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57" r:id="rId3"/>
    <p:sldId id="258" r:id="rId4"/>
    <p:sldId id="259" r:id="rId5"/>
    <p:sldId id="265" r:id="rId6"/>
    <p:sldId id="274" r:id="rId7"/>
    <p:sldId id="275" r:id="rId8"/>
    <p:sldId id="277" r:id="rId9"/>
    <p:sldId id="276" r:id="rId10"/>
    <p:sldId id="278" r:id="rId11"/>
    <p:sldId id="268" r:id="rId12"/>
    <p:sldId id="269" r:id="rId13"/>
    <p:sldId id="260" r:id="rId14"/>
    <p:sldId id="266" r:id="rId15"/>
    <p:sldId id="281" r:id="rId16"/>
    <p:sldId id="279" r:id="rId17"/>
    <p:sldId id="282" r:id="rId18"/>
    <p:sldId id="280" r:id="rId19"/>
    <p:sldId id="261" r:id="rId20"/>
    <p:sldId id="287" r:id="rId21"/>
    <p:sldId id="286" r:id="rId22"/>
    <p:sldId id="288" r:id="rId23"/>
    <p:sldId id="290" r:id="rId24"/>
    <p:sldId id="291" r:id="rId25"/>
    <p:sldId id="292" r:id="rId26"/>
    <p:sldId id="293" r:id="rId27"/>
    <p:sldId id="294" r:id="rId28"/>
    <p:sldId id="262" r:id="rId29"/>
    <p:sldId id="283" r:id="rId30"/>
    <p:sldId id="285" r:id="rId31"/>
    <p:sldId id="289" r:id="rId32"/>
    <p:sldId id="295" r:id="rId33"/>
    <p:sldId id="296" r:id="rId34"/>
    <p:sldId id="301" r:id="rId35"/>
    <p:sldId id="263" r:id="rId36"/>
    <p:sldId id="270" r:id="rId37"/>
    <p:sldId id="271" r:id="rId38"/>
    <p:sldId id="272" r:id="rId39"/>
    <p:sldId id="299" r:id="rId40"/>
    <p:sldId id="300" r:id="rId41"/>
    <p:sldId id="264" r:id="rId42"/>
    <p:sldId id="273" r:id="rId43"/>
    <p:sldId id="297" r:id="rId44"/>
    <p:sldId id="298" r:id="rId45"/>
    <p:sldId id="302" r:id="rId46"/>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C8B4"/>
    <a:srgbClr val="82AAD2"/>
    <a:srgbClr val="3C4146"/>
    <a:srgbClr val="FFFFFF"/>
    <a:srgbClr val="FCFCFC"/>
    <a:srgbClr val="78828C"/>
    <a:srgbClr val="000000"/>
    <a:srgbClr val="44546A"/>
    <a:srgbClr val="727C85"/>
    <a:srgbClr val="666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2" d="100"/>
          <a:sy n="112" d="100"/>
        </p:scale>
        <p:origin x="13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B4D69-1EC8-4259-BBBE-36F0CFF5CC0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32CAF-49F6-421F-9490-E47DD0DF80A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45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lumMod val="75000"/>
                  </a:schemeClr>
                </a:solidFill>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p:txBody>
          <a:bodyPr/>
          <a:lstStyle/>
          <a:p>
            <a:fld id="{18AF668F-848C-4CC0-8143-F2E483CC7783}" type="slidenum">
              <a:rPr lang="zh-CN" altLang="en-US" smtClean="0"/>
              <a:t>‹#›</a:t>
            </a:fld>
            <a:endParaRPr lang="zh-CN" altLang="en-US"/>
          </a:p>
        </p:txBody>
      </p:sp>
      <p:sp>
        <p:nvSpPr>
          <p:cNvPr id="5" name="等腰三角形 4"/>
          <p:cNvSpPr/>
          <p:nvPr userDrawn="1"/>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5400000">
            <a:off x="10235294" y="-320993"/>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userDrawn="1"/>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userDrawn="1"/>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userDrawn="1"/>
        </p:nvSpPr>
        <p:spPr>
          <a:xfrm rot="16200000">
            <a:off x="10870588" y="41594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userDrawn="1"/>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userDrawn="1"/>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userDrawn="1"/>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userDrawn="1"/>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userDrawn="1"/>
        </p:nvSpPr>
        <p:spPr>
          <a:xfrm rot="16200000">
            <a:off x="11505883" y="1521356"/>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userDrawn="1"/>
        </p:nvSpPr>
        <p:spPr>
          <a:xfrm rot="5400000">
            <a:off x="-33693" y="476804"/>
            <a:ext cx="488554" cy="421167"/>
          </a:xfrm>
          <a:prstGeom prst="triangle">
            <a:avLst/>
          </a:prstGeom>
          <a:solidFill>
            <a:srgbClr val="82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lumMod val="75000"/>
                  </a:schemeClr>
                </a:solidFill>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p:txBody>
          <a:bodyPr/>
          <a:lstStyle/>
          <a:p>
            <a:fld id="{18AF668F-848C-4CC0-8143-F2E483CC7783}" type="slidenum">
              <a:rPr lang="zh-CN" altLang="en-US" smtClean="0"/>
              <a:t>‹#›</a:t>
            </a:fld>
            <a:endParaRPr lang="zh-CN" altLang="en-US"/>
          </a:p>
        </p:txBody>
      </p:sp>
      <p:sp>
        <p:nvSpPr>
          <p:cNvPr id="5" name="等腰三角形 4"/>
          <p:cNvSpPr/>
          <p:nvPr userDrawn="1"/>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5400000">
            <a:off x="10235294" y="-320993"/>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userDrawn="1"/>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userDrawn="1"/>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userDrawn="1"/>
        </p:nvSpPr>
        <p:spPr>
          <a:xfrm rot="16200000">
            <a:off x="10870588" y="41594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userDrawn="1"/>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userDrawn="1"/>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userDrawn="1"/>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userDrawn="1"/>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userDrawn="1"/>
        </p:nvSpPr>
        <p:spPr>
          <a:xfrm rot="16200000">
            <a:off x="11505883" y="1521356"/>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8AF668F-848C-4CC0-8143-F2E483CC77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矩形 75"/>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516000" y="365125"/>
            <a:ext cx="11160000" cy="64452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16000" y="1209675"/>
            <a:ext cx="11160000" cy="496728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4"/>
          </p:nvPr>
        </p:nvSpPr>
        <p:spPr>
          <a:xfrm>
            <a:off x="11201867" y="6356350"/>
            <a:ext cx="4741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F668F-848C-4CC0-8143-F2E483CC77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100000"/>
        </a:lnSpc>
        <a:spcBef>
          <a:spcPct val="0"/>
        </a:spcBef>
        <a:buNone/>
        <a:defRPr sz="2800" kern="1200">
          <a:solidFill>
            <a:schemeClr val="tx1"/>
          </a:solidFill>
          <a:latin typeface="造字工房悦圆（非商用）常规体" pitchFamily="50" charset="-122"/>
          <a:ea typeface="造字工房悦圆（非商用）常规体" pitchFamily="5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造字工房悦黑体验版纤细体" pitchFamily="50" charset="-122"/>
          <a:ea typeface="造字工房悦黑体验版纤细体"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造字工房悦黑体验版纤细体" pitchFamily="50" charset="-122"/>
          <a:ea typeface="造字工房悦黑体验版纤细体" pitchFamily="5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造字工房悦黑体验版纤细体" pitchFamily="50" charset="-122"/>
          <a:ea typeface="造字工房悦黑体验版纤细体" pitchFamily="5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造字工房悦黑体验版纤细体" pitchFamily="50" charset="-122"/>
          <a:ea typeface="造字工房悦黑体验版纤细体" pitchFamily="5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造字工房悦黑体验版纤细体" pitchFamily="50" charset="-122"/>
          <a:ea typeface="造字工房悦黑体验版纤细体" pitchFamily="5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a:xfrm rot="5400000">
            <a:off x="-59458" y="1457187"/>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6200000">
            <a:off x="2166742" y="1457187"/>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6200000">
            <a:off x="3651454" y="1457187"/>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6200000">
            <a:off x="1424386" y="1888256"/>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rot="5400000">
            <a:off x="-59458" y="2319325"/>
            <a:ext cx="862140" cy="74322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16200000">
            <a:off x="682030" y="2319325"/>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5400000">
            <a:off x="1425254" y="2319325"/>
            <a:ext cx="862140" cy="7432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等腰三角形 93"/>
          <p:cNvSpPr/>
          <p:nvPr/>
        </p:nvSpPr>
        <p:spPr>
          <a:xfrm rot="16200000">
            <a:off x="-60326" y="2750394"/>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等腰三角形 91"/>
          <p:cNvSpPr/>
          <p:nvPr/>
        </p:nvSpPr>
        <p:spPr>
          <a:xfrm rot="16200000">
            <a:off x="1424386" y="2750394"/>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等腰三角形 89"/>
          <p:cNvSpPr/>
          <p:nvPr/>
        </p:nvSpPr>
        <p:spPr>
          <a:xfrm rot="16200000">
            <a:off x="2898706" y="2750393"/>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16200000">
            <a:off x="4389049" y="2748013"/>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rot="5400000">
            <a:off x="-59458" y="3181463"/>
            <a:ext cx="862140" cy="7432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6200000">
            <a:off x="2161980" y="3179082"/>
            <a:ext cx="862140" cy="7432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5400000">
            <a:off x="2905204" y="3179082"/>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5400000">
            <a:off x="4389916" y="3179082"/>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p:cNvSpPr/>
          <p:nvPr/>
        </p:nvSpPr>
        <p:spPr>
          <a:xfrm rot="16200000">
            <a:off x="-60326" y="3612532"/>
            <a:ext cx="862140" cy="7432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16200000">
            <a:off x="2904336" y="3610151"/>
            <a:ext cx="862140" cy="74322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5400000">
            <a:off x="3647560" y="3610151"/>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等腰三角形 111"/>
          <p:cNvSpPr/>
          <p:nvPr/>
        </p:nvSpPr>
        <p:spPr>
          <a:xfrm rot="5400000">
            <a:off x="-59458" y="4043601"/>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16200000">
            <a:off x="2166742" y="4043601"/>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5400000">
            <a:off x="4389916" y="4041220"/>
            <a:ext cx="862140" cy="74322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等腰三角形 153"/>
          <p:cNvSpPr/>
          <p:nvPr/>
        </p:nvSpPr>
        <p:spPr>
          <a:xfrm rot="16200000">
            <a:off x="-60326" y="4474670"/>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等腰三角形 151"/>
          <p:cNvSpPr/>
          <p:nvPr/>
        </p:nvSpPr>
        <p:spPr>
          <a:xfrm rot="16200000">
            <a:off x="1424386" y="4474670"/>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等腰三角形 141"/>
          <p:cNvSpPr/>
          <p:nvPr/>
        </p:nvSpPr>
        <p:spPr>
          <a:xfrm rot="5400000">
            <a:off x="-59458" y="4905739"/>
            <a:ext cx="862140" cy="74322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等腰三角形 138"/>
          <p:cNvSpPr/>
          <p:nvPr/>
        </p:nvSpPr>
        <p:spPr>
          <a:xfrm rot="16200000">
            <a:off x="682030" y="4905739"/>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等腰三角形 139"/>
          <p:cNvSpPr/>
          <p:nvPr/>
        </p:nvSpPr>
        <p:spPr>
          <a:xfrm rot="5400000">
            <a:off x="1425254" y="4905739"/>
            <a:ext cx="862140" cy="7432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等腰三角形 168"/>
          <p:cNvSpPr/>
          <p:nvPr/>
        </p:nvSpPr>
        <p:spPr>
          <a:xfrm rot="16200000">
            <a:off x="682030" y="5767882"/>
            <a:ext cx="862140" cy="74322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203"/>
          <p:cNvSpPr/>
          <p:nvPr/>
        </p:nvSpPr>
        <p:spPr>
          <a:xfrm>
            <a:off x="2227069" y="1828798"/>
            <a:ext cx="1481241" cy="1718240"/>
          </a:xfrm>
          <a:custGeom>
            <a:avLst/>
            <a:gdLst>
              <a:gd name="connsiteX0" fmla="*/ 0 w 1481241"/>
              <a:gd name="connsiteY0" fmla="*/ 0 h 1718240"/>
              <a:gd name="connsiteX1" fmla="*/ 1481241 w 1481241"/>
              <a:gd name="connsiteY1" fmla="*/ 859120 h 1718240"/>
              <a:gd name="connsiteX2" fmla="*/ 0 w 1481241"/>
              <a:gd name="connsiteY2" fmla="*/ 1718240 h 1718240"/>
              <a:gd name="connsiteX3" fmla="*/ 0 w 1481241"/>
              <a:gd name="connsiteY3" fmla="*/ 0 h 1718240"/>
            </a:gdLst>
            <a:ahLst/>
            <a:cxnLst>
              <a:cxn ang="0">
                <a:pos x="connsiteX0" y="connsiteY0"/>
              </a:cxn>
              <a:cxn ang="0">
                <a:pos x="connsiteX1" y="connsiteY1"/>
              </a:cxn>
              <a:cxn ang="0">
                <a:pos x="connsiteX2" y="connsiteY2"/>
              </a:cxn>
              <a:cxn ang="0">
                <a:pos x="connsiteX3" y="connsiteY3"/>
              </a:cxn>
            </a:cxnLst>
            <a:rect l="l" t="t" r="r" b="b"/>
            <a:pathLst>
              <a:path w="1481241" h="1718240">
                <a:moveTo>
                  <a:pt x="0" y="0"/>
                </a:moveTo>
                <a:lnTo>
                  <a:pt x="1481241" y="859120"/>
                </a:lnTo>
                <a:lnTo>
                  <a:pt x="0" y="1718240"/>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l="-14670" t="-4434"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202"/>
          <p:cNvSpPr/>
          <p:nvPr/>
        </p:nvSpPr>
        <p:spPr>
          <a:xfrm>
            <a:off x="742356" y="2690935"/>
            <a:ext cx="2225332" cy="2581386"/>
          </a:xfrm>
          <a:custGeom>
            <a:avLst/>
            <a:gdLst>
              <a:gd name="connsiteX0" fmla="*/ 0 w 2225332"/>
              <a:gd name="connsiteY0" fmla="*/ 0 h 2581386"/>
              <a:gd name="connsiteX1" fmla="*/ 2225332 w 2225332"/>
              <a:gd name="connsiteY1" fmla="*/ 1290693 h 2581386"/>
              <a:gd name="connsiteX2" fmla="*/ 0 w 2225332"/>
              <a:gd name="connsiteY2" fmla="*/ 2581386 h 2581386"/>
              <a:gd name="connsiteX3" fmla="*/ 0 w 2225332"/>
              <a:gd name="connsiteY3" fmla="*/ 0 h 2581386"/>
            </a:gdLst>
            <a:ahLst/>
            <a:cxnLst>
              <a:cxn ang="0">
                <a:pos x="connsiteX0" y="connsiteY0"/>
              </a:cxn>
              <a:cxn ang="0">
                <a:pos x="connsiteX1" y="connsiteY1"/>
              </a:cxn>
              <a:cxn ang="0">
                <a:pos x="connsiteX2" y="connsiteY2"/>
              </a:cxn>
              <a:cxn ang="0">
                <a:pos x="connsiteX3" y="connsiteY3"/>
              </a:cxn>
            </a:cxnLst>
            <a:rect l="l" t="t" r="r" b="b"/>
            <a:pathLst>
              <a:path w="2225332" h="2581386">
                <a:moveTo>
                  <a:pt x="0" y="0"/>
                </a:moveTo>
                <a:lnTo>
                  <a:pt x="2225332" y="1290693"/>
                </a:lnTo>
                <a:lnTo>
                  <a:pt x="0" y="2581386"/>
                </a:lnTo>
                <a:lnTo>
                  <a:pt x="0" y="0"/>
                </a:lnTo>
                <a:close/>
              </a:path>
            </a:pathLst>
          </a:custGeom>
          <a:blipFill dpi="0" rotWithShape="1">
            <a:blip r:embed="rId5" cstate="print">
              <a:extLst>
                <a:ext uri="{28A0092B-C50C-407E-A947-70E740481C1C}">
                  <a14:useLocalDpi xmlns:a14="http://schemas.microsoft.com/office/drawing/2010/main" val="0"/>
                </a:ext>
              </a:extLst>
            </a:blip>
            <a:srcRect/>
            <a:stretch>
              <a:fillRect l="-145226" t="-38023" r="-87700" b="-504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201"/>
          <p:cNvSpPr/>
          <p:nvPr/>
        </p:nvSpPr>
        <p:spPr>
          <a:xfrm>
            <a:off x="2227069" y="4415212"/>
            <a:ext cx="1481241" cy="1718240"/>
          </a:xfrm>
          <a:custGeom>
            <a:avLst/>
            <a:gdLst>
              <a:gd name="connsiteX0" fmla="*/ 0 w 1481241"/>
              <a:gd name="connsiteY0" fmla="*/ 0 h 1718240"/>
              <a:gd name="connsiteX1" fmla="*/ 1481241 w 1481241"/>
              <a:gd name="connsiteY1" fmla="*/ 859120 h 1718240"/>
              <a:gd name="connsiteX2" fmla="*/ 0 w 1481241"/>
              <a:gd name="connsiteY2" fmla="*/ 1718240 h 1718240"/>
              <a:gd name="connsiteX3" fmla="*/ 0 w 1481241"/>
              <a:gd name="connsiteY3" fmla="*/ 0 h 1718240"/>
            </a:gdLst>
            <a:ahLst/>
            <a:cxnLst>
              <a:cxn ang="0">
                <a:pos x="connsiteX0" y="connsiteY0"/>
              </a:cxn>
              <a:cxn ang="0">
                <a:pos x="connsiteX1" y="connsiteY1"/>
              </a:cxn>
              <a:cxn ang="0">
                <a:pos x="connsiteX2" y="connsiteY2"/>
              </a:cxn>
              <a:cxn ang="0">
                <a:pos x="connsiteX3" y="connsiteY3"/>
              </a:cxn>
            </a:cxnLst>
            <a:rect l="l" t="t" r="r" b="b"/>
            <a:pathLst>
              <a:path w="1481241" h="1718240">
                <a:moveTo>
                  <a:pt x="0" y="0"/>
                </a:moveTo>
                <a:lnTo>
                  <a:pt x="1481241" y="859120"/>
                </a:lnTo>
                <a:lnTo>
                  <a:pt x="0" y="1718240"/>
                </a:lnTo>
                <a:lnTo>
                  <a:pt x="0" y="0"/>
                </a:lnTo>
                <a:close/>
              </a:path>
            </a:pathLst>
          </a:custGeom>
          <a:blipFill dpi="0" rotWithShape="1">
            <a:blip r:embed="rId6" cstate="print">
              <a:extLst>
                <a:ext uri="{28A0092B-C50C-407E-A947-70E740481C1C}">
                  <a14:useLocalDpi xmlns:a14="http://schemas.microsoft.com/office/drawing/2010/main" val="0"/>
                </a:ext>
              </a:extLst>
            </a:blip>
            <a:srcRect/>
            <a:stretch>
              <a:fillRect l="-30014" r="-300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581729" y="4536125"/>
            <a:ext cx="6318171" cy="307777"/>
          </a:xfrm>
          <a:prstGeom prst="rect">
            <a:avLst/>
          </a:prstGeom>
        </p:spPr>
        <p:txBody>
          <a:bodyPr wrap="square">
            <a:spAutoFit/>
          </a:bodyPr>
          <a:lstStyle/>
          <a:p>
            <a:r>
              <a:rPr lang="zh-CN" altLang="en-US" sz="1400" spc="100" dirty="0">
                <a:solidFill>
                  <a:schemeClr val="accent3"/>
                </a:solidFill>
                <a:latin typeface="微软雅黑" panose="020B0503020204020204" pitchFamily="34" charset="-122"/>
                <a:ea typeface="微软雅黑" panose="020B0503020204020204" pitchFamily="34" charset="-122"/>
              </a:rPr>
              <a:t>工作计划 </a:t>
            </a:r>
            <a:r>
              <a:rPr lang="en-US" altLang="zh-CN" sz="1400" spc="100" dirty="0">
                <a:solidFill>
                  <a:schemeClr val="accent3"/>
                </a:solidFill>
                <a:latin typeface="微软雅黑" panose="020B0503020204020204" pitchFamily="34" charset="-122"/>
                <a:ea typeface="微软雅黑" panose="020B0503020204020204" pitchFamily="34" charset="-122"/>
              </a:rPr>
              <a:t>| </a:t>
            </a:r>
            <a:r>
              <a:rPr lang="zh-CN" altLang="en-US" sz="1400" spc="100" dirty="0">
                <a:solidFill>
                  <a:schemeClr val="accent3"/>
                </a:solidFill>
                <a:latin typeface="微软雅黑" panose="020B0503020204020204" pitchFamily="34" charset="-122"/>
                <a:ea typeface="微软雅黑" panose="020B0503020204020204" pitchFamily="34" charset="-122"/>
              </a:rPr>
              <a:t>销售报告 </a:t>
            </a:r>
            <a:r>
              <a:rPr lang="en-US" altLang="zh-CN" sz="1400" spc="100" dirty="0">
                <a:solidFill>
                  <a:schemeClr val="accent3"/>
                </a:solidFill>
                <a:latin typeface="微软雅黑" panose="020B0503020204020204" pitchFamily="34" charset="-122"/>
                <a:ea typeface="微软雅黑" panose="020B0503020204020204" pitchFamily="34" charset="-122"/>
              </a:rPr>
              <a:t>| </a:t>
            </a:r>
            <a:r>
              <a:rPr lang="zh-CN" altLang="en-US" sz="1400" spc="100" dirty="0">
                <a:solidFill>
                  <a:schemeClr val="accent3"/>
                </a:solidFill>
                <a:latin typeface="微软雅黑" panose="020B0503020204020204" pitchFamily="34" charset="-122"/>
                <a:ea typeface="微软雅黑" panose="020B0503020204020204" pitchFamily="34" charset="-122"/>
              </a:rPr>
              <a:t>季度总结 </a:t>
            </a:r>
            <a:r>
              <a:rPr lang="en-US" altLang="zh-CN" sz="1400" spc="100" dirty="0">
                <a:solidFill>
                  <a:schemeClr val="accent3"/>
                </a:solidFill>
                <a:latin typeface="微软雅黑" panose="020B0503020204020204" pitchFamily="34" charset="-122"/>
                <a:ea typeface="微软雅黑" panose="020B0503020204020204" pitchFamily="34" charset="-122"/>
              </a:rPr>
              <a:t>| </a:t>
            </a:r>
            <a:r>
              <a:rPr lang="zh-CN" altLang="en-US" sz="1400" spc="100" dirty="0">
                <a:solidFill>
                  <a:schemeClr val="accent3"/>
                </a:solidFill>
                <a:latin typeface="微软雅黑" panose="020B0503020204020204" pitchFamily="34" charset="-122"/>
                <a:ea typeface="微软雅黑" panose="020B0503020204020204" pitchFamily="34" charset="-122"/>
              </a:rPr>
              <a:t>年终总结 </a:t>
            </a:r>
            <a:r>
              <a:rPr lang="en-US" altLang="zh-CN" sz="1400" spc="100" dirty="0">
                <a:solidFill>
                  <a:schemeClr val="accent3"/>
                </a:solidFill>
                <a:latin typeface="微软雅黑" panose="020B0503020204020204" pitchFamily="34" charset="-122"/>
                <a:ea typeface="微软雅黑" panose="020B0503020204020204" pitchFamily="34" charset="-122"/>
              </a:rPr>
              <a:t>| </a:t>
            </a:r>
            <a:r>
              <a:rPr lang="zh-CN" altLang="en-US" sz="1400" spc="100" dirty="0">
                <a:solidFill>
                  <a:schemeClr val="accent3"/>
                </a:solidFill>
                <a:latin typeface="微软雅黑" panose="020B0503020204020204" pitchFamily="34" charset="-122"/>
                <a:ea typeface="微软雅黑" panose="020B0503020204020204" pitchFamily="34" charset="-122"/>
              </a:rPr>
              <a:t>项目提案 </a:t>
            </a:r>
            <a:r>
              <a:rPr lang="en-US" altLang="zh-CN" sz="1400" spc="100" dirty="0">
                <a:solidFill>
                  <a:schemeClr val="accent3"/>
                </a:solidFill>
                <a:latin typeface="微软雅黑" panose="020B0503020204020204" pitchFamily="34" charset="-122"/>
                <a:ea typeface="微软雅黑" panose="020B0503020204020204" pitchFamily="34" charset="-122"/>
              </a:rPr>
              <a:t>| </a:t>
            </a:r>
            <a:r>
              <a:rPr lang="zh-CN" altLang="en-US" sz="1400" spc="100" dirty="0">
                <a:solidFill>
                  <a:schemeClr val="accent3"/>
                </a:solidFill>
                <a:latin typeface="微软雅黑" panose="020B0503020204020204" pitchFamily="34" charset="-122"/>
                <a:ea typeface="微软雅黑" panose="020B0503020204020204" pitchFamily="34" charset="-122"/>
              </a:rPr>
              <a:t>公司介绍</a:t>
            </a:r>
          </a:p>
        </p:txBody>
      </p:sp>
      <p:sp>
        <p:nvSpPr>
          <p:cNvPr id="41" name="矩形 40"/>
          <p:cNvSpPr/>
          <p:nvPr/>
        </p:nvSpPr>
        <p:spPr>
          <a:xfrm>
            <a:off x="5581729" y="3824220"/>
            <a:ext cx="4006771" cy="461665"/>
          </a:xfrm>
          <a:prstGeom prst="rect">
            <a:avLst/>
          </a:prstGeom>
        </p:spPr>
        <p:txBody>
          <a:bodyPr wrap="square">
            <a:spAutoFit/>
          </a:bodyPr>
          <a:lstStyle/>
          <a:p>
            <a:r>
              <a:rPr lang="zh-CN" altLang="en-US" sz="2400" dirty="0">
                <a:solidFill>
                  <a:schemeClr val="accent3"/>
                </a:solidFill>
                <a:latin typeface="微软雅黑" panose="020B0503020204020204" pitchFamily="34" charset="-122"/>
                <a:ea typeface="微软雅黑" panose="020B0503020204020204" pitchFamily="34" charset="-122"/>
              </a:rPr>
              <a:t>PRESENTATION SUB TITLE</a:t>
            </a:r>
          </a:p>
        </p:txBody>
      </p:sp>
      <p:sp>
        <p:nvSpPr>
          <p:cNvPr id="42" name="矩形 41"/>
          <p:cNvSpPr/>
          <p:nvPr/>
        </p:nvSpPr>
        <p:spPr>
          <a:xfrm>
            <a:off x="5581728" y="2504800"/>
            <a:ext cx="5793577" cy="1384995"/>
          </a:xfrm>
          <a:prstGeom prst="rect">
            <a:avLst/>
          </a:prstGeom>
        </p:spPr>
        <p:txBody>
          <a:bodyPr wrap="square">
            <a:spAutoFit/>
          </a:bodyPr>
          <a:lstStyle/>
          <a:p>
            <a:r>
              <a:rPr lang="zh-CN" altLang="en-US" sz="4800" dirty="0">
                <a:solidFill>
                  <a:schemeClr val="accent2"/>
                </a:solidFill>
                <a:latin typeface="微软雅黑" panose="020B0503020204020204" pitchFamily="34" charset="-122"/>
                <a:ea typeface="微软雅黑" panose="020B0503020204020204" pitchFamily="34" charset="-122"/>
              </a:rPr>
              <a:t>简洁大气公司介绍</a:t>
            </a:r>
            <a:br>
              <a:rPr lang="en-US" altLang="zh-CN" sz="4400" dirty="0">
                <a:solidFill>
                  <a:schemeClr val="accent2"/>
                </a:solidFill>
                <a:latin typeface="微软雅黑" panose="020B0503020204020204" pitchFamily="34" charset="-122"/>
                <a:ea typeface="微软雅黑" panose="020B0503020204020204" pitchFamily="34" charset="-122"/>
              </a:rPr>
            </a:br>
            <a:r>
              <a:rPr lang="en-US" altLang="zh-CN" sz="3600" dirty="0">
                <a:solidFill>
                  <a:schemeClr val="accent2"/>
                </a:solidFill>
                <a:latin typeface="微软雅黑" panose="020B0503020204020204" pitchFamily="34" charset="-122"/>
                <a:ea typeface="微软雅黑" panose="020B0503020204020204" pitchFamily="34" charset="-122"/>
              </a:rPr>
              <a:t>PPT </a:t>
            </a:r>
            <a:r>
              <a:rPr lang="zh-CN" altLang="en-US" sz="3600" dirty="0">
                <a:solidFill>
                  <a:schemeClr val="accent2"/>
                </a:solidFill>
                <a:latin typeface="微软雅黑" panose="020B0503020204020204" pitchFamily="34" charset="-122"/>
                <a:ea typeface="微软雅黑" panose="020B0503020204020204" pitchFamily="34" charset="-122"/>
              </a:rPr>
              <a:t>TEMPLATES</a:t>
            </a:r>
            <a:endParaRPr lang="zh-CN" altLang="en-US" sz="4400" dirty="0">
              <a:solidFill>
                <a:schemeClr val="accent2"/>
              </a:solidFill>
              <a:latin typeface="微软雅黑" panose="020B0503020204020204" pitchFamily="34" charset="-122"/>
              <a:ea typeface="微软雅黑" panose="020B0503020204020204" pitchFamily="34" charset="-122"/>
            </a:endParaRPr>
          </a:p>
        </p:txBody>
      </p:sp>
      <p:sp>
        <p:nvSpPr>
          <p:cNvPr id="45" name="任意多边形 44"/>
          <p:cNvSpPr/>
          <p:nvPr/>
        </p:nvSpPr>
        <p:spPr bwMode="auto">
          <a:xfrm>
            <a:off x="5741897" y="1755603"/>
            <a:ext cx="1459003" cy="504264"/>
          </a:xfrm>
          <a:custGeom>
            <a:avLst/>
            <a:gdLst>
              <a:gd name="connsiteX0" fmla="*/ 7874986 w 9301162"/>
              <a:gd name="connsiteY0" fmla="*/ 633413 h 3214688"/>
              <a:gd name="connsiteX1" fmla="*/ 7856718 w 9301162"/>
              <a:gd name="connsiteY1" fmla="*/ 634207 h 3214688"/>
              <a:gd name="connsiteX2" fmla="*/ 7837656 w 9301162"/>
              <a:gd name="connsiteY2" fmla="*/ 635794 h 3214688"/>
              <a:gd name="connsiteX3" fmla="*/ 7820182 w 9301162"/>
              <a:gd name="connsiteY3" fmla="*/ 637382 h 3214688"/>
              <a:gd name="connsiteX4" fmla="*/ 7802709 w 9301162"/>
              <a:gd name="connsiteY4" fmla="*/ 639763 h 3214688"/>
              <a:gd name="connsiteX5" fmla="*/ 7786029 w 9301162"/>
              <a:gd name="connsiteY5" fmla="*/ 642144 h 3214688"/>
              <a:gd name="connsiteX6" fmla="*/ 7770144 w 9301162"/>
              <a:gd name="connsiteY6" fmla="*/ 646113 h 3214688"/>
              <a:gd name="connsiteX7" fmla="*/ 7755053 w 9301162"/>
              <a:gd name="connsiteY7" fmla="*/ 649288 h 3214688"/>
              <a:gd name="connsiteX8" fmla="*/ 7739962 w 9301162"/>
              <a:gd name="connsiteY8" fmla="*/ 654051 h 3214688"/>
              <a:gd name="connsiteX9" fmla="*/ 7725666 w 9301162"/>
              <a:gd name="connsiteY9" fmla="*/ 658813 h 3214688"/>
              <a:gd name="connsiteX10" fmla="*/ 7712163 w 9301162"/>
              <a:gd name="connsiteY10" fmla="*/ 664369 h 3214688"/>
              <a:gd name="connsiteX11" fmla="*/ 7698661 w 9301162"/>
              <a:gd name="connsiteY11" fmla="*/ 669926 h 3214688"/>
              <a:gd name="connsiteX12" fmla="*/ 7686747 w 9301162"/>
              <a:gd name="connsiteY12" fmla="*/ 676276 h 3214688"/>
              <a:gd name="connsiteX13" fmla="*/ 7675627 w 9301162"/>
              <a:gd name="connsiteY13" fmla="*/ 683419 h 3214688"/>
              <a:gd name="connsiteX14" fmla="*/ 7664508 w 9301162"/>
              <a:gd name="connsiteY14" fmla="*/ 690563 h 3214688"/>
              <a:gd name="connsiteX15" fmla="*/ 7654182 w 9301162"/>
              <a:gd name="connsiteY15" fmla="*/ 698501 h 3214688"/>
              <a:gd name="connsiteX16" fmla="*/ 7644651 w 9301162"/>
              <a:gd name="connsiteY16" fmla="*/ 706438 h 3214688"/>
              <a:gd name="connsiteX17" fmla="*/ 7635120 w 9301162"/>
              <a:gd name="connsiteY17" fmla="*/ 715963 h 3214688"/>
              <a:gd name="connsiteX18" fmla="*/ 7627177 w 9301162"/>
              <a:gd name="connsiteY18" fmla="*/ 725488 h 3214688"/>
              <a:gd name="connsiteX19" fmla="*/ 7619235 w 9301162"/>
              <a:gd name="connsiteY19" fmla="*/ 735013 h 3214688"/>
              <a:gd name="connsiteX20" fmla="*/ 7611292 w 9301162"/>
              <a:gd name="connsiteY20" fmla="*/ 745332 h 3214688"/>
              <a:gd name="connsiteX21" fmla="*/ 7604938 w 9301162"/>
              <a:gd name="connsiteY21" fmla="*/ 756444 h 3214688"/>
              <a:gd name="connsiteX22" fmla="*/ 7599378 w 9301162"/>
              <a:gd name="connsiteY22" fmla="*/ 767557 h 3214688"/>
              <a:gd name="connsiteX23" fmla="*/ 7593818 w 9301162"/>
              <a:gd name="connsiteY23" fmla="*/ 779463 h 3214688"/>
              <a:gd name="connsiteX24" fmla="*/ 7589053 w 9301162"/>
              <a:gd name="connsiteY24" fmla="*/ 792163 h 3214688"/>
              <a:gd name="connsiteX25" fmla="*/ 7585082 w 9301162"/>
              <a:gd name="connsiteY25" fmla="*/ 805657 h 3214688"/>
              <a:gd name="connsiteX26" fmla="*/ 7581905 w 9301162"/>
              <a:gd name="connsiteY26" fmla="*/ 818357 h 3214688"/>
              <a:gd name="connsiteX27" fmla="*/ 7578728 w 9301162"/>
              <a:gd name="connsiteY27" fmla="*/ 832644 h 3214688"/>
              <a:gd name="connsiteX28" fmla="*/ 7577139 w 9301162"/>
              <a:gd name="connsiteY28" fmla="*/ 847726 h 3214688"/>
              <a:gd name="connsiteX29" fmla="*/ 7575551 w 9301162"/>
              <a:gd name="connsiteY29" fmla="*/ 862013 h 3214688"/>
              <a:gd name="connsiteX30" fmla="*/ 7573962 w 9301162"/>
              <a:gd name="connsiteY30" fmla="*/ 877094 h 3214688"/>
              <a:gd name="connsiteX31" fmla="*/ 7573962 w 9301162"/>
              <a:gd name="connsiteY31" fmla="*/ 893763 h 3214688"/>
              <a:gd name="connsiteX32" fmla="*/ 7573962 w 9301162"/>
              <a:gd name="connsiteY32" fmla="*/ 2517776 h 3214688"/>
              <a:gd name="connsiteX33" fmla="*/ 7573962 w 9301162"/>
              <a:gd name="connsiteY33" fmla="*/ 2533651 h 3214688"/>
              <a:gd name="connsiteX34" fmla="*/ 7575551 w 9301162"/>
              <a:gd name="connsiteY34" fmla="*/ 2549526 h 3214688"/>
              <a:gd name="connsiteX35" fmla="*/ 7577139 w 9301162"/>
              <a:gd name="connsiteY35" fmla="*/ 2564607 h 3214688"/>
              <a:gd name="connsiteX36" fmla="*/ 7578728 w 9301162"/>
              <a:gd name="connsiteY36" fmla="*/ 2578895 h 3214688"/>
              <a:gd name="connsiteX37" fmla="*/ 7581905 w 9301162"/>
              <a:gd name="connsiteY37" fmla="*/ 2593182 h 3214688"/>
              <a:gd name="connsiteX38" fmla="*/ 7585082 w 9301162"/>
              <a:gd name="connsiteY38" fmla="*/ 2606676 h 3214688"/>
              <a:gd name="connsiteX39" fmla="*/ 7589053 w 9301162"/>
              <a:gd name="connsiteY39" fmla="*/ 2619376 h 3214688"/>
              <a:gd name="connsiteX40" fmla="*/ 7593818 w 9301162"/>
              <a:gd name="connsiteY40" fmla="*/ 2632076 h 3214688"/>
              <a:gd name="connsiteX41" fmla="*/ 7599378 w 9301162"/>
              <a:gd name="connsiteY41" fmla="*/ 2643982 h 3214688"/>
              <a:gd name="connsiteX42" fmla="*/ 7604938 w 9301162"/>
              <a:gd name="connsiteY42" fmla="*/ 2655095 h 3214688"/>
              <a:gd name="connsiteX43" fmla="*/ 7611292 w 9301162"/>
              <a:gd name="connsiteY43" fmla="*/ 2665413 h 3214688"/>
              <a:gd name="connsiteX44" fmla="*/ 7619235 w 9301162"/>
              <a:gd name="connsiteY44" fmla="*/ 2676526 h 3214688"/>
              <a:gd name="connsiteX45" fmla="*/ 7627177 w 9301162"/>
              <a:gd name="connsiteY45" fmla="*/ 2686845 h 3214688"/>
              <a:gd name="connsiteX46" fmla="*/ 7635120 w 9301162"/>
              <a:gd name="connsiteY46" fmla="*/ 2695576 h 3214688"/>
              <a:gd name="connsiteX47" fmla="*/ 7644651 w 9301162"/>
              <a:gd name="connsiteY47" fmla="*/ 2704307 h 3214688"/>
              <a:gd name="connsiteX48" fmla="*/ 7654182 w 9301162"/>
              <a:gd name="connsiteY48" fmla="*/ 2713039 h 3214688"/>
              <a:gd name="connsiteX49" fmla="*/ 7664508 w 9301162"/>
              <a:gd name="connsiteY49" fmla="*/ 2720976 h 3214688"/>
              <a:gd name="connsiteX50" fmla="*/ 7675627 w 9301162"/>
              <a:gd name="connsiteY50" fmla="*/ 2728913 h 3214688"/>
              <a:gd name="connsiteX51" fmla="*/ 7686747 w 9301162"/>
              <a:gd name="connsiteY51" fmla="*/ 2735263 h 3214688"/>
              <a:gd name="connsiteX52" fmla="*/ 7698661 w 9301162"/>
              <a:gd name="connsiteY52" fmla="*/ 2741613 h 3214688"/>
              <a:gd name="connsiteX53" fmla="*/ 7712163 w 9301162"/>
              <a:gd name="connsiteY53" fmla="*/ 2747170 h 3214688"/>
              <a:gd name="connsiteX54" fmla="*/ 7725666 w 9301162"/>
              <a:gd name="connsiteY54" fmla="*/ 2752726 h 3214688"/>
              <a:gd name="connsiteX55" fmla="*/ 7739962 w 9301162"/>
              <a:gd name="connsiteY55" fmla="*/ 2757489 h 3214688"/>
              <a:gd name="connsiteX56" fmla="*/ 7755053 w 9301162"/>
              <a:gd name="connsiteY56" fmla="*/ 2761457 h 3214688"/>
              <a:gd name="connsiteX57" fmla="*/ 7770144 w 9301162"/>
              <a:gd name="connsiteY57" fmla="*/ 2765426 h 3214688"/>
              <a:gd name="connsiteX58" fmla="*/ 7786029 w 9301162"/>
              <a:gd name="connsiteY58" fmla="*/ 2769395 h 3214688"/>
              <a:gd name="connsiteX59" fmla="*/ 7802709 w 9301162"/>
              <a:gd name="connsiteY59" fmla="*/ 2771776 h 3214688"/>
              <a:gd name="connsiteX60" fmla="*/ 7820182 w 9301162"/>
              <a:gd name="connsiteY60" fmla="*/ 2774157 h 3214688"/>
              <a:gd name="connsiteX61" fmla="*/ 7837656 w 9301162"/>
              <a:gd name="connsiteY61" fmla="*/ 2775745 h 3214688"/>
              <a:gd name="connsiteX62" fmla="*/ 7856718 w 9301162"/>
              <a:gd name="connsiteY62" fmla="*/ 2777332 h 3214688"/>
              <a:gd name="connsiteX63" fmla="*/ 7874986 w 9301162"/>
              <a:gd name="connsiteY63" fmla="*/ 2778126 h 3214688"/>
              <a:gd name="connsiteX64" fmla="*/ 7895637 w 9301162"/>
              <a:gd name="connsiteY64" fmla="*/ 2778126 h 3214688"/>
              <a:gd name="connsiteX65" fmla="*/ 8490537 w 9301162"/>
              <a:gd name="connsiteY65" fmla="*/ 2778126 h 3214688"/>
              <a:gd name="connsiteX66" fmla="*/ 8509599 w 9301162"/>
              <a:gd name="connsiteY66" fmla="*/ 2778126 h 3214688"/>
              <a:gd name="connsiteX67" fmla="*/ 8528662 w 9301162"/>
              <a:gd name="connsiteY67" fmla="*/ 2777332 h 3214688"/>
              <a:gd name="connsiteX68" fmla="*/ 8547724 w 9301162"/>
              <a:gd name="connsiteY68" fmla="*/ 2775745 h 3214688"/>
              <a:gd name="connsiteX69" fmla="*/ 8565197 w 9301162"/>
              <a:gd name="connsiteY69" fmla="*/ 2774157 h 3214688"/>
              <a:gd name="connsiteX70" fmla="*/ 8583465 w 9301162"/>
              <a:gd name="connsiteY70" fmla="*/ 2771776 h 3214688"/>
              <a:gd name="connsiteX71" fmla="*/ 8599351 w 9301162"/>
              <a:gd name="connsiteY71" fmla="*/ 2769395 h 3214688"/>
              <a:gd name="connsiteX72" fmla="*/ 8615236 w 9301162"/>
              <a:gd name="connsiteY72" fmla="*/ 2765426 h 3214688"/>
              <a:gd name="connsiteX73" fmla="*/ 8631121 w 9301162"/>
              <a:gd name="connsiteY73" fmla="*/ 2761457 h 3214688"/>
              <a:gd name="connsiteX74" fmla="*/ 8645418 w 9301162"/>
              <a:gd name="connsiteY74" fmla="*/ 2757489 h 3214688"/>
              <a:gd name="connsiteX75" fmla="*/ 8659714 w 9301162"/>
              <a:gd name="connsiteY75" fmla="*/ 2752726 h 3214688"/>
              <a:gd name="connsiteX76" fmla="*/ 8673217 w 9301162"/>
              <a:gd name="connsiteY76" fmla="*/ 2747170 h 3214688"/>
              <a:gd name="connsiteX77" fmla="*/ 8685925 w 9301162"/>
              <a:gd name="connsiteY77" fmla="*/ 2741613 h 3214688"/>
              <a:gd name="connsiteX78" fmla="*/ 8697839 w 9301162"/>
              <a:gd name="connsiteY78" fmla="*/ 2735263 h 3214688"/>
              <a:gd name="connsiteX79" fmla="*/ 8709753 w 9301162"/>
              <a:gd name="connsiteY79" fmla="*/ 2728913 h 3214688"/>
              <a:gd name="connsiteX80" fmla="*/ 8720872 w 9301162"/>
              <a:gd name="connsiteY80" fmla="*/ 2720976 h 3214688"/>
              <a:gd name="connsiteX81" fmla="*/ 8731198 w 9301162"/>
              <a:gd name="connsiteY81" fmla="*/ 2713039 h 3214688"/>
              <a:gd name="connsiteX82" fmla="*/ 8740729 w 9301162"/>
              <a:gd name="connsiteY82" fmla="*/ 2704307 h 3214688"/>
              <a:gd name="connsiteX83" fmla="*/ 8750260 w 9301162"/>
              <a:gd name="connsiteY83" fmla="*/ 2695576 h 3214688"/>
              <a:gd name="connsiteX84" fmla="*/ 8758202 w 9301162"/>
              <a:gd name="connsiteY84" fmla="*/ 2686845 h 3214688"/>
              <a:gd name="connsiteX85" fmla="*/ 8766939 w 9301162"/>
              <a:gd name="connsiteY85" fmla="*/ 2676526 h 3214688"/>
              <a:gd name="connsiteX86" fmla="*/ 8774088 w 9301162"/>
              <a:gd name="connsiteY86" fmla="*/ 2665413 h 3214688"/>
              <a:gd name="connsiteX87" fmla="*/ 8780442 w 9301162"/>
              <a:gd name="connsiteY87" fmla="*/ 2655095 h 3214688"/>
              <a:gd name="connsiteX88" fmla="*/ 8786002 w 9301162"/>
              <a:gd name="connsiteY88" fmla="*/ 2643982 h 3214688"/>
              <a:gd name="connsiteX89" fmla="*/ 8791561 w 9301162"/>
              <a:gd name="connsiteY89" fmla="*/ 2632076 h 3214688"/>
              <a:gd name="connsiteX90" fmla="*/ 8796327 w 9301162"/>
              <a:gd name="connsiteY90" fmla="*/ 2619376 h 3214688"/>
              <a:gd name="connsiteX91" fmla="*/ 8800298 w 9301162"/>
              <a:gd name="connsiteY91" fmla="*/ 2606676 h 3214688"/>
              <a:gd name="connsiteX92" fmla="*/ 8803475 w 9301162"/>
              <a:gd name="connsiteY92" fmla="*/ 2593182 h 3214688"/>
              <a:gd name="connsiteX93" fmla="*/ 8807446 w 9301162"/>
              <a:gd name="connsiteY93" fmla="*/ 2578895 h 3214688"/>
              <a:gd name="connsiteX94" fmla="*/ 8809035 w 9301162"/>
              <a:gd name="connsiteY94" fmla="*/ 2564607 h 3214688"/>
              <a:gd name="connsiteX95" fmla="*/ 8810624 w 9301162"/>
              <a:gd name="connsiteY95" fmla="*/ 2549526 h 3214688"/>
              <a:gd name="connsiteX96" fmla="*/ 8811418 w 9301162"/>
              <a:gd name="connsiteY96" fmla="*/ 2533651 h 3214688"/>
              <a:gd name="connsiteX97" fmla="*/ 8812212 w 9301162"/>
              <a:gd name="connsiteY97" fmla="*/ 2517776 h 3214688"/>
              <a:gd name="connsiteX98" fmla="*/ 8812212 w 9301162"/>
              <a:gd name="connsiteY98" fmla="*/ 893763 h 3214688"/>
              <a:gd name="connsiteX99" fmla="*/ 8811418 w 9301162"/>
              <a:gd name="connsiteY99" fmla="*/ 877094 h 3214688"/>
              <a:gd name="connsiteX100" fmla="*/ 8810624 w 9301162"/>
              <a:gd name="connsiteY100" fmla="*/ 862013 h 3214688"/>
              <a:gd name="connsiteX101" fmla="*/ 8809035 w 9301162"/>
              <a:gd name="connsiteY101" fmla="*/ 847726 h 3214688"/>
              <a:gd name="connsiteX102" fmla="*/ 8807446 w 9301162"/>
              <a:gd name="connsiteY102" fmla="*/ 832644 h 3214688"/>
              <a:gd name="connsiteX103" fmla="*/ 8803475 w 9301162"/>
              <a:gd name="connsiteY103" fmla="*/ 818357 h 3214688"/>
              <a:gd name="connsiteX104" fmla="*/ 8800298 w 9301162"/>
              <a:gd name="connsiteY104" fmla="*/ 805657 h 3214688"/>
              <a:gd name="connsiteX105" fmla="*/ 8796327 w 9301162"/>
              <a:gd name="connsiteY105" fmla="*/ 792163 h 3214688"/>
              <a:gd name="connsiteX106" fmla="*/ 8791561 w 9301162"/>
              <a:gd name="connsiteY106" fmla="*/ 779463 h 3214688"/>
              <a:gd name="connsiteX107" fmla="*/ 8786002 w 9301162"/>
              <a:gd name="connsiteY107" fmla="*/ 767557 h 3214688"/>
              <a:gd name="connsiteX108" fmla="*/ 8780442 w 9301162"/>
              <a:gd name="connsiteY108" fmla="*/ 756444 h 3214688"/>
              <a:gd name="connsiteX109" fmla="*/ 8774088 w 9301162"/>
              <a:gd name="connsiteY109" fmla="*/ 745332 h 3214688"/>
              <a:gd name="connsiteX110" fmla="*/ 8766939 w 9301162"/>
              <a:gd name="connsiteY110" fmla="*/ 735013 h 3214688"/>
              <a:gd name="connsiteX111" fmla="*/ 8758202 w 9301162"/>
              <a:gd name="connsiteY111" fmla="*/ 725488 h 3214688"/>
              <a:gd name="connsiteX112" fmla="*/ 8750260 w 9301162"/>
              <a:gd name="connsiteY112" fmla="*/ 715963 h 3214688"/>
              <a:gd name="connsiteX113" fmla="*/ 8740729 w 9301162"/>
              <a:gd name="connsiteY113" fmla="*/ 706438 h 3214688"/>
              <a:gd name="connsiteX114" fmla="*/ 8731198 w 9301162"/>
              <a:gd name="connsiteY114" fmla="*/ 698501 h 3214688"/>
              <a:gd name="connsiteX115" fmla="*/ 8720872 w 9301162"/>
              <a:gd name="connsiteY115" fmla="*/ 690563 h 3214688"/>
              <a:gd name="connsiteX116" fmla="*/ 8709753 w 9301162"/>
              <a:gd name="connsiteY116" fmla="*/ 683419 h 3214688"/>
              <a:gd name="connsiteX117" fmla="*/ 8697839 w 9301162"/>
              <a:gd name="connsiteY117" fmla="*/ 676276 h 3214688"/>
              <a:gd name="connsiteX118" fmla="*/ 8685925 w 9301162"/>
              <a:gd name="connsiteY118" fmla="*/ 669926 h 3214688"/>
              <a:gd name="connsiteX119" fmla="*/ 8673217 w 9301162"/>
              <a:gd name="connsiteY119" fmla="*/ 664369 h 3214688"/>
              <a:gd name="connsiteX120" fmla="*/ 8659714 w 9301162"/>
              <a:gd name="connsiteY120" fmla="*/ 658813 h 3214688"/>
              <a:gd name="connsiteX121" fmla="*/ 8645418 w 9301162"/>
              <a:gd name="connsiteY121" fmla="*/ 654051 h 3214688"/>
              <a:gd name="connsiteX122" fmla="*/ 8631121 w 9301162"/>
              <a:gd name="connsiteY122" fmla="*/ 649288 h 3214688"/>
              <a:gd name="connsiteX123" fmla="*/ 8615236 w 9301162"/>
              <a:gd name="connsiteY123" fmla="*/ 646113 h 3214688"/>
              <a:gd name="connsiteX124" fmla="*/ 8599351 w 9301162"/>
              <a:gd name="connsiteY124" fmla="*/ 642144 h 3214688"/>
              <a:gd name="connsiteX125" fmla="*/ 8583465 w 9301162"/>
              <a:gd name="connsiteY125" fmla="*/ 639763 h 3214688"/>
              <a:gd name="connsiteX126" fmla="*/ 8565197 w 9301162"/>
              <a:gd name="connsiteY126" fmla="*/ 637382 h 3214688"/>
              <a:gd name="connsiteX127" fmla="*/ 8547724 w 9301162"/>
              <a:gd name="connsiteY127" fmla="*/ 635794 h 3214688"/>
              <a:gd name="connsiteX128" fmla="*/ 8528662 w 9301162"/>
              <a:gd name="connsiteY128" fmla="*/ 634207 h 3214688"/>
              <a:gd name="connsiteX129" fmla="*/ 8509599 w 9301162"/>
              <a:gd name="connsiteY129" fmla="*/ 633413 h 3214688"/>
              <a:gd name="connsiteX130" fmla="*/ 8490537 w 9301162"/>
              <a:gd name="connsiteY130" fmla="*/ 633413 h 3214688"/>
              <a:gd name="connsiteX131" fmla="*/ 7895637 w 9301162"/>
              <a:gd name="connsiteY131" fmla="*/ 633413 h 3214688"/>
              <a:gd name="connsiteX132" fmla="*/ 2784475 w 9301162"/>
              <a:gd name="connsiteY132" fmla="*/ 633413 h 3214688"/>
              <a:gd name="connsiteX133" fmla="*/ 2764631 w 9301162"/>
              <a:gd name="connsiteY133" fmla="*/ 634207 h 3214688"/>
              <a:gd name="connsiteX134" fmla="*/ 2746375 w 9301162"/>
              <a:gd name="connsiteY134" fmla="*/ 635794 h 3214688"/>
              <a:gd name="connsiteX135" fmla="*/ 2728119 w 9301162"/>
              <a:gd name="connsiteY135" fmla="*/ 637382 h 3214688"/>
              <a:gd name="connsiteX136" fmla="*/ 2711450 w 9301162"/>
              <a:gd name="connsiteY136" fmla="*/ 639763 h 3214688"/>
              <a:gd name="connsiteX137" fmla="*/ 2694781 w 9301162"/>
              <a:gd name="connsiteY137" fmla="*/ 642144 h 3214688"/>
              <a:gd name="connsiteX138" fmla="*/ 2678113 w 9301162"/>
              <a:gd name="connsiteY138" fmla="*/ 646113 h 3214688"/>
              <a:gd name="connsiteX139" fmla="*/ 2663031 w 9301162"/>
              <a:gd name="connsiteY139" fmla="*/ 649288 h 3214688"/>
              <a:gd name="connsiteX140" fmla="*/ 2648744 w 9301162"/>
              <a:gd name="connsiteY140" fmla="*/ 654051 h 3214688"/>
              <a:gd name="connsiteX141" fmla="*/ 2634456 w 9301162"/>
              <a:gd name="connsiteY141" fmla="*/ 658813 h 3214688"/>
              <a:gd name="connsiteX142" fmla="*/ 2620963 w 9301162"/>
              <a:gd name="connsiteY142" fmla="*/ 664369 h 3214688"/>
              <a:gd name="connsiteX143" fmla="*/ 2608263 w 9301162"/>
              <a:gd name="connsiteY143" fmla="*/ 669926 h 3214688"/>
              <a:gd name="connsiteX144" fmla="*/ 2595563 w 9301162"/>
              <a:gd name="connsiteY144" fmla="*/ 676276 h 3214688"/>
              <a:gd name="connsiteX145" fmla="*/ 2583656 w 9301162"/>
              <a:gd name="connsiteY145" fmla="*/ 683419 h 3214688"/>
              <a:gd name="connsiteX146" fmla="*/ 2573338 w 9301162"/>
              <a:gd name="connsiteY146" fmla="*/ 690563 h 3214688"/>
              <a:gd name="connsiteX147" fmla="*/ 2563019 w 9301162"/>
              <a:gd name="connsiteY147" fmla="*/ 698501 h 3214688"/>
              <a:gd name="connsiteX148" fmla="*/ 2553494 w 9301162"/>
              <a:gd name="connsiteY148" fmla="*/ 706438 h 3214688"/>
              <a:gd name="connsiteX149" fmla="*/ 2543969 w 9301162"/>
              <a:gd name="connsiteY149" fmla="*/ 715963 h 3214688"/>
              <a:gd name="connsiteX150" fmla="*/ 2535238 w 9301162"/>
              <a:gd name="connsiteY150" fmla="*/ 725488 h 3214688"/>
              <a:gd name="connsiteX151" fmla="*/ 2528094 w 9301162"/>
              <a:gd name="connsiteY151" fmla="*/ 735013 h 3214688"/>
              <a:gd name="connsiteX152" fmla="*/ 2520950 w 9301162"/>
              <a:gd name="connsiteY152" fmla="*/ 745332 h 3214688"/>
              <a:gd name="connsiteX153" fmla="*/ 2513806 w 9301162"/>
              <a:gd name="connsiteY153" fmla="*/ 756444 h 3214688"/>
              <a:gd name="connsiteX154" fmla="*/ 2508250 w 9301162"/>
              <a:gd name="connsiteY154" fmla="*/ 767557 h 3214688"/>
              <a:gd name="connsiteX155" fmla="*/ 2501900 w 9301162"/>
              <a:gd name="connsiteY155" fmla="*/ 779463 h 3214688"/>
              <a:gd name="connsiteX156" fmla="*/ 2497931 w 9301162"/>
              <a:gd name="connsiteY156" fmla="*/ 792163 h 3214688"/>
              <a:gd name="connsiteX157" fmla="*/ 2493963 w 9301162"/>
              <a:gd name="connsiteY157" fmla="*/ 805657 h 3214688"/>
              <a:gd name="connsiteX158" fmla="*/ 2489994 w 9301162"/>
              <a:gd name="connsiteY158" fmla="*/ 818357 h 3214688"/>
              <a:gd name="connsiteX159" fmla="*/ 2487613 w 9301162"/>
              <a:gd name="connsiteY159" fmla="*/ 832644 h 3214688"/>
              <a:gd name="connsiteX160" fmla="*/ 2485231 w 9301162"/>
              <a:gd name="connsiteY160" fmla="*/ 847726 h 3214688"/>
              <a:gd name="connsiteX161" fmla="*/ 2483644 w 9301162"/>
              <a:gd name="connsiteY161" fmla="*/ 862013 h 3214688"/>
              <a:gd name="connsiteX162" fmla="*/ 2482850 w 9301162"/>
              <a:gd name="connsiteY162" fmla="*/ 877094 h 3214688"/>
              <a:gd name="connsiteX163" fmla="*/ 2482850 w 9301162"/>
              <a:gd name="connsiteY163" fmla="*/ 893763 h 3214688"/>
              <a:gd name="connsiteX164" fmla="*/ 2482850 w 9301162"/>
              <a:gd name="connsiteY164" fmla="*/ 2517776 h 3214688"/>
              <a:gd name="connsiteX165" fmla="*/ 2482850 w 9301162"/>
              <a:gd name="connsiteY165" fmla="*/ 2533651 h 3214688"/>
              <a:gd name="connsiteX166" fmla="*/ 2483644 w 9301162"/>
              <a:gd name="connsiteY166" fmla="*/ 2549526 h 3214688"/>
              <a:gd name="connsiteX167" fmla="*/ 2485231 w 9301162"/>
              <a:gd name="connsiteY167" fmla="*/ 2564607 h 3214688"/>
              <a:gd name="connsiteX168" fmla="*/ 2487613 w 9301162"/>
              <a:gd name="connsiteY168" fmla="*/ 2578895 h 3214688"/>
              <a:gd name="connsiteX169" fmla="*/ 2489994 w 9301162"/>
              <a:gd name="connsiteY169" fmla="*/ 2593182 h 3214688"/>
              <a:gd name="connsiteX170" fmla="*/ 2493963 w 9301162"/>
              <a:gd name="connsiteY170" fmla="*/ 2606676 h 3214688"/>
              <a:gd name="connsiteX171" fmla="*/ 2497931 w 9301162"/>
              <a:gd name="connsiteY171" fmla="*/ 2619376 h 3214688"/>
              <a:gd name="connsiteX172" fmla="*/ 2501900 w 9301162"/>
              <a:gd name="connsiteY172" fmla="*/ 2632076 h 3214688"/>
              <a:gd name="connsiteX173" fmla="*/ 2508250 w 9301162"/>
              <a:gd name="connsiteY173" fmla="*/ 2643982 h 3214688"/>
              <a:gd name="connsiteX174" fmla="*/ 2513806 w 9301162"/>
              <a:gd name="connsiteY174" fmla="*/ 2655095 h 3214688"/>
              <a:gd name="connsiteX175" fmla="*/ 2520950 w 9301162"/>
              <a:gd name="connsiteY175" fmla="*/ 2665413 h 3214688"/>
              <a:gd name="connsiteX176" fmla="*/ 2528094 w 9301162"/>
              <a:gd name="connsiteY176" fmla="*/ 2676526 h 3214688"/>
              <a:gd name="connsiteX177" fmla="*/ 2535238 w 9301162"/>
              <a:gd name="connsiteY177" fmla="*/ 2686845 h 3214688"/>
              <a:gd name="connsiteX178" fmla="*/ 2543969 w 9301162"/>
              <a:gd name="connsiteY178" fmla="*/ 2695576 h 3214688"/>
              <a:gd name="connsiteX179" fmla="*/ 2553494 w 9301162"/>
              <a:gd name="connsiteY179" fmla="*/ 2704307 h 3214688"/>
              <a:gd name="connsiteX180" fmla="*/ 2563019 w 9301162"/>
              <a:gd name="connsiteY180" fmla="*/ 2713039 h 3214688"/>
              <a:gd name="connsiteX181" fmla="*/ 2573338 w 9301162"/>
              <a:gd name="connsiteY181" fmla="*/ 2720976 h 3214688"/>
              <a:gd name="connsiteX182" fmla="*/ 2583656 w 9301162"/>
              <a:gd name="connsiteY182" fmla="*/ 2728913 h 3214688"/>
              <a:gd name="connsiteX183" fmla="*/ 2595563 w 9301162"/>
              <a:gd name="connsiteY183" fmla="*/ 2735263 h 3214688"/>
              <a:gd name="connsiteX184" fmla="*/ 2608263 w 9301162"/>
              <a:gd name="connsiteY184" fmla="*/ 2741613 h 3214688"/>
              <a:gd name="connsiteX185" fmla="*/ 2620963 w 9301162"/>
              <a:gd name="connsiteY185" fmla="*/ 2747170 h 3214688"/>
              <a:gd name="connsiteX186" fmla="*/ 2634456 w 9301162"/>
              <a:gd name="connsiteY186" fmla="*/ 2752726 h 3214688"/>
              <a:gd name="connsiteX187" fmla="*/ 2648744 w 9301162"/>
              <a:gd name="connsiteY187" fmla="*/ 2757489 h 3214688"/>
              <a:gd name="connsiteX188" fmla="*/ 2663031 w 9301162"/>
              <a:gd name="connsiteY188" fmla="*/ 2761457 h 3214688"/>
              <a:gd name="connsiteX189" fmla="*/ 2678113 w 9301162"/>
              <a:gd name="connsiteY189" fmla="*/ 2765426 h 3214688"/>
              <a:gd name="connsiteX190" fmla="*/ 2694781 w 9301162"/>
              <a:gd name="connsiteY190" fmla="*/ 2769395 h 3214688"/>
              <a:gd name="connsiteX191" fmla="*/ 2711450 w 9301162"/>
              <a:gd name="connsiteY191" fmla="*/ 2771776 h 3214688"/>
              <a:gd name="connsiteX192" fmla="*/ 2728119 w 9301162"/>
              <a:gd name="connsiteY192" fmla="*/ 2774157 h 3214688"/>
              <a:gd name="connsiteX193" fmla="*/ 2746375 w 9301162"/>
              <a:gd name="connsiteY193" fmla="*/ 2775745 h 3214688"/>
              <a:gd name="connsiteX194" fmla="*/ 2764631 w 9301162"/>
              <a:gd name="connsiteY194" fmla="*/ 2777332 h 3214688"/>
              <a:gd name="connsiteX195" fmla="*/ 2784475 w 9301162"/>
              <a:gd name="connsiteY195" fmla="*/ 2778126 h 3214688"/>
              <a:gd name="connsiteX196" fmla="*/ 2803525 w 9301162"/>
              <a:gd name="connsiteY196" fmla="*/ 2778126 h 3214688"/>
              <a:gd name="connsiteX197" fmla="*/ 3398044 w 9301162"/>
              <a:gd name="connsiteY197" fmla="*/ 2778126 h 3214688"/>
              <a:gd name="connsiteX198" fmla="*/ 3418681 w 9301162"/>
              <a:gd name="connsiteY198" fmla="*/ 2778126 h 3214688"/>
              <a:gd name="connsiteX199" fmla="*/ 3437731 w 9301162"/>
              <a:gd name="connsiteY199" fmla="*/ 2777332 h 3214688"/>
              <a:gd name="connsiteX200" fmla="*/ 3455987 w 9301162"/>
              <a:gd name="connsiteY200" fmla="*/ 2775745 h 3214688"/>
              <a:gd name="connsiteX201" fmla="*/ 3474244 w 9301162"/>
              <a:gd name="connsiteY201" fmla="*/ 2774157 h 3214688"/>
              <a:gd name="connsiteX202" fmla="*/ 3490912 w 9301162"/>
              <a:gd name="connsiteY202" fmla="*/ 2771776 h 3214688"/>
              <a:gd name="connsiteX203" fmla="*/ 3507581 w 9301162"/>
              <a:gd name="connsiteY203" fmla="*/ 2769395 h 3214688"/>
              <a:gd name="connsiteX204" fmla="*/ 3523456 w 9301162"/>
              <a:gd name="connsiteY204" fmla="*/ 2765426 h 3214688"/>
              <a:gd name="connsiteX205" fmla="*/ 3538537 w 9301162"/>
              <a:gd name="connsiteY205" fmla="*/ 2761457 h 3214688"/>
              <a:gd name="connsiteX206" fmla="*/ 3553619 w 9301162"/>
              <a:gd name="connsiteY206" fmla="*/ 2757489 h 3214688"/>
              <a:gd name="connsiteX207" fmla="*/ 3567906 w 9301162"/>
              <a:gd name="connsiteY207" fmla="*/ 2752726 h 3214688"/>
              <a:gd name="connsiteX208" fmla="*/ 3581400 w 9301162"/>
              <a:gd name="connsiteY208" fmla="*/ 2747170 h 3214688"/>
              <a:gd name="connsiteX209" fmla="*/ 3594100 w 9301162"/>
              <a:gd name="connsiteY209" fmla="*/ 2741613 h 3214688"/>
              <a:gd name="connsiteX210" fmla="*/ 3606800 w 9301162"/>
              <a:gd name="connsiteY210" fmla="*/ 2735263 h 3214688"/>
              <a:gd name="connsiteX211" fmla="*/ 3617912 w 9301162"/>
              <a:gd name="connsiteY211" fmla="*/ 2728913 h 3214688"/>
              <a:gd name="connsiteX212" fmla="*/ 3629025 w 9301162"/>
              <a:gd name="connsiteY212" fmla="*/ 2720976 h 3214688"/>
              <a:gd name="connsiteX213" fmla="*/ 3639343 w 9301162"/>
              <a:gd name="connsiteY213" fmla="*/ 2713039 h 3214688"/>
              <a:gd name="connsiteX214" fmla="*/ 3649662 w 9301162"/>
              <a:gd name="connsiteY214" fmla="*/ 2704307 h 3214688"/>
              <a:gd name="connsiteX215" fmla="*/ 3658393 w 9301162"/>
              <a:gd name="connsiteY215" fmla="*/ 2695576 h 3214688"/>
              <a:gd name="connsiteX216" fmla="*/ 3667125 w 9301162"/>
              <a:gd name="connsiteY216" fmla="*/ 2686845 h 3214688"/>
              <a:gd name="connsiteX217" fmla="*/ 3674268 w 9301162"/>
              <a:gd name="connsiteY217" fmla="*/ 2676526 h 3214688"/>
              <a:gd name="connsiteX218" fmla="*/ 3681412 w 9301162"/>
              <a:gd name="connsiteY218" fmla="*/ 2665413 h 3214688"/>
              <a:gd name="connsiteX219" fmla="*/ 3687762 w 9301162"/>
              <a:gd name="connsiteY219" fmla="*/ 2655095 h 3214688"/>
              <a:gd name="connsiteX220" fmla="*/ 3694906 w 9301162"/>
              <a:gd name="connsiteY220" fmla="*/ 2643982 h 3214688"/>
              <a:gd name="connsiteX221" fmla="*/ 3699668 w 9301162"/>
              <a:gd name="connsiteY221" fmla="*/ 2632076 h 3214688"/>
              <a:gd name="connsiteX222" fmla="*/ 3704431 w 9301162"/>
              <a:gd name="connsiteY222" fmla="*/ 2619376 h 3214688"/>
              <a:gd name="connsiteX223" fmla="*/ 3708400 w 9301162"/>
              <a:gd name="connsiteY223" fmla="*/ 2606676 h 3214688"/>
              <a:gd name="connsiteX224" fmla="*/ 3712368 w 9301162"/>
              <a:gd name="connsiteY224" fmla="*/ 2593182 h 3214688"/>
              <a:gd name="connsiteX225" fmla="*/ 3714750 w 9301162"/>
              <a:gd name="connsiteY225" fmla="*/ 2578895 h 3214688"/>
              <a:gd name="connsiteX226" fmla="*/ 3717131 w 9301162"/>
              <a:gd name="connsiteY226" fmla="*/ 2564607 h 3214688"/>
              <a:gd name="connsiteX227" fmla="*/ 3718718 w 9301162"/>
              <a:gd name="connsiteY227" fmla="*/ 2549526 h 3214688"/>
              <a:gd name="connsiteX228" fmla="*/ 3719512 w 9301162"/>
              <a:gd name="connsiteY228" fmla="*/ 2533651 h 3214688"/>
              <a:gd name="connsiteX229" fmla="*/ 3719512 w 9301162"/>
              <a:gd name="connsiteY229" fmla="*/ 2517776 h 3214688"/>
              <a:gd name="connsiteX230" fmla="*/ 3719512 w 9301162"/>
              <a:gd name="connsiteY230" fmla="*/ 893763 h 3214688"/>
              <a:gd name="connsiteX231" fmla="*/ 3719512 w 9301162"/>
              <a:gd name="connsiteY231" fmla="*/ 877094 h 3214688"/>
              <a:gd name="connsiteX232" fmla="*/ 3718718 w 9301162"/>
              <a:gd name="connsiteY232" fmla="*/ 862013 h 3214688"/>
              <a:gd name="connsiteX233" fmla="*/ 3717131 w 9301162"/>
              <a:gd name="connsiteY233" fmla="*/ 847726 h 3214688"/>
              <a:gd name="connsiteX234" fmla="*/ 3714750 w 9301162"/>
              <a:gd name="connsiteY234" fmla="*/ 832644 h 3214688"/>
              <a:gd name="connsiteX235" fmla="*/ 3712368 w 9301162"/>
              <a:gd name="connsiteY235" fmla="*/ 818357 h 3214688"/>
              <a:gd name="connsiteX236" fmla="*/ 3708400 w 9301162"/>
              <a:gd name="connsiteY236" fmla="*/ 805657 h 3214688"/>
              <a:gd name="connsiteX237" fmla="*/ 3704431 w 9301162"/>
              <a:gd name="connsiteY237" fmla="*/ 792163 h 3214688"/>
              <a:gd name="connsiteX238" fmla="*/ 3699668 w 9301162"/>
              <a:gd name="connsiteY238" fmla="*/ 779463 h 3214688"/>
              <a:gd name="connsiteX239" fmla="*/ 3694906 w 9301162"/>
              <a:gd name="connsiteY239" fmla="*/ 767557 h 3214688"/>
              <a:gd name="connsiteX240" fmla="*/ 3687762 w 9301162"/>
              <a:gd name="connsiteY240" fmla="*/ 756444 h 3214688"/>
              <a:gd name="connsiteX241" fmla="*/ 3681412 w 9301162"/>
              <a:gd name="connsiteY241" fmla="*/ 745332 h 3214688"/>
              <a:gd name="connsiteX242" fmla="*/ 3674268 w 9301162"/>
              <a:gd name="connsiteY242" fmla="*/ 735013 h 3214688"/>
              <a:gd name="connsiteX243" fmla="*/ 3667125 w 9301162"/>
              <a:gd name="connsiteY243" fmla="*/ 725488 h 3214688"/>
              <a:gd name="connsiteX244" fmla="*/ 3658393 w 9301162"/>
              <a:gd name="connsiteY244" fmla="*/ 715963 h 3214688"/>
              <a:gd name="connsiteX245" fmla="*/ 3649662 w 9301162"/>
              <a:gd name="connsiteY245" fmla="*/ 706438 h 3214688"/>
              <a:gd name="connsiteX246" fmla="*/ 3639343 w 9301162"/>
              <a:gd name="connsiteY246" fmla="*/ 698501 h 3214688"/>
              <a:gd name="connsiteX247" fmla="*/ 3629025 w 9301162"/>
              <a:gd name="connsiteY247" fmla="*/ 690563 h 3214688"/>
              <a:gd name="connsiteX248" fmla="*/ 3617912 w 9301162"/>
              <a:gd name="connsiteY248" fmla="*/ 683419 h 3214688"/>
              <a:gd name="connsiteX249" fmla="*/ 3606800 w 9301162"/>
              <a:gd name="connsiteY249" fmla="*/ 676276 h 3214688"/>
              <a:gd name="connsiteX250" fmla="*/ 3594100 w 9301162"/>
              <a:gd name="connsiteY250" fmla="*/ 669926 h 3214688"/>
              <a:gd name="connsiteX251" fmla="*/ 3581400 w 9301162"/>
              <a:gd name="connsiteY251" fmla="*/ 664369 h 3214688"/>
              <a:gd name="connsiteX252" fmla="*/ 3567906 w 9301162"/>
              <a:gd name="connsiteY252" fmla="*/ 658813 h 3214688"/>
              <a:gd name="connsiteX253" fmla="*/ 3553619 w 9301162"/>
              <a:gd name="connsiteY253" fmla="*/ 654051 h 3214688"/>
              <a:gd name="connsiteX254" fmla="*/ 3538537 w 9301162"/>
              <a:gd name="connsiteY254" fmla="*/ 649288 h 3214688"/>
              <a:gd name="connsiteX255" fmla="*/ 3523456 w 9301162"/>
              <a:gd name="connsiteY255" fmla="*/ 646113 h 3214688"/>
              <a:gd name="connsiteX256" fmla="*/ 3507581 w 9301162"/>
              <a:gd name="connsiteY256" fmla="*/ 642144 h 3214688"/>
              <a:gd name="connsiteX257" fmla="*/ 3490912 w 9301162"/>
              <a:gd name="connsiteY257" fmla="*/ 639763 h 3214688"/>
              <a:gd name="connsiteX258" fmla="*/ 3474244 w 9301162"/>
              <a:gd name="connsiteY258" fmla="*/ 637382 h 3214688"/>
              <a:gd name="connsiteX259" fmla="*/ 3455987 w 9301162"/>
              <a:gd name="connsiteY259" fmla="*/ 635794 h 3214688"/>
              <a:gd name="connsiteX260" fmla="*/ 3437731 w 9301162"/>
              <a:gd name="connsiteY260" fmla="*/ 634207 h 3214688"/>
              <a:gd name="connsiteX261" fmla="*/ 3418681 w 9301162"/>
              <a:gd name="connsiteY261" fmla="*/ 633413 h 3214688"/>
              <a:gd name="connsiteX262" fmla="*/ 3398044 w 9301162"/>
              <a:gd name="connsiteY262" fmla="*/ 633413 h 3214688"/>
              <a:gd name="connsiteX263" fmla="*/ 2803525 w 9301162"/>
              <a:gd name="connsiteY263" fmla="*/ 633413 h 3214688"/>
              <a:gd name="connsiteX264" fmla="*/ 2649303 w 9301162"/>
              <a:gd name="connsiteY264" fmla="*/ 203200 h 3214688"/>
              <a:gd name="connsiteX265" fmla="*/ 3562581 w 9301162"/>
              <a:gd name="connsiteY265" fmla="*/ 203200 h 3214688"/>
              <a:gd name="connsiteX266" fmla="*/ 3599081 w 9301162"/>
              <a:gd name="connsiteY266" fmla="*/ 203994 h 3214688"/>
              <a:gd name="connsiteX267" fmla="*/ 3635580 w 9301162"/>
              <a:gd name="connsiteY267" fmla="*/ 207170 h 3214688"/>
              <a:gd name="connsiteX268" fmla="*/ 3671286 w 9301162"/>
              <a:gd name="connsiteY268" fmla="*/ 210346 h 3214688"/>
              <a:gd name="connsiteX269" fmla="*/ 3705405 w 9301162"/>
              <a:gd name="connsiteY269" fmla="*/ 215110 h 3214688"/>
              <a:gd name="connsiteX270" fmla="*/ 3739524 w 9301162"/>
              <a:gd name="connsiteY270" fmla="*/ 221461 h 3214688"/>
              <a:gd name="connsiteX271" fmla="*/ 3771263 w 9301162"/>
              <a:gd name="connsiteY271" fmla="*/ 229401 h 3214688"/>
              <a:gd name="connsiteX272" fmla="*/ 3803001 w 9301162"/>
              <a:gd name="connsiteY272" fmla="*/ 238134 h 3214688"/>
              <a:gd name="connsiteX273" fmla="*/ 3833947 w 9301162"/>
              <a:gd name="connsiteY273" fmla="*/ 249250 h 3214688"/>
              <a:gd name="connsiteX274" fmla="*/ 3863305 w 9301162"/>
              <a:gd name="connsiteY274" fmla="*/ 261953 h 3214688"/>
              <a:gd name="connsiteX275" fmla="*/ 3892663 w 9301162"/>
              <a:gd name="connsiteY275" fmla="*/ 275451 h 3214688"/>
              <a:gd name="connsiteX276" fmla="*/ 3919641 w 9301162"/>
              <a:gd name="connsiteY276" fmla="*/ 291330 h 3214688"/>
              <a:gd name="connsiteX277" fmla="*/ 3946619 w 9301162"/>
              <a:gd name="connsiteY277" fmla="*/ 308797 h 3214688"/>
              <a:gd name="connsiteX278" fmla="*/ 3972803 w 9301162"/>
              <a:gd name="connsiteY278" fmla="*/ 327058 h 3214688"/>
              <a:gd name="connsiteX279" fmla="*/ 3997400 w 9301162"/>
              <a:gd name="connsiteY279" fmla="*/ 347701 h 3214688"/>
              <a:gd name="connsiteX280" fmla="*/ 4021998 w 9301162"/>
              <a:gd name="connsiteY280" fmla="*/ 369138 h 3214688"/>
              <a:gd name="connsiteX281" fmla="*/ 4045008 w 9301162"/>
              <a:gd name="connsiteY281" fmla="*/ 392957 h 3214688"/>
              <a:gd name="connsiteX282" fmla="*/ 4064845 w 9301162"/>
              <a:gd name="connsiteY282" fmla="*/ 415187 h 3214688"/>
              <a:gd name="connsiteX283" fmla="*/ 4083095 w 9301162"/>
              <a:gd name="connsiteY283" fmla="*/ 439006 h 3214688"/>
              <a:gd name="connsiteX284" fmla="*/ 4100551 w 9301162"/>
              <a:gd name="connsiteY284" fmla="*/ 462825 h 3214688"/>
              <a:gd name="connsiteX285" fmla="*/ 4117214 w 9301162"/>
              <a:gd name="connsiteY285" fmla="*/ 488232 h 3214688"/>
              <a:gd name="connsiteX286" fmla="*/ 4131496 w 9301162"/>
              <a:gd name="connsiteY286" fmla="*/ 513638 h 3214688"/>
              <a:gd name="connsiteX287" fmla="*/ 4144191 w 9301162"/>
              <a:gd name="connsiteY287" fmla="*/ 540633 h 3214688"/>
              <a:gd name="connsiteX288" fmla="*/ 4156887 w 9301162"/>
              <a:gd name="connsiteY288" fmla="*/ 567627 h 3214688"/>
              <a:gd name="connsiteX289" fmla="*/ 4167995 w 9301162"/>
              <a:gd name="connsiteY289" fmla="*/ 596210 h 3214688"/>
              <a:gd name="connsiteX290" fmla="*/ 4177517 w 9301162"/>
              <a:gd name="connsiteY290" fmla="*/ 626380 h 3214688"/>
              <a:gd name="connsiteX291" fmla="*/ 4185452 w 9301162"/>
              <a:gd name="connsiteY291" fmla="*/ 655757 h 3214688"/>
              <a:gd name="connsiteX292" fmla="*/ 4192593 w 9301162"/>
              <a:gd name="connsiteY292" fmla="*/ 687515 h 3214688"/>
              <a:gd name="connsiteX293" fmla="*/ 4198941 w 9301162"/>
              <a:gd name="connsiteY293" fmla="*/ 719274 h 3214688"/>
              <a:gd name="connsiteX294" fmla="*/ 4202908 w 9301162"/>
              <a:gd name="connsiteY294" fmla="*/ 751826 h 3214688"/>
              <a:gd name="connsiteX295" fmla="*/ 4206082 w 9301162"/>
              <a:gd name="connsiteY295" fmla="*/ 785966 h 3214688"/>
              <a:gd name="connsiteX296" fmla="*/ 4208462 w 9301162"/>
              <a:gd name="connsiteY296" fmla="*/ 820900 h 3214688"/>
              <a:gd name="connsiteX297" fmla="*/ 4208462 w 9301162"/>
              <a:gd name="connsiteY297" fmla="*/ 856629 h 3214688"/>
              <a:gd name="connsiteX298" fmla="*/ 4208462 w 9301162"/>
              <a:gd name="connsiteY298" fmla="*/ 2566023 h 3214688"/>
              <a:gd name="connsiteX299" fmla="*/ 4208462 w 9301162"/>
              <a:gd name="connsiteY299" fmla="*/ 2600957 h 3214688"/>
              <a:gd name="connsiteX300" fmla="*/ 4206082 w 9301162"/>
              <a:gd name="connsiteY300" fmla="*/ 2635098 h 3214688"/>
              <a:gd name="connsiteX301" fmla="*/ 4202908 w 9301162"/>
              <a:gd name="connsiteY301" fmla="*/ 2668444 h 3214688"/>
              <a:gd name="connsiteX302" fmla="*/ 4198941 w 9301162"/>
              <a:gd name="connsiteY302" fmla="*/ 2700996 h 3214688"/>
              <a:gd name="connsiteX303" fmla="*/ 4192593 w 9301162"/>
              <a:gd name="connsiteY303" fmla="*/ 2732755 h 3214688"/>
              <a:gd name="connsiteX304" fmla="*/ 4185452 w 9301162"/>
              <a:gd name="connsiteY304" fmla="*/ 2762925 h 3214688"/>
              <a:gd name="connsiteX305" fmla="*/ 4177517 w 9301162"/>
              <a:gd name="connsiteY305" fmla="*/ 2792301 h 3214688"/>
              <a:gd name="connsiteX306" fmla="*/ 4167995 w 9301162"/>
              <a:gd name="connsiteY306" fmla="*/ 2821678 h 3214688"/>
              <a:gd name="connsiteX307" fmla="*/ 4156887 w 9301162"/>
              <a:gd name="connsiteY307" fmla="*/ 2849467 h 3214688"/>
              <a:gd name="connsiteX308" fmla="*/ 4144191 w 9301162"/>
              <a:gd name="connsiteY308" fmla="*/ 2877255 h 3214688"/>
              <a:gd name="connsiteX309" fmla="*/ 4131496 w 9301162"/>
              <a:gd name="connsiteY309" fmla="*/ 2902662 h 3214688"/>
              <a:gd name="connsiteX310" fmla="*/ 4117214 w 9301162"/>
              <a:gd name="connsiteY310" fmla="*/ 2928069 h 3214688"/>
              <a:gd name="connsiteX311" fmla="*/ 4100551 w 9301162"/>
              <a:gd name="connsiteY311" fmla="*/ 2953475 h 3214688"/>
              <a:gd name="connsiteX312" fmla="*/ 4083095 w 9301162"/>
              <a:gd name="connsiteY312" fmla="*/ 2976500 h 3214688"/>
              <a:gd name="connsiteX313" fmla="*/ 4064845 w 9301162"/>
              <a:gd name="connsiteY313" fmla="*/ 2999525 h 3214688"/>
              <a:gd name="connsiteX314" fmla="*/ 4045008 w 9301162"/>
              <a:gd name="connsiteY314" fmla="*/ 3020962 h 3214688"/>
              <a:gd name="connsiteX315" fmla="*/ 4021998 w 9301162"/>
              <a:gd name="connsiteY315" fmla="*/ 3044781 h 3214688"/>
              <a:gd name="connsiteX316" fmla="*/ 3997400 w 9301162"/>
              <a:gd name="connsiteY316" fmla="*/ 3066217 h 3214688"/>
              <a:gd name="connsiteX317" fmla="*/ 3972803 w 9301162"/>
              <a:gd name="connsiteY317" fmla="*/ 3087655 h 3214688"/>
              <a:gd name="connsiteX318" fmla="*/ 3946619 w 9301162"/>
              <a:gd name="connsiteY318" fmla="*/ 3105915 h 3214688"/>
              <a:gd name="connsiteX319" fmla="*/ 3919641 w 9301162"/>
              <a:gd name="connsiteY319" fmla="*/ 3122589 h 3214688"/>
              <a:gd name="connsiteX320" fmla="*/ 3892663 w 9301162"/>
              <a:gd name="connsiteY320" fmla="*/ 3139262 h 3214688"/>
              <a:gd name="connsiteX321" fmla="*/ 3863305 w 9301162"/>
              <a:gd name="connsiteY321" fmla="*/ 3153553 h 3214688"/>
              <a:gd name="connsiteX322" fmla="*/ 3833947 w 9301162"/>
              <a:gd name="connsiteY322" fmla="*/ 3166257 h 3214688"/>
              <a:gd name="connsiteX323" fmla="*/ 3803001 w 9301162"/>
              <a:gd name="connsiteY323" fmla="*/ 3177372 h 3214688"/>
              <a:gd name="connsiteX324" fmla="*/ 3771263 w 9301162"/>
              <a:gd name="connsiteY324" fmla="*/ 3187693 h 3214688"/>
              <a:gd name="connsiteX325" fmla="*/ 3739524 w 9301162"/>
              <a:gd name="connsiteY325" fmla="*/ 3195633 h 3214688"/>
              <a:gd name="connsiteX326" fmla="*/ 3705405 w 9301162"/>
              <a:gd name="connsiteY326" fmla="*/ 3202779 h 3214688"/>
              <a:gd name="connsiteX327" fmla="*/ 3671286 w 9301162"/>
              <a:gd name="connsiteY327" fmla="*/ 3207542 h 3214688"/>
              <a:gd name="connsiteX328" fmla="*/ 3635580 w 9301162"/>
              <a:gd name="connsiteY328" fmla="*/ 3211512 h 3214688"/>
              <a:gd name="connsiteX329" fmla="*/ 3599081 w 9301162"/>
              <a:gd name="connsiteY329" fmla="*/ 3213894 h 3214688"/>
              <a:gd name="connsiteX330" fmla="*/ 3562581 w 9301162"/>
              <a:gd name="connsiteY330" fmla="*/ 3214688 h 3214688"/>
              <a:gd name="connsiteX331" fmla="*/ 2649303 w 9301162"/>
              <a:gd name="connsiteY331" fmla="*/ 3214688 h 3214688"/>
              <a:gd name="connsiteX332" fmla="*/ 2611216 w 9301162"/>
              <a:gd name="connsiteY332" fmla="*/ 3213894 h 3214688"/>
              <a:gd name="connsiteX333" fmla="*/ 2574717 w 9301162"/>
              <a:gd name="connsiteY333" fmla="*/ 3211512 h 3214688"/>
              <a:gd name="connsiteX334" fmla="*/ 2539804 w 9301162"/>
              <a:gd name="connsiteY334" fmla="*/ 3207542 h 3214688"/>
              <a:gd name="connsiteX335" fmla="*/ 2504892 w 9301162"/>
              <a:gd name="connsiteY335" fmla="*/ 3202779 h 3214688"/>
              <a:gd name="connsiteX336" fmla="*/ 2471566 w 9301162"/>
              <a:gd name="connsiteY336" fmla="*/ 3195633 h 3214688"/>
              <a:gd name="connsiteX337" fmla="*/ 2438241 w 9301162"/>
              <a:gd name="connsiteY337" fmla="*/ 3187693 h 3214688"/>
              <a:gd name="connsiteX338" fmla="*/ 2406502 w 9301162"/>
              <a:gd name="connsiteY338" fmla="*/ 3177372 h 3214688"/>
              <a:gd name="connsiteX339" fmla="*/ 2376351 w 9301162"/>
              <a:gd name="connsiteY339" fmla="*/ 3166257 h 3214688"/>
              <a:gd name="connsiteX340" fmla="*/ 2345405 w 9301162"/>
              <a:gd name="connsiteY340" fmla="*/ 3153553 h 3214688"/>
              <a:gd name="connsiteX341" fmla="*/ 2316047 w 9301162"/>
              <a:gd name="connsiteY341" fmla="*/ 3139262 h 3214688"/>
              <a:gd name="connsiteX342" fmla="*/ 2288276 w 9301162"/>
              <a:gd name="connsiteY342" fmla="*/ 3122589 h 3214688"/>
              <a:gd name="connsiteX343" fmla="*/ 2260505 w 9301162"/>
              <a:gd name="connsiteY343" fmla="*/ 3105915 h 3214688"/>
              <a:gd name="connsiteX344" fmla="*/ 2234321 w 9301162"/>
              <a:gd name="connsiteY344" fmla="*/ 3087655 h 3214688"/>
              <a:gd name="connsiteX345" fmla="*/ 2208929 w 9301162"/>
              <a:gd name="connsiteY345" fmla="*/ 3066217 h 3214688"/>
              <a:gd name="connsiteX346" fmla="*/ 2183538 w 9301162"/>
              <a:gd name="connsiteY346" fmla="*/ 3044781 h 3214688"/>
              <a:gd name="connsiteX347" fmla="*/ 2159734 w 9301162"/>
              <a:gd name="connsiteY347" fmla="*/ 3020962 h 3214688"/>
              <a:gd name="connsiteX348" fmla="*/ 2139898 w 9301162"/>
              <a:gd name="connsiteY348" fmla="*/ 2999525 h 3214688"/>
              <a:gd name="connsiteX349" fmla="*/ 2120855 w 9301162"/>
              <a:gd name="connsiteY349" fmla="*/ 2976500 h 3214688"/>
              <a:gd name="connsiteX350" fmla="*/ 2104193 w 9301162"/>
              <a:gd name="connsiteY350" fmla="*/ 2953475 h 3214688"/>
              <a:gd name="connsiteX351" fmla="*/ 2087529 w 9301162"/>
              <a:gd name="connsiteY351" fmla="*/ 2928069 h 3214688"/>
              <a:gd name="connsiteX352" fmla="*/ 2072453 w 9301162"/>
              <a:gd name="connsiteY352" fmla="*/ 2902662 h 3214688"/>
              <a:gd name="connsiteX353" fmla="*/ 2058964 w 9301162"/>
              <a:gd name="connsiteY353" fmla="*/ 2877255 h 3214688"/>
              <a:gd name="connsiteX354" fmla="*/ 2046269 w 9301162"/>
              <a:gd name="connsiteY354" fmla="*/ 2849467 h 3214688"/>
              <a:gd name="connsiteX355" fmla="*/ 2035954 w 9301162"/>
              <a:gd name="connsiteY355" fmla="*/ 2821678 h 3214688"/>
              <a:gd name="connsiteX356" fmla="*/ 2026433 w 9301162"/>
              <a:gd name="connsiteY356" fmla="*/ 2792301 h 3214688"/>
              <a:gd name="connsiteX357" fmla="*/ 2017704 w 9301162"/>
              <a:gd name="connsiteY357" fmla="*/ 2762925 h 3214688"/>
              <a:gd name="connsiteX358" fmla="*/ 2010563 w 9301162"/>
              <a:gd name="connsiteY358" fmla="*/ 2732755 h 3214688"/>
              <a:gd name="connsiteX359" fmla="*/ 2005009 w 9301162"/>
              <a:gd name="connsiteY359" fmla="*/ 2700996 h 3214688"/>
              <a:gd name="connsiteX360" fmla="*/ 2000249 w 9301162"/>
              <a:gd name="connsiteY360" fmla="*/ 2668444 h 3214688"/>
              <a:gd name="connsiteX361" fmla="*/ 1997074 w 9301162"/>
              <a:gd name="connsiteY361" fmla="*/ 2635098 h 3214688"/>
              <a:gd name="connsiteX362" fmla="*/ 1994694 w 9301162"/>
              <a:gd name="connsiteY362" fmla="*/ 2600957 h 3214688"/>
              <a:gd name="connsiteX363" fmla="*/ 1993900 w 9301162"/>
              <a:gd name="connsiteY363" fmla="*/ 2566023 h 3214688"/>
              <a:gd name="connsiteX364" fmla="*/ 1993900 w 9301162"/>
              <a:gd name="connsiteY364" fmla="*/ 856629 h 3214688"/>
              <a:gd name="connsiteX365" fmla="*/ 1994694 w 9301162"/>
              <a:gd name="connsiteY365" fmla="*/ 820900 h 3214688"/>
              <a:gd name="connsiteX366" fmla="*/ 1997074 w 9301162"/>
              <a:gd name="connsiteY366" fmla="*/ 785966 h 3214688"/>
              <a:gd name="connsiteX367" fmla="*/ 2000249 w 9301162"/>
              <a:gd name="connsiteY367" fmla="*/ 751826 h 3214688"/>
              <a:gd name="connsiteX368" fmla="*/ 2005009 w 9301162"/>
              <a:gd name="connsiteY368" fmla="*/ 719274 h 3214688"/>
              <a:gd name="connsiteX369" fmla="*/ 2010563 w 9301162"/>
              <a:gd name="connsiteY369" fmla="*/ 687515 h 3214688"/>
              <a:gd name="connsiteX370" fmla="*/ 2017704 w 9301162"/>
              <a:gd name="connsiteY370" fmla="*/ 655757 h 3214688"/>
              <a:gd name="connsiteX371" fmla="*/ 2026433 w 9301162"/>
              <a:gd name="connsiteY371" fmla="*/ 626380 h 3214688"/>
              <a:gd name="connsiteX372" fmla="*/ 2035954 w 9301162"/>
              <a:gd name="connsiteY372" fmla="*/ 596210 h 3214688"/>
              <a:gd name="connsiteX373" fmla="*/ 2046269 w 9301162"/>
              <a:gd name="connsiteY373" fmla="*/ 567627 h 3214688"/>
              <a:gd name="connsiteX374" fmla="*/ 2058964 w 9301162"/>
              <a:gd name="connsiteY374" fmla="*/ 540633 h 3214688"/>
              <a:gd name="connsiteX375" fmla="*/ 2072453 w 9301162"/>
              <a:gd name="connsiteY375" fmla="*/ 513638 h 3214688"/>
              <a:gd name="connsiteX376" fmla="*/ 2087529 w 9301162"/>
              <a:gd name="connsiteY376" fmla="*/ 488232 h 3214688"/>
              <a:gd name="connsiteX377" fmla="*/ 2104193 w 9301162"/>
              <a:gd name="connsiteY377" fmla="*/ 462825 h 3214688"/>
              <a:gd name="connsiteX378" fmla="*/ 2120855 w 9301162"/>
              <a:gd name="connsiteY378" fmla="*/ 439006 h 3214688"/>
              <a:gd name="connsiteX379" fmla="*/ 2139898 w 9301162"/>
              <a:gd name="connsiteY379" fmla="*/ 415187 h 3214688"/>
              <a:gd name="connsiteX380" fmla="*/ 2159734 w 9301162"/>
              <a:gd name="connsiteY380" fmla="*/ 392957 h 3214688"/>
              <a:gd name="connsiteX381" fmla="*/ 2183538 w 9301162"/>
              <a:gd name="connsiteY381" fmla="*/ 369138 h 3214688"/>
              <a:gd name="connsiteX382" fmla="*/ 2208136 w 9301162"/>
              <a:gd name="connsiteY382" fmla="*/ 347701 h 3214688"/>
              <a:gd name="connsiteX383" fmla="*/ 2234321 w 9301162"/>
              <a:gd name="connsiteY383" fmla="*/ 327058 h 3214688"/>
              <a:gd name="connsiteX384" fmla="*/ 2259711 w 9301162"/>
              <a:gd name="connsiteY384" fmla="*/ 308797 h 3214688"/>
              <a:gd name="connsiteX385" fmla="*/ 2287482 w 9301162"/>
              <a:gd name="connsiteY385" fmla="*/ 291330 h 3214688"/>
              <a:gd name="connsiteX386" fmla="*/ 2315254 w 9301162"/>
              <a:gd name="connsiteY386" fmla="*/ 275451 h 3214688"/>
              <a:gd name="connsiteX387" fmla="*/ 2344612 w 9301162"/>
              <a:gd name="connsiteY387" fmla="*/ 261953 h 3214688"/>
              <a:gd name="connsiteX388" fmla="*/ 2374764 w 9301162"/>
              <a:gd name="connsiteY388" fmla="*/ 249250 h 3214688"/>
              <a:gd name="connsiteX389" fmla="*/ 2405709 w 9301162"/>
              <a:gd name="connsiteY389" fmla="*/ 238134 h 3214688"/>
              <a:gd name="connsiteX390" fmla="*/ 2437447 w 9301162"/>
              <a:gd name="connsiteY390" fmla="*/ 229401 h 3214688"/>
              <a:gd name="connsiteX391" fmla="*/ 2470773 w 9301162"/>
              <a:gd name="connsiteY391" fmla="*/ 221461 h 3214688"/>
              <a:gd name="connsiteX392" fmla="*/ 2504099 w 9301162"/>
              <a:gd name="connsiteY392" fmla="*/ 215110 h 3214688"/>
              <a:gd name="connsiteX393" fmla="*/ 2539011 w 9301162"/>
              <a:gd name="connsiteY393" fmla="*/ 210346 h 3214688"/>
              <a:gd name="connsiteX394" fmla="*/ 2574717 w 9301162"/>
              <a:gd name="connsiteY394" fmla="*/ 207170 h 3214688"/>
              <a:gd name="connsiteX395" fmla="*/ 2611216 w 9301162"/>
              <a:gd name="connsiteY395" fmla="*/ 203994 h 3214688"/>
              <a:gd name="connsiteX396" fmla="*/ 488343 w 9301162"/>
              <a:gd name="connsiteY396" fmla="*/ 203200 h 3214688"/>
              <a:gd name="connsiteX397" fmla="*/ 488343 w 9301162"/>
              <a:gd name="connsiteY397" fmla="*/ 2423905 h 3214688"/>
              <a:gd name="connsiteX398" fmla="*/ 488343 w 9301162"/>
              <a:gd name="connsiteY398" fmla="*/ 2445341 h 3214688"/>
              <a:gd name="connsiteX399" fmla="*/ 489137 w 9301162"/>
              <a:gd name="connsiteY399" fmla="*/ 2466778 h 3214688"/>
              <a:gd name="connsiteX400" fmla="*/ 490726 w 9301162"/>
              <a:gd name="connsiteY400" fmla="*/ 2486627 h 3214688"/>
              <a:gd name="connsiteX401" fmla="*/ 492313 w 9301162"/>
              <a:gd name="connsiteY401" fmla="*/ 2507270 h 3214688"/>
              <a:gd name="connsiteX402" fmla="*/ 494696 w 9301162"/>
              <a:gd name="connsiteY402" fmla="*/ 2526325 h 3214688"/>
              <a:gd name="connsiteX403" fmla="*/ 498666 w 9301162"/>
              <a:gd name="connsiteY403" fmla="*/ 2544586 h 3214688"/>
              <a:gd name="connsiteX404" fmla="*/ 501842 w 9301162"/>
              <a:gd name="connsiteY404" fmla="*/ 2562053 h 3214688"/>
              <a:gd name="connsiteX405" fmla="*/ 505018 w 9301162"/>
              <a:gd name="connsiteY405" fmla="*/ 2578727 h 3214688"/>
              <a:gd name="connsiteX406" fmla="*/ 509783 w 9301162"/>
              <a:gd name="connsiteY406" fmla="*/ 2595400 h 3214688"/>
              <a:gd name="connsiteX407" fmla="*/ 514547 w 9301162"/>
              <a:gd name="connsiteY407" fmla="*/ 2611279 h 3214688"/>
              <a:gd name="connsiteX408" fmla="*/ 519311 w 9301162"/>
              <a:gd name="connsiteY408" fmla="*/ 2625570 h 3214688"/>
              <a:gd name="connsiteX409" fmla="*/ 525664 w 9301162"/>
              <a:gd name="connsiteY409" fmla="*/ 2640655 h 3214688"/>
              <a:gd name="connsiteX410" fmla="*/ 532016 w 9301162"/>
              <a:gd name="connsiteY410" fmla="*/ 2653359 h 3214688"/>
              <a:gd name="connsiteX411" fmla="*/ 538369 w 9301162"/>
              <a:gd name="connsiteY411" fmla="*/ 2666062 h 3214688"/>
              <a:gd name="connsiteX412" fmla="*/ 546309 w 9301162"/>
              <a:gd name="connsiteY412" fmla="*/ 2678765 h 3214688"/>
              <a:gd name="connsiteX413" fmla="*/ 554250 w 9301162"/>
              <a:gd name="connsiteY413" fmla="*/ 2689881 h 3214688"/>
              <a:gd name="connsiteX414" fmla="*/ 562984 w 9301162"/>
              <a:gd name="connsiteY414" fmla="*/ 2700996 h 3214688"/>
              <a:gd name="connsiteX415" fmla="*/ 571719 w 9301162"/>
              <a:gd name="connsiteY415" fmla="*/ 2710524 h 3214688"/>
              <a:gd name="connsiteX416" fmla="*/ 581248 w 9301162"/>
              <a:gd name="connsiteY416" fmla="*/ 2720051 h 3214688"/>
              <a:gd name="connsiteX417" fmla="*/ 591570 w 9301162"/>
              <a:gd name="connsiteY417" fmla="*/ 2728785 h 3214688"/>
              <a:gd name="connsiteX418" fmla="*/ 601893 w 9301162"/>
              <a:gd name="connsiteY418" fmla="*/ 2736725 h 3214688"/>
              <a:gd name="connsiteX419" fmla="*/ 613010 w 9301162"/>
              <a:gd name="connsiteY419" fmla="*/ 2743870 h 3214688"/>
              <a:gd name="connsiteX420" fmla="*/ 624127 w 9301162"/>
              <a:gd name="connsiteY420" fmla="*/ 2750222 h 3214688"/>
              <a:gd name="connsiteX421" fmla="*/ 636831 w 9301162"/>
              <a:gd name="connsiteY421" fmla="*/ 2756573 h 3214688"/>
              <a:gd name="connsiteX422" fmla="*/ 648742 w 9301162"/>
              <a:gd name="connsiteY422" fmla="*/ 2761337 h 3214688"/>
              <a:gd name="connsiteX423" fmla="*/ 661447 w 9301162"/>
              <a:gd name="connsiteY423" fmla="*/ 2766101 h 3214688"/>
              <a:gd name="connsiteX424" fmla="*/ 674946 w 9301162"/>
              <a:gd name="connsiteY424" fmla="*/ 2770071 h 3214688"/>
              <a:gd name="connsiteX425" fmla="*/ 690033 w 9301162"/>
              <a:gd name="connsiteY425" fmla="*/ 2773247 h 3214688"/>
              <a:gd name="connsiteX426" fmla="*/ 704326 w 9301162"/>
              <a:gd name="connsiteY426" fmla="*/ 2775629 h 3214688"/>
              <a:gd name="connsiteX427" fmla="*/ 718619 w 9301162"/>
              <a:gd name="connsiteY427" fmla="*/ 2777216 h 3214688"/>
              <a:gd name="connsiteX428" fmla="*/ 735294 w 9301162"/>
              <a:gd name="connsiteY428" fmla="*/ 2778804 h 3214688"/>
              <a:gd name="connsiteX429" fmla="*/ 751175 w 9301162"/>
              <a:gd name="connsiteY429" fmla="*/ 2778804 h 3214688"/>
              <a:gd name="connsiteX430" fmla="*/ 1814413 w 9301162"/>
              <a:gd name="connsiteY430" fmla="*/ 2778804 h 3214688"/>
              <a:gd name="connsiteX431" fmla="*/ 1821560 w 9301162"/>
              <a:gd name="connsiteY431" fmla="*/ 2805799 h 3214688"/>
              <a:gd name="connsiteX432" fmla="*/ 1828707 w 9301162"/>
              <a:gd name="connsiteY432" fmla="*/ 2833587 h 3214688"/>
              <a:gd name="connsiteX433" fmla="*/ 1836647 w 9301162"/>
              <a:gd name="connsiteY433" fmla="*/ 2860582 h 3214688"/>
              <a:gd name="connsiteX434" fmla="*/ 1845382 w 9301162"/>
              <a:gd name="connsiteY434" fmla="*/ 2885989 h 3214688"/>
              <a:gd name="connsiteX435" fmla="*/ 1854116 w 9301162"/>
              <a:gd name="connsiteY435" fmla="*/ 2912189 h 3214688"/>
              <a:gd name="connsiteX436" fmla="*/ 1864439 w 9301162"/>
              <a:gd name="connsiteY436" fmla="*/ 2936802 h 3214688"/>
              <a:gd name="connsiteX437" fmla="*/ 1876350 w 9301162"/>
              <a:gd name="connsiteY437" fmla="*/ 2962209 h 3214688"/>
              <a:gd name="connsiteX438" fmla="*/ 1888261 w 9301162"/>
              <a:gd name="connsiteY438" fmla="*/ 2986028 h 3214688"/>
              <a:gd name="connsiteX439" fmla="*/ 1900966 w 9301162"/>
              <a:gd name="connsiteY439" fmla="*/ 3009847 h 3214688"/>
              <a:gd name="connsiteX440" fmla="*/ 1915258 w 9301162"/>
              <a:gd name="connsiteY440" fmla="*/ 3032871 h 3214688"/>
              <a:gd name="connsiteX441" fmla="*/ 1929552 w 9301162"/>
              <a:gd name="connsiteY441" fmla="*/ 3055896 h 3214688"/>
              <a:gd name="connsiteX442" fmla="*/ 1944638 w 9301162"/>
              <a:gd name="connsiteY442" fmla="*/ 3078127 h 3214688"/>
              <a:gd name="connsiteX443" fmla="*/ 1961313 w 9301162"/>
              <a:gd name="connsiteY443" fmla="*/ 3099564 h 3214688"/>
              <a:gd name="connsiteX444" fmla="*/ 1977989 w 9301162"/>
              <a:gd name="connsiteY444" fmla="*/ 3120207 h 3214688"/>
              <a:gd name="connsiteX445" fmla="*/ 1995458 w 9301162"/>
              <a:gd name="connsiteY445" fmla="*/ 3141644 h 3214688"/>
              <a:gd name="connsiteX446" fmla="*/ 2014515 w 9301162"/>
              <a:gd name="connsiteY446" fmla="*/ 3161493 h 3214688"/>
              <a:gd name="connsiteX447" fmla="*/ 2028808 w 9301162"/>
              <a:gd name="connsiteY447" fmla="*/ 3174990 h 3214688"/>
              <a:gd name="connsiteX448" fmla="*/ 2042307 w 9301162"/>
              <a:gd name="connsiteY448" fmla="*/ 3189281 h 3214688"/>
              <a:gd name="connsiteX449" fmla="*/ 2071687 w 9301162"/>
              <a:gd name="connsiteY449" fmla="*/ 3214688 h 3214688"/>
              <a:gd name="connsiteX450" fmla="*/ 751175 w 9301162"/>
              <a:gd name="connsiteY450" fmla="*/ 3214688 h 3214688"/>
              <a:gd name="connsiteX451" fmla="*/ 705914 w 9301162"/>
              <a:gd name="connsiteY451" fmla="*/ 3213894 h 3214688"/>
              <a:gd name="connsiteX452" fmla="*/ 662241 w 9301162"/>
              <a:gd name="connsiteY452" fmla="*/ 3211512 h 3214688"/>
              <a:gd name="connsiteX453" fmla="*/ 619362 w 9301162"/>
              <a:gd name="connsiteY453" fmla="*/ 3207542 h 3214688"/>
              <a:gd name="connsiteX454" fmla="*/ 578071 w 9301162"/>
              <a:gd name="connsiteY454" fmla="*/ 3201985 h 3214688"/>
              <a:gd name="connsiteX455" fmla="*/ 537574 w 9301162"/>
              <a:gd name="connsiteY455" fmla="*/ 3194839 h 3214688"/>
              <a:gd name="connsiteX456" fmla="*/ 499460 w 9301162"/>
              <a:gd name="connsiteY456" fmla="*/ 3186899 h 3214688"/>
              <a:gd name="connsiteX457" fmla="*/ 461346 w 9301162"/>
              <a:gd name="connsiteY457" fmla="*/ 3175784 h 3214688"/>
              <a:gd name="connsiteX458" fmla="*/ 424819 w 9301162"/>
              <a:gd name="connsiteY458" fmla="*/ 3163875 h 3214688"/>
              <a:gd name="connsiteX459" fmla="*/ 389087 w 9301162"/>
              <a:gd name="connsiteY459" fmla="*/ 3151171 h 3214688"/>
              <a:gd name="connsiteX460" fmla="*/ 354942 w 9301162"/>
              <a:gd name="connsiteY460" fmla="*/ 3136086 h 3214688"/>
              <a:gd name="connsiteX461" fmla="*/ 338267 w 9301162"/>
              <a:gd name="connsiteY461" fmla="*/ 3127353 h 3214688"/>
              <a:gd name="connsiteX462" fmla="*/ 322386 w 9301162"/>
              <a:gd name="connsiteY462" fmla="*/ 3119413 h 3214688"/>
              <a:gd name="connsiteX463" fmla="*/ 305711 w 9301162"/>
              <a:gd name="connsiteY463" fmla="*/ 3110679 h 3214688"/>
              <a:gd name="connsiteX464" fmla="*/ 290624 w 9301162"/>
              <a:gd name="connsiteY464" fmla="*/ 3101946 h 3214688"/>
              <a:gd name="connsiteX465" fmla="*/ 274743 w 9301162"/>
              <a:gd name="connsiteY465" fmla="*/ 3092418 h 3214688"/>
              <a:gd name="connsiteX466" fmla="*/ 259656 w 9301162"/>
              <a:gd name="connsiteY466" fmla="*/ 3081303 h 3214688"/>
              <a:gd name="connsiteX467" fmla="*/ 244569 w 9301162"/>
              <a:gd name="connsiteY467" fmla="*/ 3070981 h 3214688"/>
              <a:gd name="connsiteX468" fmla="*/ 230276 w 9301162"/>
              <a:gd name="connsiteY468" fmla="*/ 3060660 h 3214688"/>
              <a:gd name="connsiteX469" fmla="*/ 215983 w 9301162"/>
              <a:gd name="connsiteY469" fmla="*/ 3049545 h 3214688"/>
              <a:gd name="connsiteX470" fmla="*/ 201690 w 9301162"/>
              <a:gd name="connsiteY470" fmla="*/ 3037635 h 3214688"/>
              <a:gd name="connsiteX471" fmla="*/ 188985 w 9301162"/>
              <a:gd name="connsiteY471" fmla="*/ 3025726 h 3214688"/>
              <a:gd name="connsiteX472" fmla="*/ 174692 w 9301162"/>
              <a:gd name="connsiteY472" fmla="*/ 3013816 h 3214688"/>
              <a:gd name="connsiteX473" fmla="*/ 153253 w 9301162"/>
              <a:gd name="connsiteY473" fmla="*/ 2991585 h 3214688"/>
              <a:gd name="connsiteX474" fmla="*/ 132607 w 9301162"/>
              <a:gd name="connsiteY474" fmla="*/ 2970149 h 3214688"/>
              <a:gd name="connsiteX475" fmla="*/ 114344 w 9301162"/>
              <a:gd name="connsiteY475" fmla="*/ 2948711 h 3214688"/>
              <a:gd name="connsiteX476" fmla="*/ 97669 w 9301162"/>
              <a:gd name="connsiteY476" fmla="*/ 2927275 h 3214688"/>
              <a:gd name="connsiteX477" fmla="*/ 82582 w 9301162"/>
              <a:gd name="connsiteY477" fmla="*/ 2906632 h 3214688"/>
              <a:gd name="connsiteX478" fmla="*/ 70671 w 9301162"/>
              <a:gd name="connsiteY478" fmla="*/ 2885195 h 3214688"/>
              <a:gd name="connsiteX479" fmla="*/ 59554 w 9301162"/>
              <a:gd name="connsiteY479" fmla="*/ 2864552 h 3214688"/>
              <a:gd name="connsiteX480" fmla="*/ 50820 w 9301162"/>
              <a:gd name="connsiteY480" fmla="*/ 2843909 h 3214688"/>
              <a:gd name="connsiteX481" fmla="*/ 45261 w 9301162"/>
              <a:gd name="connsiteY481" fmla="*/ 2827236 h 3214688"/>
              <a:gd name="connsiteX482" fmla="*/ 38115 w 9301162"/>
              <a:gd name="connsiteY482" fmla="*/ 2809769 h 3214688"/>
              <a:gd name="connsiteX483" fmla="*/ 33350 w 9301162"/>
              <a:gd name="connsiteY483" fmla="*/ 2791508 h 3214688"/>
              <a:gd name="connsiteX484" fmla="*/ 28586 w 9301162"/>
              <a:gd name="connsiteY484" fmla="*/ 2773247 h 3214688"/>
              <a:gd name="connsiteX485" fmla="*/ 23822 w 9301162"/>
              <a:gd name="connsiteY485" fmla="*/ 2753397 h 3214688"/>
              <a:gd name="connsiteX486" fmla="*/ 19851 w 9301162"/>
              <a:gd name="connsiteY486" fmla="*/ 2733549 h 3214688"/>
              <a:gd name="connsiteX487" fmla="*/ 15881 w 9301162"/>
              <a:gd name="connsiteY487" fmla="*/ 2712112 h 3214688"/>
              <a:gd name="connsiteX488" fmla="*/ 12705 w 9301162"/>
              <a:gd name="connsiteY488" fmla="*/ 2690675 h 3214688"/>
              <a:gd name="connsiteX489" fmla="*/ 9529 w 9301162"/>
              <a:gd name="connsiteY489" fmla="*/ 2667650 h 3214688"/>
              <a:gd name="connsiteX490" fmla="*/ 7147 w 9301162"/>
              <a:gd name="connsiteY490" fmla="*/ 2645419 h 3214688"/>
              <a:gd name="connsiteX491" fmla="*/ 3176 w 9301162"/>
              <a:gd name="connsiteY491" fmla="*/ 2596987 h 3214688"/>
              <a:gd name="connsiteX492" fmla="*/ 794 w 9301162"/>
              <a:gd name="connsiteY492" fmla="*/ 2545380 h 3214688"/>
              <a:gd name="connsiteX493" fmla="*/ 0 w 9301162"/>
              <a:gd name="connsiteY493" fmla="*/ 2490597 h 3214688"/>
              <a:gd name="connsiteX494" fmla="*/ 0 w 9301162"/>
              <a:gd name="connsiteY494" fmla="*/ 692279 h 3214688"/>
              <a:gd name="connsiteX495" fmla="*/ 794 w 9301162"/>
              <a:gd name="connsiteY495" fmla="*/ 667666 h 3214688"/>
              <a:gd name="connsiteX496" fmla="*/ 2382 w 9301162"/>
              <a:gd name="connsiteY496" fmla="*/ 642260 h 3214688"/>
              <a:gd name="connsiteX497" fmla="*/ 5558 w 9301162"/>
              <a:gd name="connsiteY497" fmla="*/ 618441 h 3214688"/>
              <a:gd name="connsiteX498" fmla="*/ 9529 w 9301162"/>
              <a:gd name="connsiteY498" fmla="*/ 593828 h 3214688"/>
              <a:gd name="connsiteX499" fmla="*/ 15087 w 9301162"/>
              <a:gd name="connsiteY499" fmla="*/ 570009 h 3214688"/>
              <a:gd name="connsiteX500" fmla="*/ 21440 w 9301162"/>
              <a:gd name="connsiteY500" fmla="*/ 546984 h 3214688"/>
              <a:gd name="connsiteX501" fmla="*/ 29380 w 9301162"/>
              <a:gd name="connsiteY501" fmla="*/ 523960 h 3214688"/>
              <a:gd name="connsiteX502" fmla="*/ 38115 w 9301162"/>
              <a:gd name="connsiteY502" fmla="*/ 502523 h 3214688"/>
              <a:gd name="connsiteX503" fmla="*/ 48437 w 9301162"/>
              <a:gd name="connsiteY503" fmla="*/ 481086 h 3214688"/>
              <a:gd name="connsiteX504" fmla="*/ 58760 w 9301162"/>
              <a:gd name="connsiteY504" fmla="*/ 459649 h 3214688"/>
              <a:gd name="connsiteX505" fmla="*/ 70671 w 9301162"/>
              <a:gd name="connsiteY505" fmla="*/ 439006 h 3214688"/>
              <a:gd name="connsiteX506" fmla="*/ 82582 w 9301162"/>
              <a:gd name="connsiteY506" fmla="*/ 419157 h 3214688"/>
              <a:gd name="connsiteX507" fmla="*/ 96875 w 9301162"/>
              <a:gd name="connsiteY507" fmla="*/ 400102 h 3214688"/>
              <a:gd name="connsiteX508" fmla="*/ 111168 w 9301162"/>
              <a:gd name="connsiteY508" fmla="*/ 381047 h 3214688"/>
              <a:gd name="connsiteX509" fmla="*/ 126255 w 9301162"/>
              <a:gd name="connsiteY509" fmla="*/ 363580 h 3214688"/>
              <a:gd name="connsiteX510" fmla="*/ 142930 w 9301162"/>
              <a:gd name="connsiteY510" fmla="*/ 346907 h 3214688"/>
              <a:gd name="connsiteX511" fmla="*/ 159605 w 9301162"/>
              <a:gd name="connsiteY511" fmla="*/ 330234 h 3214688"/>
              <a:gd name="connsiteX512" fmla="*/ 177868 w 9301162"/>
              <a:gd name="connsiteY512" fmla="*/ 315149 h 3214688"/>
              <a:gd name="connsiteX513" fmla="*/ 196131 w 9301162"/>
              <a:gd name="connsiteY513" fmla="*/ 300857 h 3214688"/>
              <a:gd name="connsiteX514" fmla="*/ 215189 w 9301162"/>
              <a:gd name="connsiteY514" fmla="*/ 286566 h 3214688"/>
              <a:gd name="connsiteX515" fmla="*/ 235040 w 9301162"/>
              <a:gd name="connsiteY515" fmla="*/ 274657 h 3214688"/>
              <a:gd name="connsiteX516" fmla="*/ 255685 w 9301162"/>
              <a:gd name="connsiteY516" fmla="*/ 262747 h 3214688"/>
              <a:gd name="connsiteX517" fmla="*/ 277125 w 9301162"/>
              <a:gd name="connsiteY517" fmla="*/ 252426 h 3214688"/>
              <a:gd name="connsiteX518" fmla="*/ 298564 w 9301162"/>
              <a:gd name="connsiteY518" fmla="*/ 242104 h 3214688"/>
              <a:gd name="connsiteX519" fmla="*/ 320798 w 9301162"/>
              <a:gd name="connsiteY519" fmla="*/ 233371 h 3214688"/>
              <a:gd name="connsiteX520" fmla="*/ 343031 w 9301162"/>
              <a:gd name="connsiteY520" fmla="*/ 225431 h 3214688"/>
              <a:gd name="connsiteX521" fmla="*/ 366853 w 9301162"/>
              <a:gd name="connsiteY521" fmla="*/ 219079 h 3214688"/>
              <a:gd name="connsiteX522" fmla="*/ 389880 w 9301162"/>
              <a:gd name="connsiteY522" fmla="*/ 213522 h 3214688"/>
              <a:gd name="connsiteX523" fmla="*/ 414496 w 9301162"/>
              <a:gd name="connsiteY523" fmla="*/ 209552 h 3214688"/>
              <a:gd name="connsiteX524" fmla="*/ 438318 w 9301162"/>
              <a:gd name="connsiteY524" fmla="*/ 206376 h 3214688"/>
              <a:gd name="connsiteX525" fmla="*/ 463727 w 9301162"/>
              <a:gd name="connsiteY525" fmla="*/ 203994 h 3214688"/>
              <a:gd name="connsiteX526" fmla="*/ 7739531 w 9301162"/>
              <a:gd name="connsiteY526" fmla="*/ 198438 h 3214688"/>
              <a:gd name="connsiteX527" fmla="*/ 8654586 w 9301162"/>
              <a:gd name="connsiteY527" fmla="*/ 198438 h 3214688"/>
              <a:gd name="connsiteX528" fmla="*/ 8691919 w 9301162"/>
              <a:gd name="connsiteY528" fmla="*/ 199232 h 3214688"/>
              <a:gd name="connsiteX529" fmla="*/ 8728458 w 9301162"/>
              <a:gd name="connsiteY529" fmla="*/ 201613 h 3214688"/>
              <a:gd name="connsiteX530" fmla="*/ 8763408 w 9301162"/>
              <a:gd name="connsiteY530" fmla="*/ 204788 h 3214688"/>
              <a:gd name="connsiteX531" fmla="*/ 8797564 w 9301162"/>
              <a:gd name="connsiteY531" fmla="*/ 211138 h 3214688"/>
              <a:gd name="connsiteX532" fmla="*/ 8830925 w 9301162"/>
              <a:gd name="connsiteY532" fmla="*/ 217488 h 3214688"/>
              <a:gd name="connsiteX533" fmla="*/ 8864286 w 9301162"/>
              <a:gd name="connsiteY533" fmla="*/ 226219 h 3214688"/>
              <a:gd name="connsiteX534" fmla="*/ 8895265 w 9301162"/>
              <a:gd name="connsiteY534" fmla="*/ 235744 h 3214688"/>
              <a:gd name="connsiteX535" fmla="*/ 8926243 w 9301162"/>
              <a:gd name="connsiteY535" fmla="*/ 246857 h 3214688"/>
              <a:gd name="connsiteX536" fmla="*/ 8955633 w 9301162"/>
              <a:gd name="connsiteY536" fmla="*/ 260351 h 3214688"/>
              <a:gd name="connsiteX537" fmla="*/ 8984229 w 9301162"/>
              <a:gd name="connsiteY537" fmla="*/ 274638 h 3214688"/>
              <a:gd name="connsiteX538" fmla="*/ 9012030 w 9301162"/>
              <a:gd name="connsiteY538" fmla="*/ 290513 h 3214688"/>
              <a:gd name="connsiteX539" fmla="*/ 9039831 w 9301162"/>
              <a:gd name="connsiteY539" fmla="*/ 308769 h 3214688"/>
              <a:gd name="connsiteX540" fmla="*/ 9065249 w 9301162"/>
              <a:gd name="connsiteY540" fmla="*/ 327026 h 3214688"/>
              <a:gd name="connsiteX541" fmla="*/ 9090668 w 9301162"/>
              <a:gd name="connsiteY541" fmla="*/ 348457 h 3214688"/>
              <a:gd name="connsiteX542" fmla="*/ 9114497 w 9301162"/>
              <a:gd name="connsiteY542" fmla="*/ 369888 h 3214688"/>
              <a:gd name="connsiteX543" fmla="*/ 9137532 w 9301162"/>
              <a:gd name="connsiteY543" fmla="*/ 393701 h 3214688"/>
              <a:gd name="connsiteX544" fmla="*/ 9157390 w 9301162"/>
              <a:gd name="connsiteY544" fmla="*/ 415926 h 3214688"/>
              <a:gd name="connsiteX545" fmla="*/ 9176454 w 9301162"/>
              <a:gd name="connsiteY545" fmla="*/ 439738 h 3214688"/>
              <a:gd name="connsiteX546" fmla="*/ 9193134 w 9301162"/>
              <a:gd name="connsiteY546" fmla="*/ 463551 h 3214688"/>
              <a:gd name="connsiteX547" fmla="*/ 9209021 w 9301162"/>
              <a:gd name="connsiteY547" fmla="*/ 488951 h 3214688"/>
              <a:gd name="connsiteX548" fmla="*/ 9224113 w 9301162"/>
              <a:gd name="connsiteY548" fmla="*/ 514351 h 3214688"/>
              <a:gd name="connsiteX549" fmla="*/ 9237616 w 9301162"/>
              <a:gd name="connsiteY549" fmla="*/ 541338 h 3214688"/>
              <a:gd name="connsiteX550" fmla="*/ 9249531 w 9301162"/>
              <a:gd name="connsiteY550" fmla="*/ 568325 h 3214688"/>
              <a:gd name="connsiteX551" fmla="*/ 9259858 w 9301162"/>
              <a:gd name="connsiteY551" fmla="*/ 596901 h 3214688"/>
              <a:gd name="connsiteX552" fmla="*/ 9270184 w 9301162"/>
              <a:gd name="connsiteY552" fmla="*/ 627063 h 3214688"/>
              <a:gd name="connsiteX553" fmla="*/ 9278127 w 9301162"/>
              <a:gd name="connsiteY553" fmla="*/ 656432 h 3214688"/>
              <a:gd name="connsiteX554" fmla="*/ 9285276 w 9301162"/>
              <a:gd name="connsiteY554" fmla="*/ 688182 h 3214688"/>
              <a:gd name="connsiteX555" fmla="*/ 9290836 w 9301162"/>
              <a:gd name="connsiteY555" fmla="*/ 719932 h 3214688"/>
              <a:gd name="connsiteX556" fmla="*/ 9295602 w 9301162"/>
              <a:gd name="connsiteY556" fmla="*/ 752475 h 3214688"/>
              <a:gd name="connsiteX557" fmla="*/ 9298779 w 9301162"/>
              <a:gd name="connsiteY557" fmla="*/ 786607 h 3214688"/>
              <a:gd name="connsiteX558" fmla="*/ 9300368 w 9301162"/>
              <a:gd name="connsiteY558" fmla="*/ 821532 h 3214688"/>
              <a:gd name="connsiteX559" fmla="*/ 9301162 w 9301162"/>
              <a:gd name="connsiteY559" fmla="*/ 857251 h 3214688"/>
              <a:gd name="connsiteX560" fmla="*/ 9301162 w 9301162"/>
              <a:gd name="connsiteY560" fmla="*/ 2566194 h 3214688"/>
              <a:gd name="connsiteX561" fmla="*/ 9300368 w 9301162"/>
              <a:gd name="connsiteY561" fmla="*/ 2601119 h 3214688"/>
              <a:gd name="connsiteX562" fmla="*/ 9298779 w 9301162"/>
              <a:gd name="connsiteY562" fmla="*/ 2635251 h 3214688"/>
              <a:gd name="connsiteX563" fmla="*/ 9295602 w 9301162"/>
              <a:gd name="connsiteY563" fmla="*/ 2668588 h 3214688"/>
              <a:gd name="connsiteX564" fmla="*/ 9290836 w 9301162"/>
              <a:gd name="connsiteY564" fmla="*/ 2701132 h 3214688"/>
              <a:gd name="connsiteX565" fmla="*/ 9285276 w 9301162"/>
              <a:gd name="connsiteY565" fmla="*/ 2732882 h 3214688"/>
              <a:gd name="connsiteX566" fmla="*/ 9278127 w 9301162"/>
              <a:gd name="connsiteY566" fmla="*/ 2763044 h 3214688"/>
              <a:gd name="connsiteX567" fmla="*/ 9270184 w 9301162"/>
              <a:gd name="connsiteY567" fmla="*/ 2792413 h 3214688"/>
              <a:gd name="connsiteX568" fmla="*/ 9259858 w 9301162"/>
              <a:gd name="connsiteY568" fmla="*/ 2821782 h 3214688"/>
              <a:gd name="connsiteX569" fmla="*/ 9249531 w 9301162"/>
              <a:gd name="connsiteY569" fmla="*/ 2849563 h 3214688"/>
              <a:gd name="connsiteX570" fmla="*/ 9237616 w 9301162"/>
              <a:gd name="connsiteY570" fmla="*/ 2877344 h 3214688"/>
              <a:gd name="connsiteX571" fmla="*/ 9224113 w 9301162"/>
              <a:gd name="connsiteY571" fmla="*/ 2902744 h 3214688"/>
              <a:gd name="connsiteX572" fmla="*/ 9209021 w 9301162"/>
              <a:gd name="connsiteY572" fmla="*/ 2928144 h 3214688"/>
              <a:gd name="connsiteX573" fmla="*/ 9193134 w 9301162"/>
              <a:gd name="connsiteY573" fmla="*/ 2953544 h 3214688"/>
              <a:gd name="connsiteX574" fmla="*/ 9176454 w 9301162"/>
              <a:gd name="connsiteY574" fmla="*/ 2976563 h 3214688"/>
              <a:gd name="connsiteX575" fmla="*/ 9157390 w 9301162"/>
              <a:gd name="connsiteY575" fmla="*/ 2999582 h 3214688"/>
              <a:gd name="connsiteX576" fmla="*/ 9137532 w 9301162"/>
              <a:gd name="connsiteY576" fmla="*/ 3021013 h 3214688"/>
              <a:gd name="connsiteX577" fmla="*/ 9114497 w 9301162"/>
              <a:gd name="connsiteY577" fmla="*/ 3044825 h 3214688"/>
              <a:gd name="connsiteX578" fmla="*/ 9090668 w 9301162"/>
              <a:gd name="connsiteY578" fmla="*/ 3066257 h 3214688"/>
              <a:gd name="connsiteX579" fmla="*/ 9065249 w 9301162"/>
              <a:gd name="connsiteY579" fmla="*/ 3087688 h 3214688"/>
              <a:gd name="connsiteX580" fmla="*/ 9039831 w 9301162"/>
              <a:gd name="connsiteY580" fmla="*/ 3105944 h 3214688"/>
              <a:gd name="connsiteX581" fmla="*/ 9012030 w 9301162"/>
              <a:gd name="connsiteY581" fmla="*/ 3122613 h 3214688"/>
              <a:gd name="connsiteX582" fmla="*/ 8984229 w 9301162"/>
              <a:gd name="connsiteY582" fmla="*/ 3139282 h 3214688"/>
              <a:gd name="connsiteX583" fmla="*/ 8955633 w 9301162"/>
              <a:gd name="connsiteY583" fmla="*/ 3153569 h 3214688"/>
              <a:gd name="connsiteX584" fmla="*/ 8926243 w 9301162"/>
              <a:gd name="connsiteY584" fmla="*/ 3166269 h 3214688"/>
              <a:gd name="connsiteX585" fmla="*/ 8895265 w 9301162"/>
              <a:gd name="connsiteY585" fmla="*/ 3177382 h 3214688"/>
              <a:gd name="connsiteX586" fmla="*/ 8864286 w 9301162"/>
              <a:gd name="connsiteY586" fmla="*/ 3187701 h 3214688"/>
              <a:gd name="connsiteX587" fmla="*/ 8830925 w 9301162"/>
              <a:gd name="connsiteY587" fmla="*/ 3195638 h 3214688"/>
              <a:gd name="connsiteX588" fmla="*/ 8797564 w 9301162"/>
              <a:gd name="connsiteY588" fmla="*/ 3202782 h 3214688"/>
              <a:gd name="connsiteX589" fmla="*/ 8763408 w 9301162"/>
              <a:gd name="connsiteY589" fmla="*/ 3207544 h 3214688"/>
              <a:gd name="connsiteX590" fmla="*/ 8728458 w 9301162"/>
              <a:gd name="connsiteY590" fmla="*/ 3211513 h 3214688"/>
              <a:gd name="connsiteX591" fmla="*/ 8691919 w 9301162"/>
              <a:gd name="connsiteY591" fmla="*/ 3213894 h 3214688"/>
              <a:gd name="connsiteX592" fmla="*/ 8654586 w 9301162"/>
              <a:gd name="connsiteY592" fmla="*/ 3214688 h 3214688"/>
              <a:gd name="connsiteX593" fmla="*/ 7739531 w 9301162"/>
              <a:gd name="connsiteY593" fmla="*/ 3214688 h 3214688"/>
              <a:gd name="connsiteX594" fmla="*/ 7702198 w 9301162"/>
              <a:gd name="connsiteY594" fmla="*/ 3213894 h 3214688"/>
              <a:gd name="connsiteX595" fmla="*/ 7666454 w 9301162"/>
              <a:gd name="connsiteY595" fmla="*/ 3211513 h 3214688"/>
              <a:gd name="connsiteX596" fmla="*/ 7630709 w 9301162"/>
              <a:gd name="connsiteY596" fmla="*/ 3207544 h 3214688"/>
              <a:gd name="connsiteX597" fmla="*/ 7595759 w 9301162"/>
              <a:gd name="connsiteY597" fmla="*/ 3202782 h 3214688"/>
              <a:gd name="connsiteX598" fmla="*/ 7562398 w 9301162"/>
              <a:gd name="connsiteY598" fmla="*/ 3195638 h 3214688"/>
              <a:gd name="connsiteX599" fmla="*/ 7529831 w 9301162"/>
              <a:gd name="connsiteY599" fmla="*/ 3187701 h 3214688"/>
              <a:gd name="connsiteX600" fmla="*/ 7497264 w 9301162"/>
              <a:gd name="connsiteY600" fmla="*/ 3177382 h 3214688"/>
              <a:gd name="connsiteX601" fmla="*/ 7466285 w 9301162"/>
              <a:gd name="connsiteY601" fmla="*/ 3166269 h 3214688"/>
              <a:gd name="connsiteX602" fmla="*/ 7436895 w 9301162"/>
              <a:gd name="connsiteY602" fmla="*/ 3153569 h 3214688"/>
              <a:gd name="connsiteX603" fmla="*/ 7407506 w 9301162"/>
              <a:gd name="connsiteY603" fmla="*/ 3139282 h 3214688"/>
              <a:gd name="connsiteX604" fmla="*/ 7378910 w 9301162"/>
              <a:gd name="connsiteY604" fmla="*/ 3122613 h 3214688"/>
              <a:gd name="connsiteX605" fmla="*/ 7351903 w 9301162"/>
              <a:gd name="connsiteY605" fmla="*/ 3105944 h 3214688"/>
              <a:gd name="connsiteX606" fmla="*/ 7324896 w 9301162"/>
              <a:gd name="connsiteY606" fmla="*/ 3087688 h 3214688"/>
              <a:gd name="connsiteX607" fmla="*/ 7299478 w 9301162"/>
              <a:gd name="connsiteY607" fmla="*/ 3066257 h 3214688"/>
              <a:gd name="connsiteX608" fmla="*/ 7274060 w 9301162"/>
              <a:gd name="connsiteY608" fmla="*/ 3044825 h 3214688"/>
              <a:gd name="connsiteX609" fmla="*/ 7250230 w 9301162"/>
              <a:gd name="connsiteY609" fmla="*/ 3021013 h 3214688"/>
              <a:gd name="connsiteX610" fmla="*/ 7230372 w 9301162"/>
              <a:gd name="connsiteY610" fmla="*/ 2999582 h 3214688"/>
              <a:gd name="connsiteX611" fmla="*/ 7212103 w 9301162"/>
              <a:gd name="connsiteY611" fmla="*/ 2976563 h 3214688"/>
              <a:gd name="connsiteX612" fmla="*/ 7193834 w 9301162"/>
              <a:gd name="connsiteY612" fmla="*/ 2953544 h 3214688"/>
              <a:gd name="connsiteX613" fmla="*/ 7177947 w 9301162"/>
              <a:gd name="connsiteY613" fmla="*/ 2928144 h 3214688"/>
              <a:gd name="connsiteX614" fmla="*/ 7163650 w 9301162"/>
              <a:gd name="connsiteY614" fmla="*/ 2902744 h 3214688"/>
              <a:gd name="connsiteX615" fmla="*/ 7149352 w 9301162"/>
              <a:gd name="connsiteY615" fmla="*/ 2877344 h 3214688"/>
              <a:gd name="connsiteX616" fmla="*/ 7137437 w 9301162"/>
              <a:gd name="connsiteY616" fmla="*/ 2849563 h 3214688"/>
              <a:gd name="connsiteX617" fmla="*/ 7126317 w 9301162"/>
              <a:gd name="connsiteY617" fmla="*/ 2821782 h 3214688"/>
              <a:gd name="connsiteX618" fmla="*/ 7116785 w 9301162"/>
              <a:gd name="connsiteY618" fmla="*/ 2792413 h 3214688"/>
              <a:gd name="connsiteX619" fmla="*/ 7108047 w 9301162"/>
              <a:gd name="connsiteY619" fmla="*/ 2763044 h 3214688"/>
              <a:gd name="connsiteX620" fmla="*/ 7100898 w 9301162"/>
              <a:gd name="connsiteY620" fmla="*/ 2732882 h 3214688"/>
              <a:gd name="connsiteX621" fmla="*/ 7095338 w 9301162"/>
              <a:gd name="connsiteY621" fmla="*/ 2701132 h 3214688"/>
              <a:gd name="connsiteX622" fmla="*/ 7090572 w 9301162"/>
              <a:gd name="connsiteY622" fmla="*/ 2668588 h 3214688"/>
              <a:gd name="connsiteX623" fmla="*/ 7087395 w 9301162"/>
              <a:gd name="connsiteY623" fmla="*/ 2635251 h 3214688"/>
              <a:gd name="connsiteX624" fmla="*/ 7085806 w 9301162"/>
              <a:gd name="connsiteY624" fmla="*/ 2601119 h 3214688"/>
              <a:gd name="connsiteX625" fmla="*/ 7085012 w 9301162"/>
              <a:gd name="connsiteY625" fmla="*/ 2566194 h 3214688"/>
              <a:gd name="connsiteX626" fmla="*/ 7085012 w 9301162"/>
              <a:gd name="connsiteY626" fmla="*/ 857251 h 3214688"/>
              <a:gd name="connsiteX627" fmla="*/ 7085806 w 9301162"/>
              <a:gd name="connsiteY627" fmla="*/ 821532 h 3214688"/>
              <a:gd name="connsiteX628" fmla="*/ 7087395 w 9301162"/>
              <a:gd name="connsiteY628" fmla="*/ 786607 h 3214688"/>
              <a:gd name="connsiteX629" fmla="*/ 7090572 w 9301162"/>
              <a:gd name="connsiteY629" fmla="*/ 752475 h 3214688"/>
              <a:gd name="connsiteX630" fmla="*/ 7095338 w 9301162"/>
              <a:gd name="connsiteY630" fmla="*/ 719932 h 3214688"/>
              <a:gd name="connsiteX631" fmla="*/ 7100898 w 9301162"/>
              <a:gd name="connsiteY631" fmla="*/ 688182 h 3214688"/>
              <a:gd name="connsiteX632" fmla="*/ 7108047 w 9301162"/>
              <a:gd name="connsiteY632" fmla="*/ 656432 h 3214688"/>
              <a:gd name="connsiteX633" fmla="*/ 7116785 w 9301162"/>
              <a:gd name="connsiteY633" fmla="*/ 627063 h 3214688"/>
              <a:gd name="connsiteX634" fmla="*/ 7126317 w 9301162"/>
              <a:gd name="connsiteY634" fmla="*/ 596901 h 3214688"/>
              <a:gd name="connsiteX635" fmla="*/ 7137437 w 9301162"/>
              <a:gd name="connsiteY635" fmla="*/ 568325 h 3214688"/>
              <a:gd name="connsiteX636" fmla="*/ 7149352 w 9301162"/>
              <a:gd name="connsiteY636" fmla="*/ 541338 h 3214688"/>
              <a:gd name="connsiteX637" fmla="*/ 7163650 w 9301162"/>
              <a:gd name="connsiteY637" fmla="*/ 514351 h 3214688"/>
              <a:gd name="connsiteX638" fmla="*/ 7177947 w 9301162"/>
              <a:gd name="connsiteY638" fmla="*/ 488951 h 3214688"/>
              <a:gd name="connsiteX639" fmla="*/ 7193834 w 9301162"/>
              <a:gd name="connsiteY639" fmla="*/ 463551 h 3214688"/>
              <a:gd name="connsiteX640" fmla="*/ 7212103 w 9301162"/>
              <a:gd name="connsiteY640" fmla="*/ 439738 h 3214688"/>
              <a:gd name="connsiteX641" fmla="*/ 7230372 w 9301162"/>
              <a:gd name="connsiteY641" fmla="*/ 415926 h 3214688"/>
              <a:gd name="connsiteX642" fmla="*/ 7250230 w 9301162"/>
              <a:gd name="connsiteY642" fmla="*/ 393701 h 3214688"/>
              <a:gd name="connsiteX643" fmla="*/ 7274060 w 9301162"/>
              <a:gd name="connsiteY643" fmla="*/ 369888 h 3214688"/>
              <a:gd name="connsiteX644" fmla="*/ 7299478 w 9301162"/>
              <a:gd name="connsiteY644" fmla="*/ 348457 h 3214688"/>
              <a:gd name="connsiteX645" fmla="*/ 7324102 w 9301162"/>
              <a:gd name="connsiteY645" fmla="*/ 327026 h 3214688"/>
              <a:gd name="connsiteX646" fmla="*/ 7351109 w 9301162"/>
              <a:gd name="connsiteY646" fmla="*/ 308769 h 3214688"/>
              <a:gd name="connsiteX647" fmla="*/ 7378116 w 9301162"/>
              <a:gd name="connsiteY647" fmla="*/ 290513 h 3214688"/>
              <a:gd name="connsiteX648" fmla="*/ 7405917 w 9301162"/>
              <a:gd name="connsiteY648" fmla="*/ 274638 h 3214688"/>
              <a:gd name="connsiteX649" fmla="*/ 7436101 w 9301162"/>
              <a:gd name="connsiteY649" fmla="*/ 260351 h 3214688"/>
              <a:gd name="connsiteX650" fmla="*/ 7465491 w 9301162"/>
              <a:gd name="connsiteY650" fmla="*/ 246857 h 3214688"/>
              <a:gd name="connsiteX651" fmla="*/ 7496469 w 9301162"/>
              <a:gd name="connsiteY651" fmla="*/ 235744 h 3214688"/>
              <a:gd name="connsiteX652" fmla="*/ 7529036 w 9301162"/>
              <a:gd name="connsiteY652" fmla="*/ 226219 h 3214688"/>
              <a:gd name="connsiteX653" fmla="*/ 7560809 w 9301162"/>
              <a:gd name="connsiteY653" fmla="*/ 217488 h 3214688"/>
              <a:gd name="connsiteX654" fmla="*/ 7594965 w 9301162"/>
              <a:gd name="connsiteY654" fmla="*/ 211138 h 3214688"/>
              <a:gd name="connsiteX655" fmla="*/ 7629915 w 9301162"/>
              <a:gd name="connsiteY655" fmla="*/ 204788 h 3214688"/>
              <a:gd name="connsiteX656" fmla="*/ 7665659 w 9301162"/>
              <a:gd name="connsiteY656" fmla="*/ 201613 h 3214688"/>
              <a:gd name="connsiteX657" fmla="*/ 7702198 w 9301162"/>
              <a:gd name="connsiteY657" fmla="*/ 199232 h 3214688"/>
              <a:gd name="connsiteX658" fmla="*/ 6348584 w 9301162"/>
              <a:gd name="connsiteY658" fmla="*/ 0 h 3214688"/>
              <a:gd name="connsiteX659" fmla="*/ 6881812 w 9301162"/>
              <a:gd name="connsiteY659" fmla="*/ 409677 h 3214688"/>
              <a:gd name="connsiteX660" fmla="*/ 6348584 w 9301162"/>
              <a:gd name="connsiteY660" fmla="*/ 820147 h 3214688"/>
              <a:gd name="connsiteX661" fmla="*/ 6348584 w 9301162"/>
              <a:gd name="connsiteY661" fmla="*/ 628012 h 3214688"/>
              <a:gd name="connsiteX662" fmla="*/ 5203571 w 9301162"/>
              <a:gd name="connsiteY662" fmla="*/ 628012 h 3214688"/>
              <a:gd name="connsiteX663" fmla="*/ 5185321 w 9301162"/>
              <a:gd name="connsiteY663" fmla="*/ 628012 h 3214688"/>
              <a:gd name="connsiteX664" fmla="*/ 5167864 w 9301162"/>
              <a:gd name="connsiteY664" fmla="*/ 628806 h 3214688"/>
              <a:gd name="connsiteX665" fmla="*/ 5151200 w 9301162"/>
              <a:gd name="connsiteY665" fmla="*/ 630394 h 3214688"/>
              <a:gd name="connsiteX666" fmla="*/ 5134537 w 9301162"/>
              <a:gd name="connsiteY666" fmla="*/ 632775 h 3214688"/>
              <a:gd name="connsiteX667" fmla="*/ 5119460 w 9301162"/>
              <a:gd name="connsiteY667" fmla="*/ 635157 h 3214688"/>
              <a:gd name="connsiteX668" fmla="*/ 5103591 w 9301162"/>
              <a:gd name="connsiteY668" fmla="*/ 638333 h 3214688"/>
              <a:gd name="connsiteX669" fmla="*/ 5089308 w 9301162"/>
              <a:gd name="connsiteY669" fmla="*/ 642303 h 3214688"/>
              <a:gd name="connsiteX670" fmla="*/ 5075025 w 9301162"/>
              <a:gd name="connsiteY670" fmla="*/ 646273 h 3214688"/>
              <a:gd name="connsiteX671" fmla="*/ 5060742 w 9301162"/>
              <a:gd name="connsiteY671" fmla="*/ 651036 h 3214688"/>
              <a:gd name="connsiteX672" fmla="*/ 5048046 w 9301162"/>
              <a:gd name="connsiteY672" fmla="*/ 656594 h 3214688"/>
              <a:gd name="connsiteX673" fmla="*/ 5035350 w 9301162"/>
              <a:gd name="connsiteY673" fmla="*/ 663739 h 3214688"/>
              <a:gd name="connsiteX674" fmla="*/ 5023448 w 9301162"/>
              <a:gd name="connsiteY674" fmla="*/ 670091 h 3214688"/>
              <a:gd name="connsiteX675" fmla="*/ 5011545 w 9301162"/>
              <a:gd name="connsiteY675" fmla="*/ 677236 h 3214688"/>
              <a:gd name="connsiteX676" fmla="*/ 5001230 w 9301162"/>
              <a:gd name="connsiteY676" fmla="*/ 685176 h 3214688"/>
              <a:gd name="connsiteX677" fmla="*/ 4990914 w 9301162"/>
              <a:gd name="connsiteY677" fmla="*/ 693115 h 3214688"/>
              <a:gd name="connsiteX678" fmla="*/ 4981392 w 9301162"/>
              <a:gd name="connsiteY678" fmla="*/ 702643 h 3214688"/>
              <a:gd name="connsiteX679" fmla="*/ 4971870 w 9301162"/>
              <a:gd name="connsiteY679" fmla="*/ 712964 h 3214688"/>
              <a:gd name="connsiteX680" fmla="*/ 4962349 w 9301162"/>
              <a:gd name="connsiteY680" fmla="*/ 722491 h 3214688"/>
              <a:gd name="connsiteX681" fmla="*/ 4953620 w 9301162"/>
              <a:gd name="connsiteY681" fmla="*/ 732019 h 3214688"/>
              <a:gd name="connsiteX682" fmla="*/ 4946479 w 9301162"/>
              <a:gd name="connsiteY682" fmla="*/ 742340 h 3214688"/>
              <a:gd name="connsiteX683" fmla="*/ 4939337 w 9301162"/>
              <a:gd name="connsiteY683" fmla="*/ 753455 h 3214688"/>
              <a:gd name="connsiteX684" fmla="*/ 4932989 w 9301162"/>
              <a:gd name="connsiteY684" fmla="*/ 764571 h 3214688"/>
              <a:gd name="connsiteX685" fmla="*/ 4927435 w 9301162"/>
              <a:gd name="connsiteY685" fmla="*/ 775686 h 3214688"/>
              <a:gd name="connsiteX686" fmla="*/ 4921087 w 9301162"/>
              <a:gd name="connsiteY686" fmla="*/ 786801 h 3214688"/>
              <a:gd name="connsiteX687" fmla="*/ 4917119 w 9301162"/>
              <a:gd name="connsiteY687" fmla="*/ 797916 h 3214688"/>
              <a:gd name="connsiteX688" fmla="*/ 4913152 w 9301162"/>
              <a:gd name="connsiteY688" fmla="*/ 810619 h 3214688"/>
              <a:gd name="connsiteX689" fmla="*/ 4909184 w 9301162"/>
              <a:gd name="connsiteY689" fmla="*/ 822529 h 3214688"/>
              <a:gd name="connsiteX690" fmla="*/ 4906804 w 9301162"/>
              <a:gd name="connsiteY690" fmla="*/ 834438 h 3214688"/>
              <a:gd name="connsiteX691" fmla="*/ 4904423 w 9301162"/>
              <a:gd name="connsiteY691" fmla="*/ 847141 h 3214688"/>
              <a:gd name="connsiteX692" fmla="*/ 4902836 w 9301162"/>
              <a:gd name="connsiteY692" fmla="*/ 859844 h 3214688"/>
              <a:gd name="connsiteX693" fmla="*/ 4902043 w 9301162"/>
              <a:gd name="connsiteY693" fmla="*/ 872547 h 3214688"/>
              <a:gd name="connsiteX694" fmla="*/ 4902043 w 9301162"/>
              <a:gd name="connsiteY694" fmla="*/ 885250 h 3214688"/>
              <a:gd name="connsiteX695" fmla="*/ 4902043 w 9301162"/>
              <a:gd name="connsiteY695" fmla="*/ 2535865 h 3214688"/>
              <a:gd name="connsiteX696" fmla="*/ 4902836 w 9301162"/>
              <a:gd name="connsiteY696" fmla="*/ 2562859 h 3214688"/>
              <a:gd name="connsiteX697" fmla="*/ 4904423 w 9301162"/>
              <a:gd name="connsiteY697" fmla="*/ 2574769 h 3214688"/>
              <a:gd name="connsiteX698" fmla="*/ 4906010 w 9301162"/>
              <a:gd name="connsiteY698" fmla="*/ 2587472 h 3214688"/>
              <a:gd name="connsiteX699" fmla="*/ 4907597 w 9301162"/>
              <a:gd name="connsiteY699" fmla="*/ 2599381 h 3214688"/>
              <a:gd name="connsiteX700" fmla="*/ 4909978 w 9301162"/>
              <a:gd name="connsiteY700" fmla="*/ 2610496 h 3214688"/>
              <a:gd name="connsiteX701" fmla="*/ 4913152 w 9301162"/>
              <a:gd name="connsiteY701" fmla="*/ 2621611 h 3214688"/>
              <a:gd name="connsiteX702" fmla="*/ 4916326 w 9301162"/>
              <a:gd name="connsiteY702" fmla="*/ 2633521 h 3214688"/>
              <a:gd name="connsiteX703" fmla="*/ 4920293 w 9301162"/>
              <a:gd name="connsiteY703" fmla="*/ 2643842 h 3214688"/>
              <a:gd name="connsiteX704" fmla="*/ 4925848 w 9301162"/>
              <a:gd name="connsiteY704" fmla="*/ 2653369 h 3214688"/>
              <a:gd name="connsiteX705" fmla="*/ 4930609 w 9301162"/>
              <a:gd name="connsiteY705" fmla="*/ 2662897 h 3214688"/>
              <a:gd name="connsiteX706" fmla="*/ 4935370 w 9301162"/>
              <a:gd name="connsiteY706" fmla="*/ 2671630 h 3214688"/>
              <a:gd name="connsiteX707" fmla="*/ 4940924 w 9301162"/>
              <a:gd name="connsiteY707" fmla="*/ 2681157 h 3214688"/>
              <a:gd name="connsiteX708" fmla="*/ 4947272 w 9301162"/>
              <a:gd name="connsiteY708" fmla="*/ 2689891 h 3214688"/>
              <a:gd name="connsiteX709" fmla="*/ 4953620 w 9301162"/>
              <a:gd name="connsiteY709" fmla="*/ 2697830 h 3214688"/>
              <a:gd name="connsiteX710" fmla="*/ 4960762 w 9301162"/>
              <a:gd name="connsiteY710" fmla="*/ 2705770 h 3214688"/>
              <a:gd name="connsiteX711" fmla="*/ 4968697 w 9301162"/>
              <a:gd name="connsiteY711" fmla="*/ 2713709 h 3214688"/>
              <a:gd name="connsiteX712" fmla="*/ 4978218 w 9301162"/>
              <a:gd name="connsiteY712" fmla="*/ 2721649 h 3214688"/>
              <a:gd name="connsiteX713" fmla="*/ 4986153 w 9301162"/>
              <a:gd name="connsiteY713" fmla="*/ 2728794 h 3214688"/>
              <a:gd name="connsiteX714" fmla="*/ 4994882 w 9301162"/>
              <a:gd name="connsiteY714" fmla="*/ 2735146 h 3214688"/>
              <a:gd name="connsiteX715" fmla="*/ 5004404 w 9301162"/>
              <a:gd name="connsiteY715" fmla="*/ 2741497 h 3214688"/>
              <a:gd name="connsiteX716" fmla="*/ 5013132 w 9301162"/>
              <a:gd name="connsiteY716" fmla="*/ 2746261 h 3214688"/>
              <a:gd name="connsiteX717" fmla="*/ 5023448 w 9301162"/>
              <a:gd name="connsiteY717" fmla="*/ 2751819 h 3214688"/>
              <a:gd name="connsiteX718" fmla="*/ 5032970 w 9301162"/>
              <a:gd name="connsiteY718" fmla="*/ 2755789 h 3214688"/>
              <a:gd name="connsiteX719" fmla="*/ 5042492 w 9301162"/>
              <a:gd name="connsiteY719" fmla="*/ 2759758 h 3214688"/>
              <a:gd name="connsiteX720" fmla="*/ 5052013 w 9301162"/>
              <a:gd name="connsiteY720" fmla="*/ 2762934 h 3214688"/>
              <a:gd name="connsiteX721" fmla="*/ 5063122 w 9301162"/>
              <a:gd name="connsiteY721" fmla="*/ 2766110 h 3214688"/>
              <a:gd name="connsiteX722" fmla="*/ 5073438 w 9301162"/>
              <a:gd name="connsiteY722" fmla="*/ 2769285 h 3214688"/>
              <a:gd name="connsiteX723" fmla="*/ 5083753 w 9301162"/>
              <a:gd name="connsiteY723" fmla="*/ 2770873 h 3214688"/>
              <a:gd name="connsiteX724" fmla="*/ 5094069 w 9301162"/>
              <a:gd name="connsiteY724" fmla="*/ 2772461 h 3214688"/>
              <a:gd name="connsiteX725" fmla="*/ 5105178 w 9301162"/>
              <a:gd name="connsiteY725" fmla="*/ 2773255 h 3214688"/>
              <a:gd name="connsiteX726" fmla="*/ 5117080 w 9301162"/>
              <a:gd name="connsiteY726" fmla="*/ 2773255 h 3214688"/>
              <a:gd name="connsiteX727" fmla="*/ 6177982 w 9301162"/>
              <a:gd name="connsiteY727" fmla="*/ 2773255 h 3214688"/>
              <a:gd name="connsiteX728" fmla="*/ 6189091 w 9301162"/>
              <a:gd name="connsiteY728" fmla="*/ 2773255 h 3214688"/>
              <a:gd name="connsiteX729" fmla="*/ 6199407 w 9301162"/>
              <a:gd name="connsiteY729" fmla="*/ 2772461 h 3214688"/>
              <a:gd name="connsiteX730" fmla="*/ 6210516 w 9301162"/>
              <a:gd name="connsiteY730" fmla="*/ 2770873 h 3214688"/>
              <a:gd name="connsiteX731" fmla="*/ 6220831 w 9301162"/>
              <a:gd name="connsiteY731" fmla="*/ 2769285 h 3214688"/>
              <a:gd name="connsiteX732" fmla="*/ 6230353 w 9301162"/>
              <a:gd name="connsiteY732" fmla="*/ 2766110 h 3214688"/>
              <a:gd name="connsiteX733" fmla="*/ 6239875 w 9301162"/>
              <a:gd name="connsiteY733" fmla="*/ 2762934 h 3214688"/>
              <a:gd name="connsiteX734" fmla="*/ 6250984 w 9301162"/>
              <a:gd name="connsiteY734" fmla="*/ 2759758 h 3214688"/>
              <a:gd name="connsiteX735" fmla="*/ 6260506 w 9301162"/>
              <a:gd name="connsiteY735" fmla="*/ 2755789 h 3214688"/>
              <a:gd name="connsiteX736" fmla="*/ 6269234 w 9301162"/>
              <a:gd name="connsiteY736" fmla="*/ 2751025 h 3214688"/>
              <a:gd name="connsiteX737" fmla="*/ 6278756 w 9301162"/>
              <a:gd name="connsiteY737" fmla="*/ 2746261 h 3214688"/>
              <a:gd name="connsiteX738" fmla="*/ 6288278 w 9301162"/>
              <a:gd name="connsiteY738" fmla="*/ 2740703 h 3214688"/>
              <a:gd name="connsiteX739" fmla="*/ 6297800 w 9301162"/>
              <a:gd name="connsiteY739" fmla="*/ 2734352 h 3214688"/>
              <a:gd name="connsiteX740" fmla="*/ 6306529 w 9301162"/>
              <a:gd name="connsiteY740" fmla="*/ 2728000 h 3214688"/>
              <a:gd name="connsiteX741" fmla="*/ 6315257 w 9301162"/>
              <a:gd name="connsiteY741" fmla="*/ 2720061 h 3214688"/>
              <a:gd name="connsiteX742" fmla="*/ 6323192 w 9301162"/>
              <a:gd name="connsiteY742" fmla="*/ 2712121 h 3214688"/>
              <a:gd name="connsiteX743" fmla="*/ 6331920 w 9301162"/>
              <a:gd name="connsiteY743" fmla="*/ 2703388 h 3214688"/>
              <a:gd name="connsiteX744" fmla="*/ 6339062 w 9301162"/>
              <a:gd name="connsiteY744" fmla="*/ 2696243 h 3214688"/>
              <a:gd name="connsiteX745" fmla="*/ 6346203 w 9301162"/>
              <a:gd name="connsiteY745" fmla="*/ 2687509 h 3214688"/>
              <a:gd name="connsiteX746" fmla="*/ 6352551 w 9301162"/>
              <a:gd name="connsiteY746" fmla="*/ 2678776 h 3214688"/>
              <a:gd name="connsiteX747" fmla="*/ 6358899 w 9301162"/>
              <a:gd name="connsiteY747" fmla="*/ 2669248 h 3214688"/>
              <a:gd name="connsiteX748" fmla="*/ 6364454 w 9301162"/>
              <a:gd name="connsiteY748" fmla="*/ 2659721 h 3214688"/>
              <a:gd name="connsiteX749" fmla="*/ 6369215 w 9301162"/>
              <a:gd name="connsiteY749" fmla="*/ 2649400 h 3214688"/>
              <a:gd name="connsiteX750" fmla="*/ 6373182 w 9301162"/>
              <a:gd name="connsiteY750" fmla="*/ 2639078 h 3214688"/>
              <a:gd name="connsiteX751" fmla="*/ 6377150 w 9301162"/>
              <a:gd name="connsiteY751" fmla="*/ 2627963 h 3214688"/>
              <a:gd name="connsiteX752" fmla="*/ 6381117 w 9301162"/>
              <a:gd name="connsiteY752" fmla="*/ 2616848 h 3214688"/>
              <a:gd name="connsiteX753" fmla="*/ 6384291 w 9301162"/>
              <a:gd name="connsiteY753" fmla="*/ 2605733 h 3214688"/>
              <a:gd name="connsiteX754" fmla="*/ 6387465 w 9301162"/>
              <a:gd name="connsiteY754" fmla="*/ 2593823 h 3214688"/>
              <a:gd name="connsiteX755" fmla="*/ 6389845 w 9301162"/>
              <a:gd name="connsiteY755" fmla="*/ 2581120 h 3214688"/>
              <a:gd name="connsiteX756" fmla="*/ 6391432 w 9301162"/>
              <a:gd name="connsiteY756" fmla="*/ 2568417 h 3214688"/>
              <a:gd name="connsiteX757" fmla="*/ 6392226 w 9301162"/>
              <a:gd name="connsiteY757" fmla="*/ 2555714 h 3214688"/>
              <a:gd name="connsiteX758" fmla="*/ 6393019 w 9301162"/>
              <a:gd name="connsiteY758" fmla="*/ 2542217 h 3214688"/>
              <a:gd name="connsiteX759" fmla="*/ 6393019 w 9301162"/>
              <a:gd name="connsiteY759" fmla="*/ 2527926 h 3214688"/>
              <a:gd name="connsiteX760" fmla="*/ 6393019 w 9301162"/>
              <a:gd name="connsiteY760" fmla="*/ 2087285 h 3214688"/>
              <a:gd name="connsiteX761" fmla="*/ 6392226 w 9301162"/>
              <a:gd name="connsiteY761" fmla="*/ 2061085 h 3214688"/>
              <a:gd name="connsiteX762" fmla="*/ 6389845 w 9301162"/>
              <a:gd name="connsiteY762" fmla="*/ 2037267 h 3214688"/>
              <a:gd name="connsiteX763" fmla="*/ 6385085 w 9301162"/>
              <a:gd name="connsiteY763" fmla="*/ 2015036 h 3214688"/>
              <a:gd name="connsiteX764" fmla="*/ 6380324 w 9301162"/>
              <a:gd name="connsiteY764" fmla="*/ 1993600 h 3214688"/>
              <a:gd name="connsiteX765" fmla="*/ 6376356 w 9301162"/>
              <a:gd name="connsiteY765" fmla="*/ 1983279 h 3214688"/>
              <a:gd name="connsiteX766" fmla="*/ 6373182 w 9301162"/>
              <a:gd name="connsiteY766" fmla="*/ 1973751 h 3214688"/>
              <a:gd name="connsiteX767" fmla="*/ 6368421 w 9301162"/>
              <a:gd name="connsiteY767" fmla="*/ 1964224 h 3214688"/>
              <a:gd name="connsiteX768" fmla="*/ 6364454 w 9301162"/>
              <a:gd name="connsiteY768" fmla="*/ 1955490 h 3214688"/>
              <a:gd name="connsiteX769" fmla="*/ 6358899 w 9301162"/>
              <a:gd name="connsiteY769" fmla="*/ 1947551 h 3214688"/>
              <a:gd name="connsiteX770" fmla="*/ 6354138 w 9301162"/>
              <a:gd name="connsiteY770" fmla="*/ 1938023 h 3214688"/>
              <a:gd name="connsiteX771" fmla="*/ 6348584 w 9301162"/>
              <a:gd name="connsiteY771" fmla="*/ 1930084 h 3214688"/>
              <a:gd name="connsiteX772" fmla="*/ 6342236 w 9301162"/>
              <a:gd name="connsiteY772" fmla="*/ 1922939 h 3214688"/>
              <a:gd name="connsiteX773" fmla="*/ 6333507 w 9301162"/>
              <a:gd name="connsiteY773" fmla="*/ 1914205 h 3214688"/>
              <a:gd name="connsiteX774" fmla="*/ 6325572 w 9301162"/>
              <a:gd name="connsiteY774" fmla="*/ 1906266 h 3214688"/>
              <a:gd name="connsiteX775" fmla="*/ 6317637 w 9301162"/>
              <a:gd name="connsiteY775" fmla="*/ 1898326 h 3214688"/>
              <a:gd name="connsiteX776" fmla="*/ 6308909 w 9301162"/>
              <a:gd name="connsiteY776" fmla="*/ 1891181 h 3214688"/>
              <a:gd name="connsiteX777" fmla="*/ 6300181 w 9301162"/>
              <a:gd name="connsiteY777" fmla="*/ 1884035 h 3214688"/>
              <a:gd name="connsiteX778" fmla="*/ 6290659 w 9301162"/>
              <a:gd name="connsiteY778" fmla="*/ 1878477 h 3214688"/>
              <a:gd name="connsiteX779" fmla="*/ 6281930 w 9301162"/>
              <a:gd name="connsiteY779" fmla="*/ 1872920 h 3214688"/>
              <a:gd name="connsiteX780" fmla="*/ 6273202 w 9301162"/>
              <a:gd name="connsiteY780" fmla="*/ 1868156 h 3214688"/>
              <a:gd name="connsiteX781" fmla="*/ 6263680 w 9301162"/>
              <a:gd name="connsiteY781" fmla="*/ 1864187 h 3214688"/>
              <a:gd name="connsiteX782" fmla="*/ 6254158 w 9301162"/>
              <a:gd name="connsiteY782" fmla="*/ 1861011 h 3214688"/>
              <a:gd name="connsiteX783" fmla="*/ 6243842 w 9301162"/>
              <a:gd name="connsiteY783" fmla="*/ 1857835 h 3214688"/>
              <a:gd name="connsiteX784" fmla="*/ 6233527 w 9301162"/>
              <a:gd name="connsiteY784" fmla="*/ 1854659 h 3214688"/>
              <a:gd name="connsiteX785" fmla="*/ 6224005 w 9301162"/>
              <a:gd name="connsiteY785" fmla="*/ 1853071 h 3214688"/>
              <a:gd name="connsiteX786" fmla="*/ 6213690 w 9301162"/>
              <a:gd name="connsiteY786" fmla="*/ 1850689 h 3214688"/>
              <a:gd name="connsiteX787" fmla="*/ 6202581 w 9301162"/>
              <a:gd name="connsiteY787" fmla="*/ 1849895 h 3214688"/>
              <a:gd name="connsiteX788" fmla="*/ 6191472 w 9301162"/>
              <a:gd name="connsiteY788" fmla="*/ 1849895 h 3214688"/>
              <a:gd name="connsiteX789" fmla="*/ 5841541 w 9301162"/>
              <a:gd name="connsiteY789" fmla="*/ 1849895 h 3214688"/>
              <a:gd name="connsiteX790" fmla="*/ 5841541 w 9301162"/>
              <a:gd name="connsiteY790" fmla="*/ 2042825 h 3214688"/>
              <a:gd name="connsiteX791" fmla="*/ 5307519 w 9301162"/>
              <a:gd name="connsiteY791" fmla="*/ 1632354 h 3214688"/>
              <a:gd name="connsiteX792" fmla="*/ 5841541 w 9301162"/>
              <a:gd name="connsiteY792" fmla="*/ 1222678 h 3214688"/>
              <a:gd name="connsiteX793" fmla="*/ 5841541 w 9301162"/>
              <a:gd name="connsiteY793" fmla="*/ 1414019 h 3214688"/>
              <a:gd name="connsiteX794" fmla="*/ 6206548 w 9301162"/>
              <a:gd name="connsiteY794" fmla="*/ 1414019 h 3214688"/>
              <a:gd name="connsiteX795" fmla="*/ 6243049 w 9301162"/>
              <a:gd name="connsiteY795" fmla="*/ 1414813 h 3214688"/>
              <a:gd name="connsiteX796" fmla="*/ 6279550 w 9301162"/>
              <a:gd name="connsiteY796" fmla="*/ 1417195 h 3214688"/>
              <a:gd name="connsiteX797" fmla="*/ 6316050 w 9301162"/>
              <a:gd name="connsiteY797" fmla="*/ 1420370 h 3214688"/>
              <a:gd name="connsiteX798" fmla="*/ 6350964 w 9301162"/>
              <a:gd name="connsiteY798" fmla="*/ 1425134 h 3214688"/>
              <a:gd name="connsiteX799" fmla="*/ 6384291 w 9301162"/>
              <a:gd name="connsiteY799" fmla="*/ 1430692 h 3214688"/>
              <a:gd name="connsiteX800" fmla="*/ 6418411 w 9301162"/>
              <a:gd name="connsiteY800" fmla="*/ 1438631 h 3214688"/>
              <a:gd name="connsiteX801" fmla="*/ 6450945 w 9301162"/>
              <a:gd name="connsiteY801" fmla="*/ 1448159 h 3214688"/>
              <a:gd name="connsiteX802" fmla="*/ 6482684 w 9301162"/>
              <a:gd name="connsiteY802" fmla="*/ 1457686 h 3214688"/>
              <a:gd name="connsiteX803" fmla="*/ 6512837 w 9301162"/>
              <a:gd name="connsiteY803" fmla="*/ 1468801 h 3214688"/>
              <a:gd name="connsiteX804" fmla="*/ 6542990 w 9301162"/>
              <a:gd name="connsiteY804" fmla="*/ 1481504 h 3214688"/>
              <a:gd name="connsiteX805" fmla="*/ 6572349 w 9301162"/>
              <a:gd name="connsiteY805" fmla="*/ 1496589 h 3214688"/>
              <a:gd name="connsiteX806" fmla="*/ 6600122 w 9301162"/>
              <a:gd name="connsiteY806" fmla="*/ 1511674 h 3214688"/>
              <a:gd name="connsiteX807" fmla="*/ 6627894 w 9301162"/>
              <a:gd name="connsiteY807" fmla="*/ 1528347 h 3214688"/>
              <a:gd name="connsiteX808" fmla="*/ 6653286 w 9301162"/>
              <a:gd name="connsiteY808" fmla="*/ 1547402 h 3214688"/>
              <a:gd name="connsiteX809" fmla="*/ 6679471 w 9301162"/>
              <a:gd name="connsiteY809" fmla="*/ 1566457 h 3214688"/>
              <a:gd name="connsiteX810" fmla="*/ 6704069 w 9301162"/>
              <a:gd name="connsiteY810" fmla="*/ 1587893 h 3214688"/>
              <a:gd name="connsiteX811" fmla="*/ 6721526 w 9301162"/>
              <a:gd name="connsiteY811" fmla="*/ 1603772 h 3214688"/>
              <a:gd name="connsiteX812" fmla="*/ 6737396 w 9301162"/>
              <a:gd name="connsiteY812" fmla="*/ 1621239 h 3214688"/>
              <a:gd name="connsiteX813" fmla="*/ 6754059 w 9301162"/>
              <a:gd name="connsiteY813" fmla="*/ 1639500 h 3214688"/>
              <a:gd name="connsiteX814" fmla="*/ 6768342 w 9301162"/>
              <a:gd name="connsiteY814" fmla="*/ 1658554 h 3214688"/>
              <a:gd name="connsiteX815" fmla="*/ 6782625 w 9301162"/>
              <a:gd name="connsiteY815" fmla="*/ 1679197 h 3214688"/>
              <a:gd name="connsiteX816" fmla="*/ 6796908 w 9301162"/>
              <a:gd name="connsiteY816" fmla="*/ 1699839 h 3214688"/>
              <a:gd name="connsiteX817" fmla="*/ 6810398 w 9301162"/>
              <a:gd name="connsiteY817" fmla="*/ 1722864 h 3214688"/>
              <a:gd name="connsiteX818" fmla="*/ 6822300 w 9301162"/>
              <a:gd name="connsiteY818" fmla="*/ 1745095 h 3214688"/>
              <a:gd name="connsiteX819" fmla="*/ 6836583 w 9301162"/>
              <a:gd name="connsiteY819" fmla="*/ 1774471 h 3214688"/>
              <a:gd name="connsiteX820" fmla="*/ 6848485 w 9301162"/>
              <a:gd name="connsiteY820" fmla="*/ 1802259 h 3214688"/>
              <a:gd name="connsiteX821" fmla="*/ 6858801 w 9301162"/>
              <a:gd name="connsiteY821" fmla="*/ 1830047 h 3214688"/>
              <a:gd name="connsiteX822" fmla="*/ 6866736 w 9301162"/>
              <a:gd name="connsiteY822" fmla="*/ 1858629 h 3214688"/>
              <a:gd name="connsiteX823" fmla="*/ 6873084 w 9301162"/>
              <a:gd name="connsiteY823" fmla="*/ 1885623 h 3214688"/>
              <a:gd name="connsiteX824" fmla="*/ 6877844 w 9301162"/>
              <a:gd name="connsiteY824" fmla="*/ 1912617 h 3214688"/>
              <a:gd name="connsiteX825" fmla="*/ 6880225 w 9301162"/>
              <a:gd name="connsiteY825" fmla="*/ 1939611 h 3214688"/>
              <a:gd name="connsiteX826" fmla="*/ 6881812 w 9301162"/>
              <a:gd name="connsiteY826" fmla="*/ 1966606 h 3214688"/>
              <a:gd name="connsiteX827" fmla="*/ 6881812 w 9301162"/>
              <a:gd name="connsiteY827" fmla="*/ 2535865 h 3214688"/>
              <a:gd name="connsiteX828" fmla="*/ 6881018 w 9301162"/>
              <a:gd name="connsiteY828" fmla="*/ 2577151 h 3214688"/>
              <a:gd name="connsiteX829" fmla="*/ 6878638 w 9301162"/>
              <a:gd name="connsiteY829" fmla="*/ 2617642 h 3214688"/>
              <a:gd name="connsiteX830" fmla="*/ 6874670 w 9301162"/>
              <a:gd name="connsiteY830" fmla="*/ 2657339 h 3214688"/>
              <a:gd name="connsiteX831" fmla="*/ 6869116 w 9301162"/>
              <a:gd name="connsiteY831" fmla="*/ 2695449 h 3214688"/>
              <a:gd name="connsiteX832" fmla="*/ 6861975 w 9301162"/>
              <a:gd name="connsiteY832" fmla="*/ 2732764 h 3214688"/>
              <a:gd name="connsiteX833" fmla="*/ 6853246 w 9301162"/>
              <a:gd name="connsiteY833" fmla="*/ 2768491 h 3214688"/>
              <a:gd name="connsiteX834" fmla="*/ 6842931 w 9301162"/>
              <a:gd name="connsiteY834" fmla="*/ 2802631 h 3214688"/>
              <a:gd name="connsiteX835" fmla="*/ 6830235 w 9301162"/>
              <a:gd name="connsiteY835" fmla="*/ 2836771 h 3214688"/>
              <a:gd name="connsiteX836" fmla="*/ 6816746 w 9301162"/>
              <a:gd name="connsiteY836" fmla="*/ 2869323 h 3214688"/>
              <a:gd name="connsiteX837" fmla="*/ 6809604 w 9301162"/>
              <a:gd name="connsiteY837" fmla="*/ 2884408 h 3214688"/>
              <a:gd name="connsiteX838" fmla="*/ 6801669 w 9301162"/>
              <a:gd name="connsiteY838" fmla="*/ 2899493 h 3214688"/>
              <a:gd name="connsiteX839" fmla="*/ 6792940 w 9301162"/>
              <a:gd name="connsiteY839" fmla="*/ 2915372 h 3214688"/>
              <a:gd name="connsiteX840" fmla="*/ 6785006 w 9301162"/>
              <a:gd name="connsiteY840" fmla="*/ 2929663 h 3214688"/>
              <a:gd name="connsiteX841" fmla="*/ 6775484 w 9301162"/>
              <a:gd name="connsiteY841" fmla="*/ 2943954 h 3214688"/>
              <a:gd name="connsiteX842" fmla="*/ 6766755 w 9301162"/>
              <a:gd name="connsiteY842" fmla="*/ 2959039 h 3214688"/>
              <a:gd name="connsiteX843" fmla="*/ 6757233 w 9301162"/>
              <a:gd name="connsiteY843" fmla="*/ 2972536 h 3214688"/>
              <a:gd name="connsiteX844" fmla="*/ 6746124 w 9301162"/>
              <a:gd name="connsiteY844" fmla="*/ 2986033 h 3214688"/>
              <a:gd name="connsiteX845" fmla="*/ 6735809 w 9301162"/>
              <a:gd name="connsiteY845" fmla="*/ 3000324 h 3214688"/>
              <a:gd name="connsiteX846" fmla="*/ 6724700 w 9301162"/>
              <a:gd name="connsiteY846" fmla="*/ 3013027 h 3214688"/>
              <a:gd name="connsiteX847" fmla="*/ 6713591 w 9301162"/>
              <a:gd name="connsiteY847" fmla="*/ 3025730 h 3214688"/>
              <a:gd name="connsiteX848" fmla="*/ 6701689 w 9301162"/>
              <a:gd name="connsiteY848" fmla="*/ 3038433 h 3214688"/>
              <a:gd name="connsiteX849" fmla="*/ 6688993 w 9301162"/>
              <a:gd name="connsiteY849" fmla="*/ 3051137 h 3214688"/>
              <a:gd name="connsiteX850" fmla="*/ 6677090 w 9301162"/>
              <a:gd name="connsiteY850" fmla="*/ 3063046 h 3214688"/>
              <a:gd name="connsiteX851" fmla="*/ 6656460 w 9301162"/>
              <a:gd name="connsiteY851" fmla="*/ 3079719 h 3214688"/>
              <a:gd name="connsiteX852" fmla="*/ 6636622 w 9301162"/>
              <a:gd name="connsiteY852" fmla="*/ 3097185 h 3214688"/>
              <a:gd name="connsiteX853" fmla="*/ 6615991 w 9301162"/>
              <a:gd name="connsiteY853" fmla="*/ 3112271 h 3214688"/>
              <a:gd name="connsiteX854" fmla="*/ 6593774 w 9301162"/>
              <a:gd name="connsiteY854" fmla="*/ 3126561 h 3214688"/>
              <a:gd name="connsiteX855" fmla="*/ 6572349 w 9301162"/>
              <a:gd name="connsiteY855" fmla="*/ 3140059 h 3214688"/>
              <a:gd name="connsiteX856" fmla="*/ 6550131 w 9301162"/>
              <a:gd name="connsiteY856" fmla="*/ 3151968 h 3214688"/>
              <a:gd name="connsiteX857" fmla="*/ 6527120 w 9301162"/>
              <a:gd name="connsiteY857" fmla="*/ 3162289 h 3214688"/>
              <a:gd name="connsiteX858" fmla="*/ 6504108 w 9301162"/>
              <a:gd name="connsiteY858" fmla="*/ 3171817 h 3214688"/>
              <a:gd name="connsiteX859" fmla="*/ 6480304 w 9301162"/>
              <a:gd name="connsiteY859" fmla="*/ 3181344 h 3214688"/>
              <a:gd name="connsiteX860" fmla="*/ 6455706 w 9301162"/>
              <a:gd name="connsiteY860" fmla="*/ 3188489 h 3214688"/>
              <a:gd name="connsiteX861" fmla="*/ 6431901 w 9301162"/>
              <a:gd name="connsiteY861" fmla="*/ 3194841 h 3214688"/>
              <a:gd name="connsiteX862" fmla="*/ 6405715 w 9301162"/>
              <a:gd name="connsiteY862" fmla="*/ 3199605 h 3214688"/>
              <a:gd name="connsiteX863" fmla="*/ 6380324 w 9301162"/>
              <a:gd name="connsiteY863" fmla="*/ 3203574 h 3214688"/>
              <a:gd name="connsiteX864" fmla="*/ 6354138 w 9301162"/>
              <a:gd name="connsiteY864" fmla="*/ 3205956 h 3214688"/>
              <a:gd name="connsiteX865" fmla="*/ 6327159 w 9301162"/>
              <a:gd name="connsiteY865" fmla="*/ 3208338 h 3214688"/>
              <a:gd name="connsiteX866" fmla="*/ 6300974 w 9301162"/>
              <a:gd name="connsiteY866" fmla="*/ 3208338 h 3214688"/>
              <a:gd name="connsiteX867" fmla="*/ 5045665 w 9301162"/>
              <a:gd name="connsiteY867" fmla="*/ 3208338 h 3214688"/>
              <a:gd name="connsiteX868" fmla="*/ 5009958 w 9301162"/>
              <a:gd name="connsiteY868" fmla="*/ 3207544 h 3214688"/>
              <a:gd name="connsiteX869" fmla="*/ 4975044 w 9301162"/>
              <a:gd name="connsiteY869" fmla="*/ 3205956 h 3214688"/>
              <a:gd name="connsiteX870" fmla="*/ 4940924 w 9301162"/>
              <a:gd name="connsiteY870" fmla="*/ 3202780 h 3214688"/>
              <a:gd name="connsiteX871" fmla="*/ 4907597 w 9301162"/>
              <a:gd name="connsiteY871" fmla="*/ 3198017 h 3214688"/>
              <a:gd name="connsiteX872" fmla="*/ 4875064 w 9301162"/>
              <a:gd name="connsiteY872" fmla="*/ 3191665 h 3214688"/>
              <a:gd name="connsiteX873" fmla="*/ 4844118 w 9301162"/>
              <a:gd name="connsiteY873" fmla="*/ 3184519 h 3214688"/>
              <a:gd name="connsiteX874" fmla="*/ 4813965 w 9301162"/>
              <a:gd name="connsiteY874" fmla="*/ 3174992 h 3214688"/>
              <a:gd name="connsiteX875" fmla="*/ 4784606 w 9301162"/>
              <a:gd name="connsiteY875" fmla="*/ 3165465 h 3214688"/>
              <a:gd name="connsiteX876" fmla="*/ 4756833 w 9301162"/>
              <a:gd name="connsiteY876" fmla="*/ 3153556 h 3214688"/>
              <a:gd name="connsiteX877" fmla="*/ 4729061 w 9301162"/>
              <a:gd name="connsiteY877" fmla="*/ 3140853 h 3214688"/>
              <a:gd name="connsiteX878" fmla="*/ 4702876 w 9301162"/>
              <a:gd name="connsiteY878" fmla="*/ 3126561 h 3214688"/>
              <a:gd name="connsiteX879" fmla="*/ 4676690 w 9301162"/>
              <a:gd name="connsiteY879" fmla="*/ 3110683 h 3214688"/>
              <a:gd name="connsiteX880" fmla="*/ 4652886 w 9301162"/>
              <a:gd name="connsiteY880" fmla="*/ 3094010 h 3214688"/>
              <a:gd name="connsiteX881" fmla="*/ 4629081 w 9301162"/>
              <a:gd name="connsiteY881" fmla="*/ 3075749 h 3214688"/>
              <a:gd name="connsiteX882" fmla="*/ 4606863 w 9301162"/>
              <a:gd name="connsiteY882" fmla="*/ 3055900 h 3214688"/>
              <a:gd name="connsiteX883" fmla="*/ 4584645 w 9301162"/>
              <a:gd name="connsiteY883" fmla="*/ 3034464 h 3214688"/>
              <a:gd name="connsiteX884" fmla="*/ 4564014 w 9301162"/>
              <a:gd name="connsiteY884" fmla="*/ 3013027 h 3214688"/>
              <a:gd name="connsiteX885" fmla="*/ 4544177 w 9301162"/>
              <a:gd name="connsiteY885" fmla="*/ 2988415 h 3214688"/>
              <a:gd name="connsiteX886" fmla="*/ 4526720 w 9301162"/>
              <a:gd name="connsiteY886" fmla="*/ 2964597 h 3214688"/>
              <a:gd name="connsiteX887" fmla="*/ 4509263 w 9301162"/>
              <a:gd name="connsiteY887" fmla="*/ 2938396 h 3214688"/>
              <a:gd name="connsiteX888" fmla="*/ 4494187 w 9301162"/>
              <a:gd name="connsiteY888" fmla="*/ 2911402 h 3214688"/>
              <a:gd name="connsiteX889" fmla="*/ 4480697 w 9301162"/>
              <a:gd name="connsiteY889" fmla="*/ 2883614 h 3214688"/>
              <a:gd name="connsiteX890" fmla="*/ 4467208 w 9301162"/>
              <a:gd name="connsiteY890" fmla="*/ 2853444 h 3214688"/>
              <a:gd name="connsiteX891" fmla="*/ 4456099 w 9301162"/>
              <a:gd name="connsiteY891" fmla="*/ 2824068 h 3214688"/>
              <a:gd name="connsiteX892" fmla="*/ 4445784 w 9301162"/>
              <a:gd name="connsiteY892" fmla="*/ 2792310 h 3214688"/>
              <a:gd name="connsiteX893" fmla="*/ 4437849 w 9301162"/>
              <a:gd name="connsiteY893" fmla="*/ 2758964 h 3214688"/>
              <a:gd name="connsiteX894" fmla="*/ 4429914 w 9301162"/>
              <a:gd name="connsiteY894" fmla="*/ 2726413 h 3214688"/>
              <a:gd name="connsiteX895" fmla="*/ 4424359 w 9301162"/>
              <a:gd name="connsiteY895" fmla="*/ 2690685 h 3214688"/>
              <a:gd name="connsiteX896" fmla="*/ 4418805 w 9301162"/>
              <a:gd name="connsiteY896" fmla="*/ 2654957 h 3214688"/>
              <a:gd name="connsiteX897" fmla="*/ 4415631 w 9301162"/>
              <a:gd name="connsiteY897" fmla="*/ 2617642 h 3214688"/>
              <a:gd name="connsiteX898" fmla="*/ 4414044 w 9301162"/>
              <a:gd name="connsiteY898" fmla="*/ 2579532 h 3214688"/>
              <a:gd name="connsiteX899" fmla="*/ 4413250 w 9301162"/>
              <a:gd name="connsiteY899" fmla="*/ 2540629 h 3214688"/>
              <a:gd name="connsiteX900" fmla="*/ 4413250 w 9301162"/>
              <a:gd name="connsiteY900" fmla="*/ 858256 h 3214688"/>
              <a:gd name="connsiteX901" fmla="*/ 4414044 w 9301162"/>
              <a:gd name="connsiteY901" fmla="*/ 823323 h 3214688"/>
              <a:gd name="connsiteX902" fmla="*/ 4415631 w 9301162"/>
              <a:gd name="connsiteY902" fmla="*/ 789183 h 3214688"/>
              <a:gd name="connsiteX903" fmla="*/ 4419598 w 9301162"/>
              <a:gd name="connsiteY903" fmla="*/ 756631 h 3214688"/>
              <a:gd name="connsiteX904" fmla="*/ 4425153 w 9301162"/>
              <a:gd name="connsiteY904" fmla="*/ 723285 h 3214688"/>
              <a:gd name="connsiteX905" fmla="*/ 4431501 w 9301162"/>
              <a:gd name="connsiteY905" fmla="*/ 690733 h 3214688"/>
              <a:gd name="connsiteX906" fmla="*/ 4439436 w 9301162"/>
              <a:gd name="connsiteY906" fmla="*/ 658976 h 3214688"/>
              <a:gd name="connsiteX907" fmla="*/ 4448958 w 9301162"/>
              <a:gd name="connsiteY907" fmla="*/ 628806 h 3214688"/>
              <a:gd name="connsiteX908" fmla="*/ 4459273 w 9301162"/>
              <a:gd name="connsiteY908" fmla="*/ 597842 h 3214688"/>
              <a:gd name="connsiteX909" fmla="*/ 4471969 w 9301162"/>
              <a:gd name="connsiteY909" fmla="*/ 567672 h 3214688"/>
              <a:gd name="connsiteX910" fmla="*/ 4485458 w 9301162"/>
              <a:gd name="connsiteY910" fmla="*/ 539090 h 3214688"/>
              <a:gd name="connsiteX911" fmla="*/ 4500535 w 9301162"/>
              <a:gd name="connsiteY911" fmla="*/ 510508 h 3214688"/>
              <a:gd name="connsiteX912" fmla="*/ 4517992 w 9301162"/>
              <a:gd name="connsiteY912" fmla="*/ 482720 h 3214688"/>
              <a:gd name="connsiteX913" fmla="*/ 4535448 w 9301162"/>
              <a:gd name="connsiteY913" fmla="*/ 455726 h 3214688"/>
              <a:gd name="connsiteX914" fmla="*/ 4554492 w 9301162"/>
              <a:gd name="connsiteY914" fmla="*/ 428731 h 3214688"/>
              <a:gd name="connsiteX915" fmla="*/ 4575917 w 9301162"/>
              <a:gd name="connsiteY915" fmla="*/ 402531 h 3214688"/>
              <a:gd name="connsiteX916" fmla="*/ 4598135 w 9301162"/>
              <a:gd name="connsiteY916" fmla="*/ 377125 h 3214688"/>
              <a:gd name="connsiteX917" fmla="*/ 4609243 w 9301162"/>
              <a:gd name="connsiteY917" fmla="*/ 366010 h 3214688"/>
              <a:gd name="connsiteX918" fmla="*/ 4620352 w 9301162"/>
              <a:gd name="connsiteY918" fmla="*/ 354894 h 3214688"/>
              <a:gd name="connsiteX919" fmla="*/ 4631461 w 9301162"/>
              <a:gd name="connsiteY919" fmla="*/ 344573 h 3214688"/>
              <a:gd name="connsiteX920" fmla="*/ 4643364 w 9301162"/>
              <a:gd name="connsiteY920" fmla="*/ 333458 h 3214688"/>
              <a:gd name="connsiteX921" fmla="*/ 4656060 w 9301162"/>
              <a:gd name="connsiteY921" fmla="*/ 323930 h 3214688"/>
              <a:gd name="connsiteX922" fmla="*/ 4667962 w 9301162"/>
              <a:gd name="connsiteY922" fmla="*/ 314403 h 3214688"/>
              <a:gd name="connsiteX923" fmla="*/ 4693354 w 9301162"/>
              <a:gd name="connsiteY923" fmla="*/ 295348 h 3214688"/>
              <a:gd name="connsiteX924" fmla="*/ 4721126 w 9301162"/>
              <a:gd name="connsiteY924" fmla="*/ 279469 h 3214688"/>
              <a:gd name="connsiteX925" fmla="*/ 4749692 w 9301162"/>
              <a:gd name="connsiteY925" fmla="*/ 264384 h 3214688"/>
              <a:gd name="connsiteX926" fmla="*/ 4778258 w 9301162"/>
              <a:gd name="connsiteY926" fmla="*/ 250093 h 3214688"/>
              <a:gd name="connsiteX927" fmla="*/ 4809998 w 9301162"/>
              <a:gd name="connsiteY927" fmla="*/ 238184 h 3214688"/>
              <a:gd name="connsiteX928" fmla="*/ 4842531 w 9301162"/>
              <a:gd name="connsiteY928" fmla="*/ 227069 h 3214688"/>
              <a:gd name="connsiteX929" fmla="*/ 4875064 w 9301162"/>
              <a:gd name="connsiteY929" fmla="*/ 218336 h 3214688"/>
              <a:gd name="connsiteX930" fmla="*/ 4910771 w 9301162"/>
              <a:gd name="connsiteY930" fmla="*/ 210396 h 3214688"/>
              <a:gd name="connsiteX931" fmla="*/ 4947272 w 9301162"/>
              <a:gd name="connsiteY931" fmla="*/ 203251 h 3214688"/>
              <a:gd name="connsiteX932" fmla="*/ 4984566 w 9301162"/>
              <a:gd name="connsiteY932" fmla="*/ 198486 h 3214688"/>
              <a:gd name="connsiteX933" fmla="*/ 5023448 w 9301162"/>
              <a:gd name="connsiteY933" fmla="*/ 194517 h 3214688"/>
              <a:gd name="connsiteX934" fmla="*/ 5063916 w 9301162"/>
              <a:gd name="connsiteY934" fmla="*/ 192135 h 3214688"/>
              <a:gd name="connsiteX935" fmla="*/ 5104384 w 9301162"/>
              <a:gd name="connsiteY935" fmla="*/ 191341 h 3214688"/>
              <a:gd name="connsiteX936" fmla="*/ 6348584 w 9301162"/>
              <a:gd name="connsiteY936" fmla="*/ 191341 h 321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9301162" h="3214688">
                <a:moveTo>
                  <a:pt x="7874986" y="633413"/>
                </a:moveTo>
                <a:lnTo>
                  <a:pt x="7856718" y="634207"/>
                </a:lnTo>
                <a:lnTo>
                  <a:pt x="7837656" y="635794"/>
                </a:lnTo>
                <a:lnTo>
                  <a:pt x="7820182" y="637382"/>
                </a:lnTo>
                <a:lnTo>
                  <a:pt x="7802709" y="639763"/>
                </a:lnTo>
                <a:lnTo>
                  <a:pt x="7786029" y="642144"/>
                </a:lnTo>
                <a:lnTo>
                  <a:pt x="7770144" y="646113"/>
                </a:lnTo>
                <a:lnTo>
                  <a:pt x="7755053" y="649288"/>
                </a:lnTo>
                <a:lnTo>
                  <a:pt x="7739962" y="654051"/>
                </a:lnTo>
                <a:lnTo>
                  <a:pt x="7725666" y="658813"/>
                </a:lnTo>
                <a:lnTo>
                  <a:pt x="7712163" y="664369"/>
                </a:lnTo>
                <a:lnTo>
                  <a:pt x="7698661" y="669926"/>
                </a:lnTo>
                <a:lnTo>
                  <a:pt x="7686747" y="676276"/>
                </a:lnTo>
                <a:lnTo>
                  <a:pt x="7675627" y="683419"/>
                </a:lnTo>
                <a:lnTo>
                  <a:pt x="7664508" y="690563"/>
                </a:lnTo>
                <a:lnTo>
                  <a:pt x="7654182" y="698501"/>
                </a:lnTo>
                <a:lnTo>
                  <a:pt x="7644651" y="706438"/>
                </a:lnTo>
                <a:lnTo>
                  <a:pt x="7635120" y="715963"/>
                </a:lnTo>
                <a:lnTo>
                  <a:pt x="7627177" y="725488"/>
                </a:lnTo>
                <a:lnTo>
                  <a:pt x="7619235" y="735013"/>
                </a:lnTo>
                <a:lnTo>
                  <a:pt x="7611292" y="745332"/>
                </a:lnTo>
                <a:lnTo>
                  <a:pt x="7604938" y="756444"/>
                </a:lnTo>
                <a:lnTo>
                  <a:pt x="7599378" y="767557"/>
                </a:lnTo>
                <a:lnTo>
                  <a:pt x="7593818" y="779463"/>
                </a:lnTo>
                <a:lnTo>
                  <a:pt x="7589053" y="792163"/>
                </a:lnTo>
                <a:lnTo>
                  <a:pt x="7585082" y="805657"/>
                </a:lnTo>
                <a:lnTo>
                  <a:pt x="7581905" y="818357"/>
                </a:lnTo>
                <a:lnTo>
                  <a:pt x="7578728" y="832644"/>
                </a:lnTo>
                <a:lnTo>
                  <a:pt x="7577139" y="847726"/>
                </a:lnTo>
                <a:lnTo>
                  <a:pt x="7575551" y="862013"/>
                </a:lnTo>
                <a:lnTo>
                  <a:pt x="7573962" y="877094"/>
                </a:lnTo>
                <a:lnTo>
                  <a:pt x="7573962" y="893763"/>
                </a:lnTo>
                <a:lnTo>
                  <a:pt x="7573962" y="2517776"/>
                </a:lnTo>
                <a:lnTo>
                  <a:pt x="7573962" y="2533651"/>
                </a:lnTo>
                <a:lnTo>
                  <a:pt x="7575551" y="2549526"/>
                </a:lnTo>
                <a:lnTo>
                  <a:pt x="7577139" y="2564607"/>
                </a:lnTo>
                <a:lnTo>
                  <a:pt x="7578728" y="2578895"/>
                </a:lnTo>
                <a:lnTo>
                  <a:pt x="7581905" y="2593182"/>
                </a:lnTo>
                <a:lnTo>
                  <a:pt x="7585082" y="2606676"/>
                </a:lnTo>
                <a:lnTo>
                  <a:pt x="7589053" y="2619376"/>
                </a:lnTo>
                <a:lnTo>
                  <a:pt x="7593818" y="2632076"/>
                </a:lnTo>
                <a:lnTo>
                  <a:pt x="7599378" y="2643982"/>
                </a:lnTo>
                <a:lnTo>
                  <a:pt x="7604938" y="2655095"/>
                </a:lnTo>
                <a:lnTo>
                  <a:pt x="7611292" y="2665413"/>
                </a:lnTo>
                <a:lnTo>
                  <a:pt x="7619235" y="2676526"/>
                </a:lnTo>
                <a:lnTo>
                  <a:pt x="7627177" y="2686845"/>
                </a:lnTo>
                <a:lnTo>
                  <a:pt x="7635120" y="2695576"/>
                </a:lnTo>
                <a:lnTo>
                  <a:pt x="7644651" y="2704307"/>
                </a:lnTo>
                <a:lnTo>
                  <a:pt x="7654182" y="2713039"/>
                </a:lnTo>
                <a:lnTo>
                  <a:pt x="7664508" y="2720976"/>
                </a:lnTo>
                <a:lnTo>
                  <a:pt x="7675627" y="2728913"/>
                </a:lnTo>
                <a:lnTo>
                  <a:pt x="7686747" y="2735263"/>
                </a:lnTo>
                <a:lnTo>
                  <a:pt x="7698661" y="2741613"/>
                </a:lnTo>
                <a:lnTo>
                  <a:pt x="7712163" y="2747170"/>
                </a:lnTo>
                <a:lnTo>
                  <a:pt x="7725666" y="2752726"/>
                </a:lnTo>
                <a:lnTo>
                  <a:pt x="7739962" y="2757489"/>
                </a:lnTo>
                <a:lnTo>
                  <a:pt x="7755053" y="2761457"/>
                </a:lnTo>
                <a:lnTo>
                  <a:pt x="7770144" y="2765426"/>
                </a:lnTo>
                <a:lnTo>
                  <a:pt x="7786029" y="2769395"/>
                </a:lnTo>
                <a:lnTo>
                  <a:pt x="7802709" y="2771776"/>
                </a:lnTo>
                <a:lnTo>
                  <a:pt x="7820182" y="2774157"/>
                </a:lnTo>
                <a:lnTo>
                  <a:pt x="7837656" y="2775745"/>
                </a:lnTo>
                <a:lnTo>
                  <a:pt x="7856718" y="2777332"/>
                </a:lnTo>
                <a:lnTo>
                  <a:pt x="7874986" y="2778126"/>
                </a:lnTo>
                <a:lnTo>
                  <a:pt x="7895637" y="2778126"/>
                </a:lnTo>
                <a:lnTo>
                  <a:pt x="8490537" y="2778126"/>
                </a:lnTo>
                <a:lnTo>
                  <a:pt x="8509599" y="2778126"/>
                </a:lnTo>
                <a:lnTo>
                  <a:pt x="8528662" y="2777332"/>
                </a:lnTo>
                <a:lnTo>
                  <a:pt x="8547724" y="2775745"/>
                </a:lnTo>
                <a:lnTo>
                  <a:pt x="8565197" y="2774157"/>
                </a:lnTo>
                <a:lnTo>
                  <a:pt x="8583465" y="2771776"/>
                </a:lnTo>
                <a:lnTo>
                  <a:pt x="8599351" y="2769395"/>
                </a:lnTo>
                <a:lnTo>
                  <a:pt x="8615236" y="2765426"/>
                </a:lnTo>
                <a:lnTo>
                  <a:pt x="8631121" y="2761457"/>
                </a:lnTo>
                <a:lnTo>
                  <a:pt x="8645418" y="2757489"/>
                </a:lnTo>
                <a:lnTo>
                  <a:pt x="8659714" y="2752726"/>
                </a:lnTo>
                <a:lnTo>
                  <a:pt x="8673217" y="2747170"/>
                </a:lnTo>
                <a:lnTo>
                  <a:pt x="8685925" y="2741613"/>
                </a:lnTo>
                <a:lnTo>
                  <a:pt x="8697839" y="2735263"/>
                </a:lnTo>
                <a:lnTo>
                  <a:pt x="8709753" y="2728913"/>
                </a:lnTo>
                <a:lnTo>
                  <a:pt x="8720872" y="2720976"/>
                </a:lnTo>
                <a:lnTo>
                  <a:pt x="8731198" y="2713039"/>
                </a:lnTo>
                <a:lnTo>
                  <a:pt x="8740729" y="2704307"/>
                </a:lnTo>
                <a:lnTo>
                  <a:pt x="8750260" y="2695576"/>
                </a:lnTo>
                <a:lnTo>
                  <a:pt x="8758202" y="2686845"/>
                </a:lnTo>
                <a:lnTo>
                  <a:pt x="8766939" y="2676526"/>
                </a:lnTo>
                <a:lnTo>
                  <a:pt x="8774088" y="2665413"/>
                </a:lnTo>
                <a:lnTo>
                  <a:pt x="8780442" y="2655095"/>
                </a:lnTo>
                <a:lnTo>
                  <a:pt x="8786002" y="2643982"/>
                </a:lnTo>
                <a:lnTo>
                  <a:pt x="8791561" y="2632076"/>
                </a:lnTo>
                <a:lnTo>
                  <a:pt x="8796327" y="2619376"/>
                </a:lnTo>
                <a:lnTo>
                  <a:pt x="8800298" y="2606676"/>
                </a:lnTo>
                <a:lnTo>
                  <a:pt x="8803475" y="2593182"/>
                </a:lnTo>
                <a:lnTo>
                  <a:pt x="8807446" y="2578895"/>
                </a:lnTo>
                <a:lnTo>
                  <a:pt x="8809035" y="2564607"/>
                </a:lnTo>
                <a:lnTo>
                  <a:pt x="8810624" y="2549526"/>
                </a:lnTo>
                <a:lnTo>
                  <a:pt x="8811418" y="2533651"/>
                </a:lnTo>
                <a:lnTo>
                  <a:pt x="8812212" y="2517776"/>
                </a:lnTo>
                <a:lnTo>
                  <a:pt x="8812212" y="893763"/>
                </a:lnTo>
                <a:lnTo>
                  <a:pt x="8811418" y="877094"/>
                </a:lnTo>
                <a:lnTo>
                  <a:pt x="8810624" y="862013"/>
                </a:lnTo>
                <a:lnTo>
                  <a:pt x="8809035" y="847726"/>
                </a:lnTo>
                <a:lnTo>
                  <a:pt x="8807446" y="832644"/>
                </a:lnTo>
                <a:lnTo>
                  <a:pt x="8803475" y="818357"/>
                </a:lnTo>
                <a:lnTo>
                  <a:pt x="8800298" y="805657"/>
                </a:lnTo>
                <a:lnTo>
                  <a:pt x="8796327" y="792163"/>
                </a:lnTo>
                <a:lnTo>
                  <a:pt x="8791561" y="779463"/>
                </a:lnTo>
                <a:lnTo>
                  <a:pt x="8786002" y="767557"/>
                </a:lnTo>
                <a:lnTo>
                  <a:pt x="8780442" y="756444"/>
                </a:lnTo>
                <a:lnTo>
                  <a:pt x="8774088" y="745332"/>
                </a:lnTo>
                <a:lnTo>
                  <a:pt x="8766939" y="735013"/>
                </a:lnTo>
                <a:lnTo>
                  <a:pt x="8758202" y="725488"/>
                </a:lnTo>
                <a:lnTo>
                  <a:pt x="8750260" y="715963"/>
                </a:lnTo>
                <a:lnTo>
                  <a:pt x="8740729" y="706438"/>
                </a:lnTo>
                <a:lnTo>
                  <a:pt x="8731198" y="698501"/>
                </a:lnTo>
                <a:lnTo>
                  <a:pt x="8720872" y="690563"/>
                </a:lnTo>
                <a:lnTo>
                  <a:pt x="8709753" y="683419"/>
                </a:lnTo>
                <a:lnTo>
                  <a:pt x="8697839" y="676276"/>
                </a:lnTo>
                <a:lnTo>
                  <a:pt x="8685925" y="669926"/>
                </a:lnTo>
                <a:lnTo>
                  <a:pt x="8673217" y="664369"/>
                </a:lnTo>
                <a:lnTo>
                  <a:pt x="8659714" y="658813"/>
                </a:lnTo>
                <a:lnTo>
                  <a:pt x="8645418" y="654051"/>
                </a:lnTo>
                <a:lnTo>
                  <a:pt x="8631121" y="649288"/>
                </a:lnTo>
                <a:lnTo>
                  <a:pt x="8615236" y="646113"/>
                </a:lnTo>
                <a:lnTo>
                  <a:pt x="8599351" y="642144"/>
                </a:lnTo>
                <a:lnTo>
                  <a:pt x="8583465" y="639763"/>
                </a:lnTo>
                <a:lnTo>
                  <a:pt x="8565197" y="637382"/>
                </a:lnTo>
                <a:lnTo>
                  <a:pt x="8547724" y="635794"/>
                </a:lnTo>
                <a:lnTo>
                  <a:pt x="8528662" y="634207"/>
                </a:lnTo>
                <a:lnTo>
                  <a:pt x="8509599" y="633413"/>
                </a:lnTo>
                <a:lnTo>
                  <a:pt x="8490537" y="633413"/>
                </a:lnTo>
                <a:lnTo>
                  <a:pt x="7895637" y="633413"/>
                </a:lnTo>
                <a:close/>
                <a:moveTo>
                  <a:pt x="2784475" y="633413"/>
                </a:moveTo>
                <a:lnTo>
                  <a:pt x="2764631" y="634207"/>
                </a:lnTo>
                <a:lnTo>
                  <a:pt x="2746375" y="635794"/>
                </a:lnTo>
                <a:lnTo>
                  <a:pt x="2728119" y="637382"/>
                </a:lnTo>
                <a:lnTo>
                  <a:pt x="2711450" y="639763"/>
                </a:lnTo>
                <a:lnTo>
                  <a:pt x="2694781" y="642144"/>
                </a:lnTo>
                <a:lnTo>
                  <a:pt x="2678113" y="646113"/>
                </a:lnTo>
                <a:lnTo>
                  <a:pt x="2663031" y="649288"/>
                </a:lnTo>
                <a:lnTo>
                  <a:pt x="2648744" y="654051"/>
                </a:lnTo>
                <a:lnTo>
                  <a:pt x="2634456" y="658813"/>
                </a:lnTo>
                <a:lnTo>
                  <a:pt x="2620963" y="664369"/>
                </a:lnTo>
                <a:lnTo>
                  <a:pt x="2608263" y="669926"/>
                </a:lnTo>
                <a:lnTo>
                  <a:pt x="2595563" y="676276"/>
                </a:lnTo>
                <a:lnTo>
                  <a:pt x="2583656" y="683419"/>
                </a:lnTo>
                <a:lnTo>
                  <a:pt x="2573338" y="690563"/>
                </a:lnTo>
                <a:lnTo>
                  <a:pt x="2563019" y="698501"/>
                </a:lnTo>
                <a:lnTo>
                  <a:pt x="2553494" y="706438"/>
                </a:lnTo>
                <a:lnTo>
                  <a:pt x="2543969" y="715963"/>
                </a:lnTo>
                <a:lnTo>
                  <a:pt x="2535238" y="725488"/>
                </a:lnTo>
                <a:lnTo>
                  <a:pt x="2528094" y="735013"/>
                </a:lnTo>
                <a:lnTo>
                  <a:pt x="2520950" y="745332"/>
                </a:lnTo>
                <a:lnTo>
                  <a:pt x="2513806" y="756444"/>
                </a:lnTo>
                <a:lnTo>
                  <a:pt x="2508250" y="767557"/>
                </a:lnTo>
                <a:lnTo>
                  <a:pt x="2501900" y="779463"/>
                </a:lnTo>
                <a:lnTo>
                  <a:pt x="2497931" y="792163"/>
                </a:lnTo>
                <a:lnTo>
                  <a:pt x="2493963" y="805657"/>
                </a:lnTo>
                <a:lnTo>
                  <a:pt x="2489994" y="818357"/>
                </a:lnTo>
                <a:lnTo>
                  <a:pt x="2487613" y="832644"/>
                </a:lnTo>
                <a:lnTo>
                  <a:pt x="2485231" y="847726"/>
                </a:lnTo>
                <a:lnTo>
                  <a:pt x="2483644" y="862013"/>
                </a:lnTo>
                <a:lnTo>
                  <a:pt x="2482850" y="877094"/>
                </a:lnTo>
                <a:lnTo>
                  <a:pt x="2482850" y="893763"/>
                </a:lnTo>
                <a:lnTo>
                  <a:pt x="2482850" y="2517776"/>
                </a:lnTo>
                <a:lnTo>
                  <a:pt x="2482850" y="2533651"/>
                </a:lnTo>
                <a:lnTo>
                  <a:pt x="2483644" y="2549526"/>
                </a:lnTo>
                <a:lnTo>
                  <a:pt x="2485231" y="2564607"/>
                </a:lnTo>
                <a:lnTo>
                  <a:pt x="2487613" y="2578895"/>
                </a:lnTo>
                <a:lnTo>
                  <a:pt x="2489994" y="2593182"/>
                </a:lnTo>
                <a:lnTo>
                  <a:pt x="2493963" y="2606676"/>
                </a:lnTo>
                <a:lnTo>
                  <a:pt x="2497931" y="2619376"/>
                </a:lnTo>
                <a:lnTo>
                  <a:pt x="2501900" y="2632076"/>
                </a:lnTo>
                <a:lnTo>
                  <a:pt x="2508250" y="2643982"/>
                </a:lnTo>
                <a:lnTo>
                  <a:pt x="2513806" y="2655095"/>
                </a:lnTo>
                <a:lnTo>
                  <a:pt x="2520950" y="2665413"/>
                </a:lnTo>
                <a:lnTo>
                  <a:pt x="2528094" y="2676526"/>
                </a:lnTo>
                <a:lnTo>
                  <a:pt x="2535238" y="2686845"/>
                </a:lnTo>
                <a:lnTo>
                  <a:pt x="2543969" y="2695576"/>
                </a:lnTo>
                <a:lnTo>
                  <a:pt x="2553494" y="2704307"/>
                </a:lnTo>
                <a:lnTo>
                  <a:pt x="2563019" y="2713039"/>
                </a:lnTo>
                <a:lnTo>
                  <a:pt x="2573338" y="2720976"/>
                </a:lnTo>
                <a:lnTo>
                  <a:pt x="2583656" y="2728913"/>
                </a:lnTo>
                <a:lnTo>
                  <a:pt x="2595563" y="2735263"/>
                </a:lnTo>
                <a:lnTo>
                  <a:pt x="2608263" y="2741613"/>
                </a:lnTo>
                <a:lnTo>
                  <a:pt x="2620963" y="2747170"/>
                </a:lnTo>
                <a:lnTo>
                  <a:pt x="2634456" y="2752726"/>
                </a:lnTo>
                <a:lnTo>
                  <a:pt x="2648744" y="2757489"/>
                </a:lnTo>
                <a:lnTo>
                  <a:pt x="2663031" y="2761457"/>
                </a:lnTo>
                <a:lnTo>
                  <a:pt x="2678113" y="2765426"/>
                </a:lnTo>
                <a:lnTo>
                  <a:pt x="2694781" y="2769395"/>
                </a:lnTo>
                <a:lnTo>
                  <a:pt x="2711450" y="2771776"/>
                </a:lnTo>
                <a:lnTo>
                  <a:pt x="2728119" y="2774157"/>
                </a:lnTo>
                <a:lnTo>
                  <a:pt x="2746375" y="2775745"/>
                </a:lnTo>
                <a:lnTo>
                  <a:pt x="2764631" y="2777332"/>
                </a:lnTo>
                <a:lnTo>
                  <a:pt x="2784475" y="2778126"/>
                </a:lnTo>
                <a:lnTo>
                  <a:pt x="2803525" y="2778126"/>
                </a:lnTo>
                <a:lnTo>
                  <a:pt x="3398044" y="2778126"/>
                </a:lnTo>
                <a:lnTo>
                  <a:pt x="3418681" y="2778126"/>
                </a:lnTo>
                <a:lnTo>
                  <a:pt x="3437731" y="2777332"/>
                </a:lnTo>
                <a:lnTo>
                  <a:pt x="3455987" y="2775745"/>
                </a:lnTo>
                <a:lnTo>
                  <a:pt x="3474244" y="2774157"/>
                </a:lnTo>
                <a:lnTo>
                  <a:pt x="3490912" y="2771776"/>
                </a:lnTo>
                <a:lnTo>
                  <a:pt x="3507581" y="2769395"/>
                </a:lnTo>
                <a:lnTo>
                  <a:pt x="3523456" y="2765426"/>
                </a:lnTo>
                <a:lnTo>
                  <a:pt x="3538537" y="2761457"/>
                </a:lnTo>
                <a:lnTo>
                  <a:pt x="3553619" y="2757489"/>
                </a:lnTo>
                <a:lnTo>
                  <a:pt x="3567906" y="2752726"/>
                </a:lnTo>
                <a:lnTo>
                  <a:pt x="3581400" y="2747170"/>
                </a:lnTo>
                <a:lnTo>
                  <a:pt x="3594100" y="2741613"/>
                </a:lnTo>
                <a:lnTo>
                  <a:pt x="3606800" y="2735263"/>
                </a:lnTo>
                <a:lnTo>
                  <a:pt x="3617912" y="2728913"/>
                </a:lnTo>
                <a:lnTo>
                  <a:pt x="3629025" y="2720976"/>
                </a:lnTo>
                <a:lnTo>
                  <a:pt x="3639343" y="2713039"/>
                </a:lnTo>
                <a:lnTo>
                  <a:pt x="3649662" y="2704307"/>
                </a:lnTo>
                <a:lnTo>
                  <a:pt x="3658393" y="2695576"/>
                </a:lnTo>
                <a:lnTo>
                  <a:pt x="3667125" y="2686845"/>
                </a:lnTo>
                <a:lnTo>
                  <a:pt x="3674268" y="2676526"/>
                </a:lnTo>
                <a:lnTo>
                  <a:pt x="3681412" y="2665413"/>
                </a:lnTo>
                <a:lnTo>
                  <a:pt x="3687762" y="2655095"/>
                </a:lnTo>
                <a:lnTo>
                  <a:pt x="3694906" y="2643982"/>
                </a:lnTo>
                <a:lnTo>
                  <a:pt x="3699668" y="2632076"/>
                </a:lnTo>
                <a:lnTo>
                  <a:pt x="3704431" y="2619376"/>
                </a:lnTo>
                <a:lnTo>
                  <a:pt x="3708400" y="2606676"/>
                </a:lnTo>
                <a:lnTo>
                  <a:pt x="3712368" y="2593182"/>
                </a:lnTo>
                <a:lnTo>
                  <a:pt x="3714750" y="2578895"/>
                </a:lnTo>
                <a:lnTo>
                  <a:pt x="3717131" y="2564607"/>
                </a:lnTo>
                <a:lnTo>
                  <a:pt x="3718718" y="2549526"/>
                </a:lnTo>
                <a:lnTo>
                  <a:pt x="3719512" y="2533651"/>
                </a:lnTo>
                <a:lnTo>
                  <a:pt x="3719512" y="2517776"/>
                </a:lnTo>
                <a:lnTo>
                  <a:pt x="3719512" y="893763"/>
                </a:lnTo>
                <a:lnTo>
                  <a:pt x="3719512" y="877094"/>
                </a:lnTo>
                <a:lnTo>
                  <a:pt x="3718718" y="862013"/>
                </a:lnTo>
                <a:lnTo>
                  <a:pt x="3717131" y="847726"/>
                </a:lnTo>
                <a:lnTo>
                  <a:pt x="3714750" y="832644"/>
                </a:lnTo>
                <a:lnTo>
                  <a:pt x="3712368" y="818357"/>
                </a:lnTo>
                <a:lnTo>
                  <a:pt x="3708400" y="805657"/>
                </a:lnTo>
                <a:lnTo>
                  <a:pt x="3704431" y="792163"/>
                </a:lnTo>
                <a:lnTo>
                  <a:pt x="3699668" y="779463"/>
                </a:lnTo>
                <a:lnTo>
                  <a:pt x="3694906" y="767557"/>
                </a:lnTo>
                <a:lnTo>
                  <a:pt x="3687762" y="756444"/>
                </a:lnTo>
                <a:lnTo>
                  <a:pt x="3681412" y="745332"/>
                </a:lnTo>
                <a:lnTo>
                  <a:pt x="3674268" y="735013"/>
                </a:lnTo>
                <a:lnTo>
                  <a:pt x="3667125" y="725488"/>
                </a:lnTo>
                <a:lnTo>
                  <a:pt x="3658393" y="715963"/>
                </a:lnTo>
                <a:lnTo>
                  <a:pt x="3649662" y="706438"/>
                </a:lnTo>
                <a:lnTo>
                  <a:pt x="3639343" y="698501"/>
                </a:lnTo>
                <a:lnTo>
                  <a:pt x="3629025" y="690563"/>
                </a:lnTo>
                <a:lnTo>
                  <a:pt x="3617912" y="683419"/>
                </a:lnTo>
                <a:lnTo>
                  <a:pt x="3606800" y="676276"/>
                </a:lnTo>
                <a:lnTo>
                  <a:pt x="3594100" y="669926"/>
                </a:lnTo>
                <a:lnTo>
                  <a:pt x="3581400" y="664369"/>
                </a:lnTo>
                <a:lnTo>
                  <a:pt x="3567906" y="658813"/>
                </a:lnTo>
                <a:lnTo>
                  <a:pt x="3553619" y="654051"/>
                </a:lnTo>
                <a:lnTo>
                  <a:pt x="3538537" y="649288"/>
                </a:lnTo>
                <a:lnTo>
                  <a:pt x="3523456" y="646113"/>
                </a:lnTo>
                <a:lnTo>
                  <a:pt x="3507581" y="642144"/>
                </a:lnTo>
                <a:lnTo>
                  <a:pt x="3490912" y="639763"/>
                </a:lnTo>
                <a:lnTo>
                  <a:pt x="3474244" y="637382"/>
                </a:lnTo>
                <a:lnTo>
                  <a:pt x="3455987" y="635794"/>
                </a:lnTo>
                <a:lnTo>
                  <a:pt x="3437731" y="634207"/>
                </a:lnTo>
                <a:lnTo>
                  <a:pt x="3418681" y="633413"/>
                </a:lnTo>
                <a:lnTo>
                  <a:pt x="3398044" y="633413"/>
                </a:lnTo>
                <a:lnTo>
                  <a:pt x="2803525" y="633413"/>
                </a:lnTo>
                <a:close/>
                <a:moveTo>
                  <a:pt x="2649303" y="203200"/>
                </a:moveTo>
                <a:lnTo>
                  <a:pt x="3562581" y="203200"/>
                </a:lnTo>
                <a:lnTo>
                  <a:pt x="3599081" y="203994"/>
                </a:lnTo>
                <a:lnTo>
                  <a:pt x="3635580" y="207170"/>
                </a:lnTo>
                <a:lnTo>
                  <a:pt x="3671286" y="210346"/>
                </a:lnTo>
                <a:lnTo>
                  <a:pt x="3705405" y="215110"/>
                </a:lnTo>
                <a:lnTo>
                  <a:pt x="3739524" y="221461"/>
                </a:lnTo>
                <a:lnTo>
                  <a:pt x="3771263" y="229401"/>
                </a:lnTo>
                <a:lnTo>
                  <a:pt x="3803001" y="238134"/>
                </a:lnTo>
                <a:lnTo>
                  <a:pt x="3833947" y="249250"/>
                </a:lnTo>
                <a:lnTo>
                  <a:pt x="3863305" y="261953"/>
                </a:lnTo>
                <a:lnTo>
                  <a:pt x="3892663" y="275451"/>
                </a:lnTo>
                <a:lnTo>
                  <a:pt x="3919641" y="291330"/>
                </a:lnTo>
                <a:lnTo>
                  <a:pt x="3946619" y="308797"/>
                </a:lnTo>
                <a:lnTo>
                  <a:pt x="3972803" y="327058"/>
                </a:lnTo>
                <a:lnTo>
                  <a:pt x="3997400" y="347701"/>
                </a:lnTo>
                <a:lnTo>
                  <a:pt x="4021998" y="369138"/>
                </a:lnTo>
                <a:lnTo>
                  <a:pt x="4045008" y="392957"/>
                </a:lnTo>
                <a:lnTo>
                  <a:pt x="4064845" y="415187"/>
                </a:lnTo>
                <a:lnTo>
                  <a:pt x="4083095" y="439006"/>
                </a:lnTo>
                <a:lnTo>
                  <a:pt x="4100551" y="462825"/>
                </a:lnTo>
                <a:lnTo>
                  <a:pt x="4117214" y="488232"/>
                </a:lnTo>
                <a:lnTo>
                  <a:pt x="4131496" y="513638"/>
                </a:lnTo>
                <a:lnTo>
                  <a:pt x="4144191" y="540633"/>
                </a:lnTo>
                <a:lnTo>
                  <a:pt x="4156887" y="567627"/>
                </a:lnTo>
                <a:lnTo>
                  <a:pt x="4167995" y="596210"/>
                </a:lnTo>
                <a:lnTo>
                  <a:pt x="4177517" y="626380"/>
                </a:lnTo>
                <a:lnTo>
                  <a:pt x="4185452" y="655757"/>
                </a:lnTo>
                <a:lnTo>
                  <a:pt x="4192593" y="687515"/>
                </a:lnTo>
                <a:lnTo>
                  <a:pt x="4198941" y="719274"/>
                </a:lnTo>
                <a:lnTo>
                  <a:pt x="4202908" y="751826"/>
                </a:lnTo>
                <a:lnTo>
                  <a:pt x="4206082" y="785966"/>
                </a:lnTo>
                <a:lnTo>
                  <a:pt x="4208462" y="820900"/>
                </a:lnTo>
                <a:lnTo>
                  <a:pt x="4208462" y="856629"/>
                </a:lnTo>
                <a:lnTo>
                  <a:pt x="4208462" y="2566023"/>
                </a:lnTo>
                <a:lnTo>
                  <a:pt x="4208462" y="2600957"/>
                </a:lnTo>
                <a:lnTo>
                  <a:pt x="4206082" y="2635098"/>
                </a:lnTo>
                <a:lnTo>
                  <a:pt x="4202908" y="2668444"/>
                </a:lnTo>
                <a:lnTo>
                  <a:pt x="4198941" y="2700996"/>
                </a:lnTo>
                <a:lnTo>
                  <a:pt x="4192593" y="2732755"/>
                </a:lnTo>
                <a:lnTo>
                  <a:pt x="4185452" y="2762925"/>
                </a:lnTo>
                <a:lnTo>
                  <a:pt x="4177517" y="2792301"/>
                </a:lnTo>
                <a:lnTo>
                  <a:pt x="4167995" y="2821678"/>
                </a:lnTo>
                <a:lnTo>
                  <a:pt x="4156887" y="2849467"/>
                </a:lnTo>
                <a:lnTo>
                  <a:pt x="4144191" y="2877255"/>
                </a:lnTo>
                <a:lnTo>
                  <a:pt x="4131496" y="2902662"/>
                </a:lnTo>
                <a:lnTo>
                  <a:pt x="4117214" y="2928069"/>
                </a:lnTo>
                <a:lnTo>
                  <a:pt x="4100551" y="2953475"/>
                </a:lnTo>
                <a:lnTo>
                  <a:pt x="4083095" y="2976500"/>
                </a:lnTo>
                <a:lnTo>
                  <a:pt x="4064845" y="2999525"/>
                </a:lnTo>
                <a:lnTo>
                  <a:pt x="4045008" y="3020962"/>
                </a:lnTo>
                <a:lnTo>
                  <a:pt x="4021998" y="3044781"/>
                </a:lnTo>
                <a:lnTo>
                  <a:pt x="3997400" y="3066217"/>
                </a:lnTo>
                <a:lnTo>
                  <a:pt x="3972803" y="3087655"/>
                </a:lnTo>
                <a:lnTo>
                  <a:pt x="3946619" y="3105915"/>
                </a:lnTo>
                <a:lnTo>
                  <a:pt x="3919641" y="3122589"/>
                </a:lnTo>
                <a:lnTo>
                  <a:pt x="3892663" y="3139262"/>
                </a:lnTo>
                <a:lnTo>
                  <a:pt x="3863305" y="3153553"/>
                </a:lnTo>
                <a:lnTo>
                  <a:pt x="3833947" y="3166257"/>
                </a:lnTo>
                <a:lnTo>
                  <a:pt x="3803001" y="3177372"/>
                </a:lnTo>
                <a:lnTo>
                  <a:pt x="3771263" y="3187693"/>
                </a:lnTo>
                <a:lnTo>
                  <a:pt x="3739524" y="3195633"/>
                </a:lnTo>
                <a:lnTo>
                  <a:pt x="3705405" y="3202779"/>
                </a:lnTo>
                <a:lnTo>
                  <a:pt x="3671286" y="3207542"/>
                </a:lnTo>
                <a:lnTo>
                  <a:pt x="3635580" y="3211512"/>
                </a:lnTo>
                <a:lnTo>
                  <a:pt x="3599081" y="3213894"/>
                </a:lnTo>
                <a:lnTo>
                  <a:pt x="3562581" y="3214688"/>
                </a:lnTo>
                <a:lnTo>
                  <a:pt x="2649303" y="3214688"/>
                </a:lnTo>
                <a:lnTo>
                  <a:pt x="2611216" y="3213894"/>
                </a:lnTo>
                <a:lnTo>
                  <a:pt x="2574717" y="3211512"/>
                </a:lnTo>
                <a:lnTo>
                  <a:pt x="2539804" y="3207542"/>
                </a:lnTo>
                <a:lnTo>
                  <a:pt x="2504892" y="3202779"/>
                </a:lnTo>
                <a:lnTo>
                  <a:pt x="2471566" y="3195633"/>
                </a:lnTo>
                <a:lnTo>
                  <a:pt x="2438241" y="3187693"/>
                </a:lnTo>
                <a:lnTo>
                  <a:pt x="2406502" y="3177372"/>
                </a:lnTo>
                <a:lnTo>
                  <a:pt x="2376351" y="3166257"/>
                </a:lnTo>
                <a:lnTo>
                  <a:pt x="2345405" y="3153553"/>
                </a:lnTo>
                <a:lnTo>
                  <a:pt x="2316047" y="3139262"/>
                </a:lnTo>
                <a:lnTo>
                  <a:pt x="2288276" y="3122589"/>
                </a:lnTo>
                <a:lnTo>
                  <a:pt x="2260505" y="3105915"/>
                </a:lnTo>
                <a:lnTo>
                  <a:pt x="2234321" y="3087655"/>
                </a:lnTo>
                <a:lnTo>
                  <a:pt x="2208929" y="3066217"/>
                </a:lnTo>
                <a:lnTo>
                  <a:pt x="2183538" y="3044781"/>
                </a:lnTo>
                <a:lnTo>
                  <a:pt x="2159734" y="3020962"/>
                </a:lnTo>
                <a:lnTo>
                  <a:pt x="2139898" y="2999525"/>
                </a:lnTo>
                <a:lnTo>
                  <a:pt x="2120855" y="2976500"/>
                </a:lnTo>
                <a:lnTo>
                  <a:pt x="2104193" y="2953475"/>
                </a:lnTo>
                <a:lnTo>
                  <a:pt x="2087529" y="2928069"/>
                </a:lnTo>
                <a:lnTo>
                  <a:pt x="2072453" y="2902662"/>
                </a:lnTo>
                <a:lnTo>
                  <a:pt x="2058964" y="2877255"/>
                </a:lnTo>
                <a:lnTo>
                  <a:pt x="2046269" y="2849467"/>
                </a:lnTo>
                <a:lnTo>
                  <a:pt x="2035954" y="2821678"/>
                </a:lnTo>
                <a:lnTo>
                  <a:pt x="2026433" y="2792301"/>
                </a:lnTo>
                <a:lnTo>
                  <a:pt x="2017704" y="2762925"/>
                </a:lnTo>
                <a:lnTo>
                  <a:pt x="2010563" y="2732755"/>
                </a:lnTo>
                <a:lnTo>
                  <a:pt x="2005009" y="2700996"/>
                </a:lnTo>
                <a:lnTo>
                  <a:pt x="2000249" y="2668444"/>
                </a:lnTo>
                <a:lnTo>
                  <a:pt x="1997074" y="2635098"/>
                </a:lnTo>
                <a:lnTo>
                  <a:pt x="1994694" y="2600957"/>
                </a:lnTo>
                <a:lnTo>
                  <a:pt x="1993900" y="2566023"/>
                </a:lnTo>
                <a:lnTo>
                  <a:pt x="1993900" y="856629"/>
                </a:lnTo>
                <a:lnTo>
                  <a:pt x="1994694" y="820900"/>
                </a:lnTo>
                <a:lnTo>
                  <a:pt x="1997074" y="785966"/>
                </a:lnTo>
                <a:lnTo>
                  <a:pt x="2000249" y="751826"/>
                </a:lnTo>
                <a:lnTo>
                  <a:pt x="2005009" y="719274"/>
                </a:lnTo>
                <a:lnTo>
                  <a:pt x="2010563" y="687515"/>
                </a:lnTo>
                <a:lnTo>
                  <a:pt x="2017704" y="655757"/>
                </a:lnTo>
                <a:lnTo>
                  <a:pt x="2026433" y="626380"/>
                </a:lnTo>
                <a:lnTo>
                  <a:pt x="2035954" y="596210"/>
                </a:lnTo>
                <a:lnTo>
                  <a:pt x="2046269" y="567627"/>
                </a:lnTo>
                <a:lnTo>
                  <a:pt x="2058964" y="540633"/>
                </a:lnTo>
                <a:lnTo>
                  <a:pt x="2072453" y="513638"/>
                </a:lnTo>
                <a:lnTo>
                  <a:pt x="2087529" y="488232"/>
                </a:lnTo>
                <a:lnTo>
                  <a:pt x="2104193" y="462825"/>
                </a:lnTo>
                <a:lnTo>
                  <a:pt x="2120855" y="439006"/>
                </a:lnTo>
                <a:lnTo>
                  <a:pt x="2139898" y="415187"/>
                </a:lnTo>
                <a:lnTo>
                  <a:pt x="2159734" y="392957"/>
                </a:lnTo>
                <a:lnTo>
                  <a:pt x="2183538" y="369138"/>
                </a:lnTo>
                <a:lnTo>
                  <a:pt x="2208136" y="347701"/>
                </a:lnTo>
                <a:lnTo>
                  <a:pt x="2234321" y="327058"/>
                </a:lnTo>
                <a:lnTo>
                  <a:pt x="2259711" y="308797"/>
                </a:lnTo>
                <a:lnTo>
                  <a:pt x="2287482" y="291330"/>
                </a:lnTo>
                <a:lnTo>
                  <a:pt x="2315254" y="275451"/>
                </a:lnTo>
                <a:lnTo>
                  <a:pt x="2344612" y="261953"/>
                </a:lnTo>
                <a:lnTo>
                  <a:pt x="2374764" y="249250"/>
                </a:lnTo>
                <a:lnTo>
                  <a:pt x="2405709" y="238134"/>
                </a:lnTo>
                <a:lnTo>
                  <a:pt x="2437447" y="229401"/>
                </a:lnTo>
                <a:lnTo>
                  <a:pt x="2470773" y="221461"/>
                </a:lnTo>
                <a:lnTo>
                  <a:pt x="2504099" y="215110"/>
                </a:lnTo>
                <a:lnTo>
                  <a:pt x="2539011" y="210346"/>
                </a:lnTo>
                <a:lnTo>
                  <a:pt x="2574717" y="207170"/>
                </a:lnTo>
                <a:lnTo>
                  <a:pt x="2611216" y="203994"/>
                </a:lnTo>
                <a:close/>
                <a:moveTo>
                  <a:pt x="488343" y="203200"/>
                </a:moveTo>
                <a:lnTo>
                  <a:pt x="488343" y="2423905"/>
                </a:lnTo>
                <a:lnTo>
                  <a:pt x="488343" y="2445341"/>
                </a:lnTo>
                <a:lnTo>
                  <a:pt x="489137" y="2466778"/>
                </a:lnTo>
                <a:lnTo>
                  <a:pt x="490726" y="2486627"/>
                </a:lnTo>
                <a:lnTo>
                  <a:pt x="492313" y="2507270"/>
                </a:lnTo>
                <a:lnTo>
                  <a:pt x="494696" y="2526325"/>
                </a:lnTo>
                <a:lnTo>
                  <a:pt x="498666" y="2544586"/>
                </a:lnTo>
                <a:lnTo>
                  <a:pt x="501842" y="2562053"/>
                </a:lnTo>
                <a:lnTo>
                  <a:pt x="505018" y="2578727"/>
                </a:lnTo>
                <a:lnTo>
                  <a:pt x="509783" y="2595400"/>
                </a:lnTo>
                <a:lnTo>
                  <a:pt x="514547" y="2611279"/>
                </a:lnTo>
                <a:lnTo>
                  <a:pt x="519311" y="2625570"/>
                </a:lnTo>
                <a:lnTo>
                  <a:pt x="525664" y="2640655"/>
                </a:lnTo>
                <a:lnTo>
                  <a:pt x="532016" y="2653359"/>
                </a:lnTo>
                <a:lnTo>
                  <a:pt x="538369" y="2666062"/>
                </a:lnTo>
                <a:lnTo>
                  <a:pt x="546309" y="2678765"/>
                </a:lnTo>
                <a:lnTo>
                  <a:pt x="554250" y="2689881"/>
                </a:lnTo>
                <a:lnTo>
                  <a:pt x="562984" y="2700996"/>
                </a:lnTo>
                <a:lnTo>
                  <a:pt x="571719" y="2710524"/>
                </a:lnTo>
                <a:lnTo>
                  <a:pt x="581248" y="2720051"/>
                </a:lnTo>
                <a:lnTo>
                  <a:pt x="591570" y="2728785"/>
                </a:lnTo>
                <a:lnTo>
                  <a:pt x="601893" y="2736725"/>
                </a:lnTo>
                <a:lnTo>
                  <a:pt x="613010" y="2743870"/>
                </a:lnTo>
                <a:lnTo>
                  <a:pt x="624127" y="2750222"/>
                </a:lnTo>
                <a:lnTo>
                  <a:pt x="636831" y="2756573"/>
                </a:lnTo>
                <a:lnTo>
                  <a:pt x="648742" y="2761337"/>
                </a:lnTo>
                <a:lnTo>
                  <a:pt x="661447" y="2766101"/>
                </a:lnTo>
                <a:lnTo>
                  <a:pt x="674946" y="2770071"/>
                </a:lnTo>
                <a:lnTo>
                  <a:pt x="690033" y="2773247"/>
                </a:lnTo>
                <a:lnTo>
                  <a:pt x="704326" y="2775629"/>
                </a:lnTo>
                <a:lnTo>
                  <a:pt x="718619" y="2777216"/>
                </a:lnTo>
                <a:lnTo>
                  <a:pt x="735294" y="2778804"/>
                </a:lnTo>
                <a:lnTo>
                  <a:pt x="751175" y="2778804"/>
                </a:lnTo>
                <a:lnTo>
                  <a:pt x="1814413" y="2778804"/>
                </a:lnTo>
                <a:lnTo>
                  <a:pt x="1821560" y="2805799"/>
                </a:lnTo>
                <a:lnTo>
                  <a:pt x="1828707" y="2833587"/>
                </a:lnTo>
                <a:lnTo>
                  <a:pt x="1836647" y="2860582"/>
                </a:lnTo>
                <a:lnTo>
                  <a:pt x="1845382" y="2885989"/>
                </a:lnTo>
                <a:lnTo>
                  <a:pt x="1854116" y="2912189"/>
                </a:lnTo>
                <a:lnTo>
                  <a:pt x="1864439" y="2936802"/>
                </a:lnTo>
                <a:lnTo>
                  <a:pt x="1876350" y="2962209"/>
                </a:lnTo>
                <a:lnTo>
                  <a:pt x="1888261" y="2986028"/>
                </a:lnTo>
                <a:lnTo>
                  <a:pt x="1900966" y="3009847"/>
                </a:lnTo>
                <a:lnTo>
                  <a:pt x="1915258" y="3032871"/>
                </a:lnTo>
                <a:lnTo>
                  <a:pt x="1929552" y="3055896"/>
                </a:lnTo>
                <a:lnTo>
                  <a:pt x="1944638" y="3078127"/>
                </a:lnTo>
                <a:lnTo>
                  <a:pt x="1961313" y="3099564"/>
                </a:lnTo>
                <a:lnTo>
                  <a:pt x="1977989" y="3120207"/>
                </a:lnTo>
                <a:lnTo>
                  <a:pt x="1995458" y="3141644"/>
                </a:lnTo>
                <a:lnTo>
                  <a:pt x="2014515" y="3161493"/>
                </a:lnTo>
                <a:lnTo>
                  <a:pt x="2028808" y="3174990"/>
                </a:lnTo>
                <a:lnTo>
                  <a:pt x="2042307" y="3189281"/>
                </a:lnTo>
                <a:lnTo>
                  <a:pt x="2071687" y="3214688"/>
                </a:lnTo>
                <a:lnTo>
                  <a:pt x="751175" y="3214688"/>
                </a:lnTo>
                <a:lnTo>
                  <a:pt x="705914" y="3213894"/>
                </a:lnTo>
                <a:lnTo>
                  <a:pt x="662241" y="3211512"/>
                </a:lnTo>
                <a:lnTo>
                  <a:pt x="619362" y="3207542"/>
                </a:lnTo>
                <a:lnTo>
                  <a:pt x="578071" y="3201985"/>
                </a:lnTo>
                <a:lnTo>
                  <a:pt x="537574" y="3194839"/>
                </a:lnTo>
                <a:lnTo>
                  <a:pt x="499460" y="3186899"/>
                </a:lnTo>
                <a:lnTo>
                  <a:pt x="461346" y="3175784"/>
                </a:lnTo>
                <a:lnTo>
                  <a:pt x="424819" y="3163875"/>
                </a:lnTo>
                <a:lnTo>
                  <a:pt x="389087" y="3151171"/>
                </a:lnTo>
                <a:lnTo>
                  <a:pt x="354942" y="3136086"/>
                </a:lnTo>
                <a:lnTo>
                  <a:pt x="338267" y="3127353"/>
                </a:lnTo>
                <a:lnTo>
                  <a:pt x="322386" y="3119413"/>
                </a:lnTo>
                <a:lnTo>
                  <a:pt x="305711" y="3110679"/>
                </a:lnTo>
                <a:lnTo>
                  <a:pt x="290624" y="3101946"/>
                </a:lnTo>
                <a:lnTo>
                  <a:pt x="274743" y="3092418"/>
                </a:lnTo>
                <a:lnTo>
                  <a:pt x="259656" y="3081303"/>
                </a:lnTo>
                <a:lnTo>
                  <a:pt x="244569" y="3070981"/>
                </a:lnTo>
                <a:lnTo>
                  <a:pt x="230276" y="3060660"/>
                </a:lnTo>
                <a:lnTo>
                  <a:pt x="215983" y="3049545"/>
                </a:lnTo>
                <a:lnTo>
                  <a:pt x="201690" y="3037635"/>
                </a:lnTo>
                <a:lnTo>
                  <a:pt x="188985" y="3025726"/>
                </a:lnTo>
                <a:lnTo>
                  <a:pt x="174692" y="3013816"/>
                </a:lnTo>
                <a:lnTo>
                  <a:pt x="153253" y="2991585"/>
                </a:lnTo>
                <a:lnTo>
                  <a:pt x="132607" y="2970149"/>
                </a:lnTo>
                <a:lnTo>
                  <a:pt x="114344" y="2948711"/>
                </a:lnTo>
                <a:lnTo>
                  <a:pt x="97669" y="2927275"/>
                </a:lnTo>
                <a:lnTo>
                  <a:pt x="82582" y="2906632"/>
                </a:lnTo>
                <a:lnTo>
                  <a:pt x="70671" y="2885195"/>
                </a:lnTo>
                <a:lnTo>
                  <a:pt x="59554" y="2864552"/>
                </a:lnTo>
                <a:lnTo>
                  <a:pt x="50820" y="2843909"/>
                </a:lnTo>
                <a:lnTo>
                  <a:pt x="45261" y="2827236"/>
                </a:lnTo>
                <a:lnTo>
                  <a:pt x="38115" y="2809769"/>
                </a:lnTo>
                <a:lnTo>
                  <a:pt x="33350" y="2791508"/>
                </a:lnTo>
                <a:lnTo>
                  <a:pt x="28586" y="2773247"/>
                </a:lnTo>
                <a:lnTo>
                  <a:pt x="23822" y="2753397"/>
                </a:lnTo>
                <a:lnTo>
                  <a:pt x="19851" y="2733549"/>
                </a:lnTo>
                <a:lnTo>
                  <a:pt x="15881" y="2712112"/>
                </a:lnTo>
                <a:lnTo>
                  <a:pt x="12705" y="2690675"/>
                </a:lnTo>
                <a:lnTo>
                  <a:pt x="9529" y="2667650"/>
                </a:lnTo>
                <a:lnTo>
                  <a:pt x="7147" y="2645419"/>
                </a:lnTo>
                <a:lnTo>
                  <a:pt x="3176" y="2596987"/>
                </a:lnTo>
                <a:lnTo>
                  <a:pt x="794" y="2545380"/>
                </a:lnTo>
                <a:lnTo>
                  <a:pt x="0" y="2490597"/>
                </a:lnTo>
                <a:lnTo>
                  <a:pt x="0" y="692279"/>
                </a:lnTo>
                <a:lnTo>
                  <a:pt x="794" y="667666"/>
                </a:lnTo>
                <a:lnTo>
                  <a:pt x="2382" y="642260"/>
                </a:lnTo>
                <a:lnTo>
                  <a:pt x="5558" y="618441"/>
                </a:lnTo>
                <a:lnTo>
                  <a:pt x="9529" y="593828"/>
                </a:lnTo>
                <a:lnTo>
                  <a:pt x="15087" y="570009"/>
                </a:lnTo>
                <a:lnTo>
                  <a:pt x="21440" y="546984"/>
                </a:lnTo>
                <a:lnTo>
                  <a:pt x="29380" y="523960"/>
                </a:lnTo>
                <a:lnTo>
                  <a:pt x="38115" y="502523"/>
                </a:lnTo>
                <a:lnTo>
                  <a:pt x="48437" y="481086"/>
                </a:lnTo>
                <a:lnTo>
                  <a:pt x="58760" y="459649"/>
                </a:lnTo>
                <a:lnTo>
                  <a:pt x="70671" y="439006"/>
                </a:lnTo>
                <a:lnTo>
                  <a:pt x="82582" y="419157"/>
                </a:lnTo>
                <a:lnTo>
                  <a:pt x="96875" y="400102"/>
                </a:lnTo>
                <a:lnTo>
                  <a:pt x="111168" y="381047"/>
                </a:lnTo>
                <a:lnTo>
                  <a:pt x="126255" y="363580"/>
                </a:lnTo>
                <a:lnTo>
                  <a:pt x="142930" y="346907"/>
                </a:lnTo>
                <a:lnTo>
                  <a:pt x="159605" y="330234"/>
                </a:lnTo>
                <a:lnTo>
                  <a:pt x="177868" y="315149"/>
                </a:lnTo>
                <a:lnTo>
                  <a:pt x="196131" y="300857"/>
                </a:lnTo>
                <a:lnTo>
                  <a:pt x="215189" y="286566"/>
                </a:lnTo>
                <a:lnTo>
                  <a:pt x="235040" y="274657"/>
                </a:lnTo>
                <a:lnTo>
                  <a:pt x="255685" y="262747"/>
                </a:lnTo>
                <a:lnTo>
                  <a:pt x="277125" y="252426"/>
                </a:lnTo>
                <a:lnTo>
                  <a:pt x="298564" y="242104"/>
                </a:lnTo>
                <a:lnTo>
                  <a:pt x="320798" y="233371"/>
                </a:lnTo>
                <a:lnTo>
                  <a:pt x="343031" y="225431"/>
                </a:lnTo>
                <a:lnTo>
                  <a:pt x="366853" y="219079"/>
                </a:lnTo>
                <a:lnTo>
                  <a:pt x="389880" y="213522"/>
                </a:lnTo>
                <a:lnTo>
                  <a:pt x="414496" y="209552"/>
                </a:lnTo>
                <a:lnTo>
                  <a:pt x="438318" y="206376"/>
                </a:lnTo>
                <a:lnTo>
                  <a:pt x="463727" y="203994"/>
                </a:lnTo>
                <a:close/>
                <a:moveTo>
                  <a:pt x="7739531" y="198438"/>
                </a:moveTo>
                <a:lnTo>
                  <a:pt x="8654586" y="198438"/>
                </a:lnTo>
                <a:lnTo>
                  <a:pt x="8691919" y="199232"/>
                </a:lnTo>
                <a:lnTo>
                  <a:pt x="8728458" y="201613"/>
                </a:lnTo>
                <a:lnTo>
                  <a:pt x="8763408" y="204788"/>
                </a:lnTo>
                <a:lnTo>
                  <a:pt x="8797564" y="211138"/>
                </a:lnTo>
                <a:lnTo>
                  <a:pt x="8830925" y="217488"/>
                </a:lnTo>
                <a:lnTo>
                  <a:pt x="8864286" y="226219"/>
                </a:lnTo>
                <a:lnTo>
                  <a:pt x="8895265" y="235744"/>
                </a:lnTo>
                <a:lnTo>
                  <a:pt x="8926243" y="246857"/>
                </a:lnTo>
                <a:lnTo>
                  <a:pt x="8955633" y="260351"/>
                </a:lnTo>
                <a:lnTo>
                  <a:pt x="8984229" y="274638"/>
                </a:lnTo>
                <a:lnTo>
                  <a:pt x="9012030" y="290513"/>
                </a:lnTo>
                <a:lnTo>
                  <a:pt x="9039831" y="308769"/>
                </a:lnTo>
                <a:lnTo>
                  <a:pt x="9065249" y="327026"/>
                </a:lnTo>
                <a:lnTo>
                  <a:pt x="9090668" y="348457"/>
                </a:lnTo>
                <a:lnTo>
                  <a:pt x="9114497" y="369888"/>
                </a:lnTo>
                <a:lnTo>
                  <a:pt x="9137532" y="393701"/>
                </a:lnTo>
                <a:lnTo>
                  <a:pt x="9157390" y="415926"/>
                </a:lnTo>
                <a:lnTo>
                  <a:pt x="9176454" y="439738"/>
                </a:lnTo>
                <a:lnTo>
                  <a:pt x="9193134" y="463551"/>
                </a:lnTo>
                <a:lnTo>
                  <a:pt x="9209021" y="488951"/>
                </a:lnTo>
                <a:lnTo>
                  <a:pt x="9224113" y="514351"/>
                </a:lnTo>
                <a:lnTo>
                  <a:pt x="9237616" y="541338"/>
                </a:lnTo>
                <a:lnTo>
                  <a:pt x="9249531" y="568325"/>
                </a:lnTo>
                <a:lnTo>
                  <a:pt x="9259858" y="596901"/>
                </a:lnTo>
                <a:lnTo>
                  <a:pt x="9270184" y="627063"/>
                </a:lnTo>
                <a:lnTo>
                  <a:pt x="9278127" y="656432"/>
                </a:lnTo>
                <a:lnTo>
                  <a:pt x="9285276" y="688182"/>
                </a:lnTo>
                <a:lnTo>
                  <a:pt x="9290836" y="719932"/>
                </a:lnTo>
                <a:lnTo>
                  <a:pt x="9295602" y="752475"/>
                </a:lnTo>
                <a:lnTo>
                  <a:pt x="9298779" y="786607"/>
                </a:lnTo>
                <a:lnTo>
                  <a:pt x="9300368" y="821532"/>
                </a:lnTo>
                <a:lnTo>
                  <a:pt x="9301162" y="857251"/>
                </a:lnTo>
                <a:lnTo>
                  <a:pt x="9301162" y="2566194"/>
                </a:lnTo>
                <a:lnTo>
                  <a:pt x="9300368" y="2601119"/>
                </a:lnTo>
                <a:lnTo>
                  <a:pt x="9298779" y="2635251"/>
                </a:lnTo>
                <a:lnTo>
                  <a:pt x="9295602" y="2668588"/>
                </a:lnTo>
                <a:lnTo>
                  <a:pt x="9290836" y="2701132"/>
                </a:lnTo>
                <a:lnTo>
                  <a:pt x="9285276" y="2732882"/>
                </a:lnTo>
                <a:lnTo>
                  <a:pt x="9278127" y="2763044"/>
                </a:lnTo>
                <a:lnTo>
                  <a:pt x="9270184" y="2792413"/>
                </a:lnTo>
                <a:lnTo>
                  <a:pt x="9259858" y="2821782"/>
                </a:lnTo>
                <a:lnTo>
                  <a:pt x="9249531" y="2849563"/>
                </a:lnTo>
                <a:lnTo>
                  <a:pt x="9237616" y="2877344"/>
                </a:lnTo>
                <a:lnTo>
                  <a:pt x="9224113" y="2902744"/>
                </a:lnTo>
                <a:lnTo>
                  <a:pt x="9209021" y="2928144"/>
                </a:lnTo>
                <a:lnTo>
                  <a:pt x="9193134" y="2953544"/>
                </a:lnTo>
                <a:lnTo>
                  <a:pt x="9176454" y="2976563"/>
                </a:lnTo>
                <a:lnTo>
                  <a:pt x="9157390" y="2999582"/>
                </a:lnTo>
                <a:lnTo>
                  <a:pt x="9137532" y="3021013"/>
                </a:lnTo>
                <a:lnTo>
                  <a:pt x="9114497" y="3044825"/>
                </a:lnTo>
                <a:lnTo>
                  <a:pt x="9090668" y="3066257"/>
                </a:lnTo>
                <a:lnTo>
                  <a:pt x="9065249" y="3087688"/>
                </a:lnTo>
                <a:lnTo>
                  <a:pt x="9039831" y="3105944"/>
                </a:lnTo>
                <a:lnTo>
                  <a:pt x="9012030" y="3122613"/>
                </a:lnTo>
                <a:lnTo>
                  <a:pt x="8984229" y="3139282"/>
                </a:lnTo>
                <a:lnTo>
                  <a:pt x="8955633" y="3153569"/>
                </a:lnTo>
                <a:lnTo>
                  <a:pt x="8926243" y="3166269"/>
                </a:lnTo>
                <a:lnTo>
                  <a:pt x="8895265" y="3177382"/>
                </a:lnTo>
                <a:lnTo>
                  <a:pt x="8864286" y="3187701"/>
                </a:lnTo>
                <a:lnTo>
                  <a:pt x="8830925" y="3195638"/>
                </a:lnTo>
                <a:lnTo>
                  <a:pt x="8797564" y="3202782"/>
                </a:lnTo>
                <a:lnTo>
                  <a:pt x="8763408" y="3207544"/>
                </a:lnTo>
                <a:lnTo>
                  <a:pt x="8728458" y="3211513"/>
                </a:lnTo>
                <a:lnTo>
                  <a:pt x="8691919" y="3213894"/>
                </a:lnTo>
                <a:lnTo>
                  <a:pt x="8654586" y="3214688"/>
                </a:lnTo>
                <a:lnTo>
                  <a:pt x="7739531" y="3214688"/>
                </a:lnTo>
                <a:lnTo>
                  <a:pt x="7702198" y="3213894"/>
                </a:lnTo>
                <a:lnTo>
                  <a:pt x="7666454" y="3211513"/>
                </a:lnTo>
                <a:lnTo>
                  <a:pt x="7630709" y="3207544"/>
                </a:lnTo>
                <a:lnTo>
                  <a:pt x="7595759" y="3202782"/>
                </a:lnTo>
                <a:lnTo>
                  <a:pt x="7562398" y="3195638"/>
                </a:lnTo>
                <a:lnTo>
                  <a:pt x="7529831" y="3187701"/>
                </a:lnTo>
                <a:lnTo>
                  <a:pt x="7497264" y="3177382"/>
                </a:lnTo>
                <a:lnTo>
                  <a:pt x="7466285" y="3166269"/>
                </a:lnTo>
                <a:lnTo>
                  <a:pt x="7436895" y="3153569"/>
                </a:lnTo>
                <a:lnTo>
                  <a:pt x="7407506" y="3139282"/>
                </a:lnTo>
                <a:lnTo>
                  <a:pt x="7378910" y="3122613"/>
                </a:lnTo>
                <a:lnTo>
                  <a:pt x="7351903" y="3105944"/>
                </a:lnTo>
                <a:lnTo>
                  <a:pt x="7324896" y="3087688"/>
                </a:lnTo>
                <a:lnTo>
                  <a:pt x="7299478" y="3066257"/>
                </a:lnTo>
                <a:lnTo>
                  <a:pt x="7274060" y="3044825"/>
                </a:lnTo>
                <a:lnTo>
                  <a:pt x="7250230" y="3021013"/>
                </a:lnTo>
                <a:lnTo>
                  <a:pt x="7230372" y="2999582"/>
                </a:lnTo>
                <a:lnTo>
                  <a:pt x="7212103" y="2976563"/>
                </a:lnTo>
                <a:lnTo>
                  <a:pt x="7193834" y="2953544"/>
                </a:lnTo>
                <a:lnTo>
                  <a:pt x="7177947" y="2928144"/>
                </a:lnTo>
                <a:lnTo>
                  <a:pt x="7163650" y="2902744"/>
                </a:lnTo>
                <a:lnTo>
                  <a:pt x="7149352" y="2877344"/>
                </a:lnTo>
                <a:lnTo>
                  <a:pt x="7137437" y="2849563"/>
                </a:lnTo>
                <a:lnTo>
                  <a:pt x="7126317" y="2821782"/>
                </a:lnTo>
                <a:lnTo>
                  <a:pt x="7116785" y="2792413"/>
                </a:lnTo>
                <a:lnTo>
                  <a:pt x="7108047" y="2763044"/>
                </a:lnTo>
                <a:lnTo>
                  <a:pt x="7100898" y="2732882"/>
                </a:lnTo>
                <a:lnTo>
                  <a:pt x="7095338" y="2701132"/>
                </a:lnTo>
                <a:lnTo>
                  <a:pt x="7090572" y="2668588"/>
                </a:lnTo>
                <a:lnTo>
                  <a:pt x="7087395" y="2635251"/>
                </a:lnTo>
                <a:lnTo>
                  <a:pt x="7085806" y="2601119"/>
                </a:lnTo>
                <a:lnTo>
                  <a:pt x="7085012" y="2566194"/>
                </a:lnTo>
                <a:lnTo>
                  <a:pt x="7085012" y="857251"/>
                </a:lnTo>
                <a:lnTo>
                  <a:pt x="7085806" y="821532"/>
                </a:lnTo>
                <a:lnTo>
                  <a:pt x="7087395" y="786607"/>
                </a:lnTo>
                <a:lnTo>
                  <a:pt x="7090572" y="752475"/>
                </a:lnTo>
                <a:lnTo>
                  <a:pt x="7095338" y="719932"/>
                </a:lnTo>
                <a:lnTo>
                  <a:pt x="7100898" y="688182"/>
                </a:lnTo>
                <a:lnTo>
                  <a:pt x="7108047" y="656432"/>
                </a:lnTo>
                <a:lnTo>
                  <a:pt x="7116785" y="627063"/>
                </a:lnTo>
                <a:lnTo>
                  <a:pt x="7126317" y="596901"/>
                </a:lnTo>
                <a:lnTo>
                  <a:pt x="7137437" y="568325"/>
                </a:lnTo>
                <a:lnTo>
                  <a:pt x="7149352" y="541338"/>
                </a:lnTo>
                <a:lnTo>
                  <a:pt x="7163650" y="514351"/>
                </a:lnTo>
                <a:lnTo>
                  <a:pt x="7177947" y="488951"/>
                </a:lnTo>
                <a:lnTo>
                  <a:pt x="7193834" y="463551"/>
                </a:lnTo>
                <a:lnTo>
                  <a:pt x="7212103" y="439738"/>
                </a:lnTo>
                <a:lnTo>
                  <a:pt x="7230372" y="415926"/>
                </a:lnTo>
                <a:lnTo>
                  <a:pt x="7250230" y="393701"/>
                </a:lnTo>
                <a:lnTo>
                  <a:pt x="7274060" y="369888"/>
                </a:lnTo>
                <a:lnTo>
                  <a:pt x="7299478" y="348457"/>
                </a:lnTo>
                <a:lnTo>
                  <a:pt x="7324102" y="327026"/>
                </a:lnTo>
                <a:lnTo>
                  <a:pt x="7351109" y="308769"/>
                </a:lnTo>
                <a:lnTo>
                  <a:pt x="7378116" y="290513"/>
                </a:lnTo>
                <a:lnTo>
                  <a:pt x="7405917" y="274638"/>
                </a:lnTo>
                <a:lnTo>
                  <a:pt x="7436101" y="260351"/>
                </a:lnTo>
                <a:lnTo>
                  <a:pt x="7465491" y="246857"/>
                </a:lnTo>
                <a:lnTo>
                  <a:pt x="7496469" y="235744"/>
                </a:lnTo>
                <a:lnTo>
                  <a:pt x="7529036" y="226219"/>
                </a:lnTo>
                <a:lnTo>
                  <a:pt x="7560809" y="217488"/>
                </a:lnTo>
                <a:lnTo>
                  <a:pt x="7594965" y="211138"/>
                </a:lnTo>
                <a:lnTo>
                  <a:pt x="7629915" y="204788"/>
                </a:lnTo>
                <a:lnTo>
                  <a:pt x="7665659" y="201613"/>
                </a:lnTo>
                <a:lnTo>
                  <a:pt x="7702198" y="199232"/>
                </a:lnTo>
                <a:close/>
                <a:moveTo>
                  <a:pt x="6348584" y="0"/>
                </a:moveTo>
                <a:lnTo>
                  <a:pt x="6881812" y="409677"/>
                </a:lnTo>
                <a:lnTo>
                  <a:pt x="6348584" y="820147"/>
                </a:lnTo>
                <a:lnTo>
                  <a:pt x="6348584" y="628012"/>
                </a:lnTo>
                <a:lnTo>
                  <a:pt x="5203571" y="628012"/>
                </a:lnTo>
                <a:lnTo>
                  <a:pt x="5185321" y="628012"/>
                </a:lnTo>
                <a:lnTo>
                  <a:pt x="5167864" y="628806"/>
                </a:lnTo>
                <a:lnTo>
                  <a:pt x="5151200" y="630394"/>
                </a:lnTo>
                <a:lnTo>
                  <a:pt x="5134537" y="632775"/>
                </a:lnTo>
                <a:lnTo>
                  <a:pt x="5119460" y="635157"/>
                </a:lnTo>
                <a:lnTo>
                  <a:pt x="5103591" y="638333"/>
                </a:lnTo>
                <a:lnTo>
                  <a:pt x="5089308" y="642303"/>
                </a:lnTo>
                <a:lnTo>
                  <a:pt x="5075025" y="646273"/>
                </a:lnTo>
                <a:lnTo>
                  <a:pt x="5060742" y="651036"/>
                </a:lnTo>
                <a:lnTo>
                  <a:pt x="5048046" y="656594"/>
                </a:lnTo>
                <a:lnTo>
                  <a:pt x="5035350" y="663739"/>
                </a:lnTo>
                <a:lnTo>
                  <a:pt x="5023448" y="670091"/>
                </a:lnTo>
                <a:lnTo>
                  <a:pt x="5011545" y="677236"/>
                </a:lnTo>
                <a:lnTo>
                  <a:pt x="5001230" y="685176"/>
                </a:lnTo>
                <a:lnTo>
                  <a:pt x="4990914" y="693115"/>
                </a:lnTo>
                <a:lnTo>
                  <a:pt x="4981392" y="702643"/>
                </a:lnTo>
                <a:lnTo>
                  <a:pt x="4971870" y="712964"/>
                </a:lnTo>
                <a:lnTo>
                  <a:pt x="4962349" y="722491"/>
                </a:lnTo>
                <a:lnTo>
                  <a:pt x="4953620" y="732019"/>
                </a:lnTo>
                <a:lnTo>
                  <a:pt x="4946479" y="742340"/>
                </a:lnTo>
                <a:lnTo>
                  <a:pt x="4939337" y="753455"/>
                </a:lnTo>
                <a:lnTo>
                  <a:pt x="4932989" y="764571"/>
                </a:lnTo>
                <a:lnTo>
                  <a:pt x="4927435" y="775686"/>
                </a:lnTo>
                <a:lnTo>
                  <a:pt x="4921087" y="786801"/>
                </a:lnTo>
                <a:lnTo>
                  <a:pt x="4917119" y="797916"/>
                </a:lnTo>
                <a:lnTo>
                  <a:pt x="4913152" y="810619"/>
                </a:lnTo>
                <a:lnTo>
                  <a:pt x="4909184" y="822529"/>
                </a:lnTo>
                <a:lnTo>
                  <a:pt x="4906804" y="834438"/>
                </a:lnTo>
                <a:lnTo>
                  <a:pt x="4904423" y="847141"/>
                </a:lnTo>
                <a:lnTo>
                  <a:pt x="4902836" y="859844"/>
                </a:lnTo>
                <a:lnTo>
                  <a:pt x="4902043" y="872547"/>
                </a:lnTo>
                <a:lnTo>
                  <a:pt x="4902043" y="885250"/>
                </a:lnTo>
                <a:lnTo>
                  <a:pt x="4902043" y="2535865"/>
                </a:lnTo>
                <a:lnTo>
                  <a:pt x="4902836" y="2562859"/>
                </a:lnTo>
                <a:lnTo>
                  <a:pt x="4904423" y="2574769"/>
                </a:lnTo>
                <a:lnTo>
                  <a:pt x="4906010" y="2587472"/>
                </a:lnTo>
                <a:lnTo>
                  <a:pt x="4907597" y="2599381"/>
                </a:lnTo>
                <a:lnTo>
                  <a:pt x="4909978" y="2610496"/>
                </a:lnTo>
                <a:lnTo>
                  <a:pt x="4913152" y="2621611"/>
                </a:lnTo>
                <a:lnTo>
                  <a:pt x="4916326" y="2633521"/>
                </a:lnTo>
                <a:lnTo>
                  <a:pt x="4920293" y="2643842"/>
                </a:lnTo>
                <a:lnTo>
                  <a:pt x="4925848" y="2653369"/>
                </a:lnTo>
                <a:lnTo>
                  <a:pt x="4930609" y="2662897"/>
                </a:lnTo>
                <a:lnTo>
                  <a:pt x="4935370" y="2671630"/>
                </a:lnTo>
                <a:lnTo>
                  <a:pt x="4940924" y="2681157"/>
                </a:lnTo>
                <a:lnTo>
                  <a:pt x="4947272" y="2689891"/>
                </a:lnTo>
                <a:lnTo>
                  <a:pt x="4953620" y="2697830"/>
                </a:lnTo>
                <a:lnTo>
                  <a:pt x="4960762" y="2705770"/>
                </a:lnTo>
                <a:lnTo>
                  <a:pt x="4968697" y="2713709"/>
                </a:lnTo>
                <a:lnTo>
                  <a:pt x="4978218" y="2721649"/>
                </a:lnTo>
                <a:lnTo>
                  <a:pt x="4986153" y="2728794"/>
                </a:lnTo>
                <a:lnTo>
                  <a:pt x="4994882" y="2735146"/>
                </a:lnTo>
                <a:lnTo>
                  <a:pt x="5004404" y="2741497"/>
                </a:lnTo>
                <a:lnTo>
                  <a:pt x="5013132" y="2746261"/>
                </a:lnTo>
                <a:lnTo>
                  <a:pt x="5023448" y="2751819"/>
                </a:lnTo>
                <a:lnTo>
                  <a:pt x="5032970" y="2755789"/>
                </a:lnTo>
                <a:lnTo>
                  <a:pt x="5042492" y="2759758"/>
                </a:lnTo>
                <a:lnTo>
                  <a:pt x="5052013" y="2762934"/>
                </a:lnTo>
                <a:lnTo>
                  <a:pt x="5063122" y="2766110"/>
                </a:lnTo>
                <a:lnTo>
                  <a:pt x="5073438" y="2769285"/>
                </a:lnTo>
                <a:lnTo>
                  <a:pt x="5083753" y="2770873"/>
                </a:lnTo>
                <a:lnTo>
                  <a:pt x="5094069" y="2772461"/>
                </a:lnTo>
                <a:lnTo>
                  <a:pt x="5105178" y="2773255"/>
                </a:lnTo>
                <a:lnTo>
                  <a:pt x="5117080" y="2773255"/>
                </a:lnTo>
                <a:lnTo>
                  <a:pt x="6177982" y="2773255"/>
                </a:lnTo>
                <a:lnTo>
                  <a:pt x="6189091" y="2773255"/>
                </a:lnTo>
                <a:lnTo>
                  <a:pt x="6199407" y="2772461"/>
                </a:lnTo>
                <a:lnTo>
                  <a:pt x="6210516" y="2770873"/>
                </a:lnTo>
                <a:lnTo>
                  <a:pt x="6220831" y="2769285"/>
                </a:lnTo>
                <a:lnTo>
                  <a:pt x="6230353" y="2766110"/>
                </a:lnTo>
                <a:lnTo>
                  <a:pt x="6239875" y="2762934"/>
                </a:lnTo>
                <a:lnTo>
                  <a:pt x="6250984" y="2759758"/>
                </a:lnTo>
                <a:lnTo>
                  <a:pt x="6260506" y="2755789"/>
                </a:lnTo>
                <a:lnTo>
                  <a:pt x="6269234" y="2751025"/>
                </a:lnTo>
                <a:lnTo>
                  <a:pt x="6278756" y="2746261"/>
                </a:lnTo>
                <a:lnTo>
                  <a:pt x="6288278" y="2740703"/>
                </a:lnTo>
                <a:lnTo>
                  <a:pt x="6297800" y="2734352"/>
                </a:lnTo>
                <a:lnTo>
                  <a:pt x="6306529" y="2728000"/>
                </a:lnTo>
                <a:lnTo>
                  <a:pt x="6315257" y="2720061"/>
                </a:lnTo>
                <a:lnTo>
                  <a:pt x="6323192" y="2712121"/>
                </a:lnTo>
                <a:lnTo>
                  <a:pt x="6331920" y="2703388"/>
                </a:lnTo>
                <a:lnTo>
                  <a:pt x="6339062" y="2696243"/>
                </a:lnTo>
                <a:lnTo>
                  <a:pt x="6346203" y="2687509"/>
                </a:lnTo>
                <a:lnTo>
                  <a:pt x="6352551" y="2678776"/>
                </a:lnTo>
                <a:lnTo>
                  <a:pt x="6358899" y="2669248"/>
                </a:lnTo>
                <a:lnTo>
                  <a:pt x="6364454" y="2659721"/>
                </a:lnTo>
                <a:lnTo>
                  <a:pt x="6369215" y="2649400"/>
                </a:lnTo>
                <a:lnTo>
                  <a:pt x="6373182" y="2639078"/>
                </a:lnTo>
                <a:lnTo>
                  <a:pt x="6377150" y="2627963"/>
                </a:lnTo>
                <a:lnTo>
                  <a:pt x="6381117" y="2616848"/>
                </a:lnTo>
                <a:lnTo>
                  <a:pt x="6384291" y="2605733"/>
                </a:lnTo>
                <a:lnTo>
                  <a:pt x="6387465" y="2593823"/>
                </a:lnTo>
                <a:lnTo>
                  <a:pt x="6389845" y="2581120"/>
                </a:lnTo>
                <a:lnTo>
                  <a:pt x="6391432" y="2568417"/>
                </a:lnTo>
                <a:lnTo>
                  <a:pt x="6392226" y="2555714"/>
                </a:lnTo>
                <a:lnTo>
                  <a:pt x="6393019" y="2542217"/>
                </a:lnTo>
                <a:lnTo>
                  <a:pt x="6393019" y="2527926"/>
                </a:lnTo>
                <a:lnTo>
                  <a:pt x="6393019" y="2087285"/>
                </a:lnTo>
                <a:lnTo>
                  <a:pt x="6392226" y="2061085"/>
                </a:lnTo>
                <a:lnTo>
                  <a:pt x="6389845" y="2037267"/>
                </a:lnTo>
                <a:lnTo>
                  <a:pt x="6385085" y="2015036"/>
                </a:lnTo>
                <a:lnTo>
                  <a:pt x="6380324" y="1993600"/>
                </a:lnTo>
                <a:lnTo>
                  <a:pt x="6376356" y="1983279"/>
                </a:lnTo>
                <a:lnTo>
                  <a:pt x="6373182" y="1973751"/>
                </a:lnTo>
                <a:lnTo>
                  <a:pt x="6368421" y="1964224"/>
                </a:lnTo>
                <a:lnTo>
                  <a:pt x="6364454" y="1955490"/>
                </a:lnTo>
                <a:lnTo>
                  <a:pt x="6358899" y="1947551"/>
                </a:lnTo>
                <a:lnTo>
                  <a:pt x="6354138" y="1938023"/>
                </a:lnTo>
                <a:lnTo>
                  <a:pt x="6348584" y="1930084"/>
                </a:lnTo>
                <a:lnTo>
                  <a:pt x="6342236" y="1922939"/>
                </a:lnTo>
                <a:lnTo>
                  <a:pt x="6333507" y="1914205"/>
                </a:lnTo>
                <a:lnTo>
                  <a:pt x="6325572" y="1906266"/>
                </a:lnTo>
                <a:lnTo>
                  <a:pt x="6317637" y="1898326"/>
                </a:lnTo>
                <a:lnTo>
                  <a:pt x="6308909" y="1891181"/>
                </a:lnTo>
                <a:lnTo>
                  <a:pt x="6300181" y="1884035"/>
                </a:lnTo>
                <a:lnTo>
                  <a:pt x="6290659" y="1878477"/>
                </a:lnTo>
                <a:lnTo>
                  <a:pt x="6281930" y="1872920"/>
                </a:lnTo>
                <a:lnTo>
                  <a:pt x="6273202" y="1868156"/>
                </a:lnTo>
                <a:lnTo>
                  <a:pt x="6263680" y="1864187"/>
                </a:lnTo>
                <a:lnTo>
                  <a:pt x="6254158" y="1861011"/>
                </a:lnTo>
                <a:lnTo>
                  <a:pt x="6243842" y="1857835"/>
                </a:lnTo>
                <a:lnTo>
                  <a:pt x="6233527" y="1854659"/>
                </a:lnTo>
                <a:lnTo>
                  <a:pt x="6224005" y="1853071"/>
                </a:lnTo>
                <a:lnTo>
                  <a:pt x="6213690" y="1850689"/>
                </a:lnTo>
                <a:lnTo>
                  <a:pt x="6202581" y="1849895"/>
                </a:lnTo>
                <a:lnTo>
                  <a:pt x="6191472" y="1849895"/>
                </a:lnTo>
                <a:lnTo>
                  <a:pt x="5841541" y="1849895"/>
                </a:lnTo>
                <a:lnTo>
                  <a:pt x="5841541" y="2042825"/>
                </a:lnTo>
                <a:lnTo>
                  <a:pt x="5307519" y="1632354"/>
                </a:lnTo>
                <a:lnTo>
                  <a:pt x="5841541" y="1222678"/>
                </a:lnTo>
                <a:lnTo>
                  <a:pt x="5841541" y="1414019"/>
                </a:lnTo>
                <a:lnTo>
                  <a:pt x="6206548" y="1414019"/>
                </a:lnTo>
                <a:lnTo>
                  <a:pt x="6243049" y="1414813"/>
                </a:lnTo>
                <a:lnTo>
                  <a:pt x="6279550" y="1417195"/>
                </a:lnTo>
                <a:lnTo>
                  <a:pt x="6316050" y="1420370"/>
                </a:lnTo>
                <a:lnTo>
                  <a:pt x="6350964" y="1425134"/>
                </a:lnTo>
                <a:lnTo>
                  <a:pt x="6384291" y="1430692"/>
                </a:lnTo>
                <a:lnTo>
                  <a:pt x="6418411" y="1438631"/>
                </a:lnTo>
                <a:lnTo>
                  <a:pt x="6450945" y="1448159"/>
                </a:lnTo>
                <a:lnTo>
                  <a:pt x="6482684" y="1457686"/>
                </a:lnTo>
                <a:lnTo>
                  <a:pt x="6512837" y="1468801"/>
                </a:lnTo>
                <a:lnTo>
                  <a:pt x="6542990" y="1481504"/>
                </a:lnTo>
                <a:lnTo>
                  <a:pt x="6572349" y="1496589"/>
                </a:lnTo>
                <a:lnTo>
                  <a:pt x="6600122" y="1511674"/>
                </a:lnTo>
                <a:lnTo>
                  <a:pt x="6627894" y="1528347"/>
                </a:lnTo>
                <a:lnTo>
                  <a:pt x="6653286" y="1547402"/>
                </a:lnTo>
                <a:lnTo>
                  <a:pt x="6679471" y="1566457"/>
                </a:lnTo>
                <a:lnTo>
                  <a:pt x="6704069" y="1587893"/>
                </a:lnTo>
                <a:lnTo>
                  <a:pt x="6721526" y="1603772"/>
                </a:lnTo>
                <a:lnTo>
                  <a:pt x="6737396" y="1621239"/>
                </a:lnTo>
                <a:lnTo>
                  <a:pt x="6754059" y="1639500"/>
                </a:lnTo>
                <a:lnTo>
                  <a:pt x="6768342" y="1658554"/>
                </a:lnTo>
                <a:lnTo>
                  <a:pt x="6782625" y="1679197"/>
                </a:lnTo>
                <a:lnTo>
                  <a:pt x="6796908" y="1699839"/>
                </a:lnTo>
                <a:lnTo>
                  <a:pt x="6810398" y="1722864"/>
                </a:lnTo>
                <a:lnTo>
                  <a:pt x="6822300" y="1745095"/>
                </a:lnTo>
                <a:lnTo>
                  <a:pt x="6836583" y="1774471"/>
                </a:lnTo>
                <a:lnTo>
                  <a:pt x="6848485" y="1802259"/>
                </a:lnTo>
                <a:lnTo>
                  <a:pt x="6858801" y="1830047"/>
                </a:lnTo>
                <a:lnTo>
                  <a:pt x="6866736" y="1858629"/>
                </a:lnTo>
                <a:lnTo>
                  <a:pt x="6873084" y="1885623"/>
                </a:lnTo>
                <a:lnTo>
                  <a:pt x="6877844" y="1912617"/>
                </a:lnTo>
                <a:lnTo>
                  <a:pt x="6880225" y="1939611"/>
                </a:lnTo>
                <a:lnTo>
                  <a:pt x="6881812" y="1966606"/>
                </a:lnTo>
                <a:lnTo>
                  <a:pt x="6881812" y="2535865"/>
                </a:lnTo>
                <a:lnTo>
                  <a:pt x="6881018" y="2577151"/>
                </a:lnTo>
                <a:lnTo>
                  <a:pt x="6878638" y="2617642"/>
                </a:lnTo>
                <a:lnTo>
                  <a:pt x="6874670" y="2657339"/>
                </a:lnTo>
                <a:lnTo>
                  <a:pt x="6869116" y="2695449"/>
                </a:lnTo>
                <a:lnTo>
                  <a:pt x="6861975" y="2732764"/>
                </a:lnTo>
                <a:lnTo>
                  <a:pt x="6853246" y="2768491"/>
                </a:lnTo>
                <a:lnTo>
                  <a:pt x="6842931" y="2802631"/>
                </a:lnTo>
                <a:lnTo>
                  <a:pt x="6830235" y="2836771"/>
                </a:lnTo>
                <a:lnTo>
                  <a:pt x="6816746" y="2869323"/>
                </a:lnTo>
                <a:lnTo>
                  <a:pt x="6809604" y="2884408"/>
                </a:lnTo>
                <a:lnTo>
                  <a:pt x="6801669" y="2899493"/>
                </a:lnTo>
                <a:lnTo>
                  <a:pt x="6792940" y="2915372"/>
                </a:lnTo>
                <a:lnTo>
                  <a:pt x="6785006" y="2929663"/>
                </a:lnTo>
                <a:lnTo>
                  <a:pt x="6775484" y="2943954"/>
                </a:lnTo>
                <a:lnTo>
                  <a:pt x="6766755" y="2959039"/>
                </a:lnTo>
                <a:lnTo>
                  <a:pt x="6757233" y="2972536"/>
                </a:lnTo>
                <a:lnTo>
                  <a:pt x="6746124" y="2986033"/>
                </a:lnTo>
                <a:lnTo>
                  <a:pt x="6735809" y="3000324"/>
                </a:lnTo>
                <a:lnTo>
                  <a:pt x="6724700" y="3013027"/>
                </a:lnTo>
                <a:lnTo>
                  <a:pt x="6713591" y="3025730"/>
                </a:lnTo>
                <a:lnTo>
                  <a:pt x="6701689" y="3038433"/>
                </a:lnTo>
                <a:lnTo>
                  <a:pt x="6688993" y="3051137"/>
                </a:lnTo>
                <a:lnTo>
                  <a:pt x="6677090" y="3063046"/>
                </a:lnTo>
                <a:lnTo>
                  <a:pt x="6656460" y="3079719"/>
                </a:lnTo>
                <a:lnTo>
                  <a:pt x="6636622" y="3097185"/>
                </a:lnTo>
                <a:lnTo>
                  <a:pt x="6615991" y="3112271"/>
                </a:lnTo>
                <a:lnTo>
                  <a:pt x="6593774" y="3126561"/>
                </a:lnTo>
                <a:lnTo>
                  <a:pt x="6572349" y="3140059"/>
                </a:lnTo>
                <a:lnTo>
                  <a:pt x="6550131" y="3151968"/>
                </a:lnTo>
                <a:lnTo>
                  <a:pt x="6527120" y="3162289"/>
                </a:lnTo>
                <a:lnTo>
                  <a:pt x="6504108" y="3171817"/>
                </a:lnTo>
                <a:lnTo>
                  <a:pt x="6480304" y="3181344"/>
                </a:lnTo>
                <a:lnTo>
                  <a:pt x="6455706" y="3188489"/>
                </a:lnTo>
                <a:lnTo>
                  <a:pt x="6431901" y="3194841"/>
                </a:lnTo>
                <a:lnTo>
                  <a:pt x="6405715" y="3199605"/>
                </a:lnTo>
                <a:lnTo>
                  <a:pt x="6380324" y="3203574"/>
                </a:lnTo>
                <a:lnTo>
                  <a:pt x="6354138" y="3205956"/>
                </a:lnTo>
                <a:lnTo>
                  <a:pt x="6327159" y="3208338"/>
                </a:lnTo>
                <a:lnTo>
                  <a:pt x="6300974" y="3208338"/>
                </a:lnTo>
                <a:lnTo>
                  <a:pt x="5045665" y="3208338"/>
                </a:lnTo>
                <a:lnTo>
                  <a:pt x="5009958" y="3207544"/>
                </a:lnTo>
                <a:lnTo>
                  <a:pt x="4975044" y="3205956"/>
                </a:lnTo>
                <a:lnTo>
                  <a:pt x="4940924" y="3202780"/>
                </a:lnTo>
                <a:lnTo>
                  <a:pt x="4907597" y="3198017"/>
                </a:lnTo>
                <a:lnTo>
                  <a:pt x="4875064" y="3191665"/>
                </a:lnTo>
                <a:lnTo>
                  <a:pt x="4844118" y="3184519"/>
                </a:lnTo>
                <a:lnTo>
                  <a:pt x="4813965" y="3174992"/>
                </a:lnTo>
                <a:lnTo>
                  <a:pt x="4784606" y="3165465"/>
                </a:lnTo>
                <a:lnTo>
                  <a:pt x="4756833" y="3153556"/>
                </a:lnTo>
                <a:lnTo>
                  <a:pt x="4729061" y="3140853"/>
                </a:lnTo>
                <a:lnTo>
                  <a:pt x="4702876" y="3126561"/>
                </a:lnTo>
                <a:lnTo>
                  <a:pt x="4676690" y="3110683"/>
                </a:lnTo>
                <a:lnTo>
                  <a:pt x="4652886" y="3094010"/>
                </a:lnTo>
                <a:lnTo>
                  <a:pt x="4629081" y="3075749"/>
                </a:lnTo>
                <a:lnTo>
                  <a:pt x="4606863" y="3055900"/>
                </a:lnTo>
                <a:lnTo>
                  <a:pt x="4584645" y="3034464"/>
                </a:lnTo>
                <a:lnTo>
                  <a:pt x="4564014" y="3013027"/>
                </a:lnTo>
                <a:lnTo>
                  <a:pt x="4544177" y="2988415"/>
                </a:lnTo>
                <a:lnTo>
                  <a:pt x="4526720" y="2964597"/>
                </a:lnTo>
                <a:lnTo>
                  <a:pt x="4509263" y="2938396"/>
                </a:lnTo>
                <a:lnTo>
                  <a:pt x="4494187" y="2911402"/>
                </a:lnTo>
                <a:lnTo>
                  <a:pt x="4480697" y="2883614"/>
                </a:lnTo>
                <a:lnTo>
                  <a:pt x="4467208" y="2853444"/>
                </a:lnTo>
                <a:lnTo>
                  <a:pt x="4456099" y="2824068"/>
                </a:lnTo>
                <a:lnTo>
                  <a:pt x="4445784" y="2792310"/>
                </a:lnTo>
                <a:lnTo>
                  <a:pt x="4437849" y="2758964"/>
                </a:lnTo>
                <a:lnTo>
                  <a:pt x="4429914" y="2726413"/>
                </a:lnTo>
                <a:lnTo>
                  <a:pt x="4424359" y="2690685"/>
                </a:lnTo>
                <a:lnTo>
                  <a:pt x="4418805" y="2654957"/>
                </a:lnTo>
                <a:lnTo>
                  <a:pt x="4415631" y="2617642"/>
                </a:lnTo>
                <a:lnTo>
                  <a:pt x="4414044" y="2579532"/>
                </a:lnTo>
                <a:lnTo>
                  <a:pt x="4413250" y="2540629"/>
                </a:lnTo>
                <a:lnTo>
                  <a:pt x="4413250" y="858256"/>
                </a:lnTo>
                <a:lnTo>
                  <a:pt x="4414044" y="823323"/>
                </a:lnTo>
                <a:lnTo>
                  <a:pt x="4415631" y="789183"/>
                </a:lnTo>
                <a:lnTo>
                  <a:pt x="4419598" y="756631"/>
                </a:lnTo>
                <a:lnTo>
                  <a:pt x="4425153" y="723285"/>
                </a:lnTo>
                <a:lnTo>
                  <a:pt x="4431501" y="690733"/>
                </a:lnTo>
                <a:lnTo>
                  <a:pt x="4439436" y="658976"/>
                </a:lnTo>
                <a:lnTo>
                  <a:pt x="4448958" y="628806"/>
                </a:lnTo>
                <a:lnTo>
                  <a:pt x="4459273" y="597842"/>
                </a:lnTo>
                <a:lnTo>
                  <a:pt x="4471969" y="567672"/>
                </a:lnTo>
                <a:lnTo>
                  <a:pt x="4485458" y="539090"/>
                </a:lnTo>
                <a:lnTo>
                  <a:pt x="4500535" y="510508"/>
                </a:lnTo>
                <a:lnTo>
                  <a:pt x="4517992" y="482720"/>
                </a:lnTo>
                <a:lnTo>
                  <a:pt x="4535448" y="455726"/>
                </a:lnTo>
                <a:lnTo>
                  <a:pt x="4554492" y="428731"/>
                </a:lnTo>
                <a:lnTo>
                  <a:pt x="4575917" y="402531"/>
                </a:lnTo>
                <a:lnTo>
                  <a:pt x="4598135" y="377125"/>
                </a:lnTo>
                <a:lnTo>
                  <a:pt x="4609243" y="366010"/>
                </a:lnTo>
                <a:lnTo>
                  <a:pt x="4620352" y="354894"/>
                </a:lnTo>
                <a:lnTo>
                  <a:pt x="4631461" y="344573"/>
                </a:lnTo>
                <a:lnTo>
                  <a:pt x="4643364" y="333458"/>
                </a:lnTo>
                <a:lnTo>
                  <a:pt x="4656060" y="323930"/>
                </a:lnTo>
                <a:lnTo>
                  <a:pt x="4667962" y="314403"/>
                </a:lnTo>
                <a:lnTo>
                  <a:pt x="4693354" y="295348"/>
                </a:lnTo>
                <a:lnTo>
                  <a:pt x="4721126" y="279469"/>
                </a:lnTo>
                <a:lnTo>
                  <a:pt x="4749692" y="264384"/>
                </a:lnTo>
                <a:lnTo>
                  <a:pt x="4778258" y="250093"/>
                </a:lnTo>
                <a:lnTo>
                  <a:pt x="4809998" y="238184"/>
                </a:lnTo>
                <a:lnTo>
                  <a:pt x="4842531" y="227069"/>
                </a:lnTo>
                <a:lnTo>
                  <a:pt x="4875064" y="218336"/>
                </a:lnTo>
                <a:lnTo>
                  <a:pt x="4910771" y="210396"/>
                </a:lnTo>
                <a:lnTo>
                  <a:pt x="4947272" y="203251"/>
                </a:lnTo>
                <a:lnTo>
                  <a:pt x="4984566" y="198486"/>
                </a:lnTo>
                <a:lnTo>
                  <a:pt x="5023448" y="194517"/>
                </a:lnTo>
                <a:lnTo>
                  <a:pt x="5063916" y="192135"/>
                </a:lnTo>
                <a:lnTo>
                  <a:pt x="5104384" y="191341"/>
                </a:lnTo>
                <a:lnTo>
                  <a:pt x="6348584" y="191341"/>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a:p>
        </p:txBody>
      </p:sp>
      <p:sp>
        <p:nvSpPr>
          <p:cNvPr id="46" name="等腰三角形 45"/>
          <p:cNvSpPr/>
          <p:nvPr/>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5400000">
            <a:off x="10235294" y="-320993"/>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6200000">
            <a:off x="10870588" y="41594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16200000">
            <a:off x="11505883" y="1521356"/>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p:cNvSpPr/>
          <p:nvPr/>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
                                  </p:stCondLst>
                                  <p:childTnLst>
                                    <p:set>
                                      <p:cBhvr>
                                        <p:cTn id="9" dur="1" fill="hold">
                                          <p:stCondLst>
                                            <p:cond delay="0"/>
                                          </p:stCondLst>
                                        </p:cTn>
                                        <p:tgtEl>
                                          <p:spTgt spid="47"/>
                                        </p:tgtEl>
                                        <p:attrNameLst>
                                          <p:attrName>style.visibility</p:attrName>
                                        </p:attrNameLst>
                                      </p:cBhvr>
                                      <p:to>
                                        <p:strVal val="visible"/>
                                      </p:to>
                                    </p:set>
                                  </p:childTnLst>
                                </p:cTn>
                              </p:par>
                            </p:childTnLst>
                          </p:cTn>
                        </p:par>
                        <p:par>
                          <p:cTn id="10" fill="hold">
                            <p:stCondLst>
                              <p:cond delay="50"/>
                            </p:stCondLst>
                            <p:childTnLst>
                              <p:par>
                                <p:cTn id="11" presetID="1" presetClass="entr" presetSubtype="0" fill="hold" grpId="0" nodeType="afterEffect">
                                  <p:stCondLst>
                                    <p:cond delay="5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100"/>
                            </p:stCondLst>
                            <p:childTnLst>
                              <p:par>
                                <p:cTn id="14" presetID="1" presetClass="entr" presetSubtype="0" fill="hold" grpId="0" nodeType="afterEffect">
                                  <p:stCondLst>
                                    <p:cond delay="50"/>
                                  </p:stCondLst>
                                  <p:childTnLst>
                                    <p:set>
                                      <p:cBhvr>
                                        <p:cTn id="15" dur="1" fill="hold">
                                          <p:stCondLst>
                                            <p:cond delay="0"/>
                                          </p:stCondLst>
                                        </p:cTn>
                                        <p:tgtEl>
                                          <p:spTgt spid="53"/>
                                        </p:tgtEl>
                                        <p:attrNameLst>
                                          <p:attrName>style.visibility</p:attrName>
                                        </p:attrNameLst>
                                      </p:cBhvr>
                                      <p:to>
                                        <p:strVal val="visible"/>
                                      </p:to>
                                    </p:set>
                                  </p:childTnLst>
                                </p:cTn>
                              </p:par>
                            </p:childTnLst>
                          </p:cTn>
                        </p:par>
                        <p:par>
                          <p:cTn id="16" fill="hold">
                            <p:stCondLst>
                              <p:cond delay="150"/>
                            </p:stCondLst>
                            <p:childTnLst>
                              <p:par>
                                <p:cTn id="17" presetID="1" presetClass="entr" presetSubtype="0" fill="hold" grpId="0" nodeType="afterEffect">
                                  <p:stCondLst>
                                    <p:cond delay="50"/>
                                  </p:stCondLst>
                                  <p:childTnLst>
                                    <p:set>
                                      <p:cBhvr>
                                        <p:cTn id="18" dur="1" fill="hold">
                                          <p:stCondLst>
                                            <p:cond delay="0"/>
                                          </p:stCondLst>
                                        </p:cTn>
                                        <p:tgtEl>
                                          <p:spTgt spid="54"/>
                                        </p:tgtEl>
                                        <p:attrNameLst>
                                          <p:attrName>style.visibility</p:attrName>
                                        </p:attrNameLst>
                                      </p:cBhvr>
                                      <p:to>
                                        <p:strVal val="visible"/>
                                      </p:to>
                                    </p:set>
                                  </p:childTnLst>
                                </p:cTn>
                              </p:par>
                            </p:childTnLst>
                          </p:cTn>
                        </p:par>
                        <p:par>
                          <p:cTn id="19" fill="hold">
                            <p:stCondLst>
                              <p:cond delay="200"/>
                            </p:stCondLst>
                            <p:childTnLst>
                              <p:par>
                                <p:cTn id="20" presetID="1" presetClass="entr" presetSubtype="0" fill="hold" grpId="0" nodeType="afterEffect">
                                  <p:stCondLst>
                                    <p:cond delay="50"/>
                                  </p:stCondLst>
                                  <p:childTnLst>
                                    <p:set>
                                      <p:cBhvr>
                                        <p:cTn id="21" dur="1" fill="hold">
                                          <p:stCondLst>
                                            <p:cond delay="0"/>
                                          </p:stCondLst>
                                        </p:cTn>
                                        <p:tgtEl>
                                          <p:spTgt spid="55"/>
                                        </p:tgtEl>
                                        <p:attrNameLst>
                                          <p:attrName>style.visibility</p:attrName>
                                        </p:attrNameLst>
                                      </p:cBhvr>
                                      <p:to>
                                        <p:strVal val="visible"/>
                                      </p:to>
                                    </p:set>
                                  </p:childTnLst>
                                </p:cTn>
                              </p:par>
                            </p:childTnLst>
                          </p:cTn>
                        </p:par>
                        <p:par>
                          <p:cTn id="22" fill="hold">
                            <p:stCondLst>
                              <p:cond delay="250"/>
                            </p:stCondLst>
                            <p:childTnLst>
                              <p:par>
                                <p:cTn id="23" presetID="1" presetClass="entr" presetSubtype="0" fill="hold" grpId="0" nodeType="afterEffect">
                                  <p:stCondLst>
                                    <p:cond delay="50"/>
                                  </p:stCondLst>
                                  <p:childTnLst>
                                    <p:set>
                                      <p:cBhvr>
                                        <p:cTn id="24" dur="1" fill="hold">
                                          <p:stCondLst>
                                            <p:cond delay="0"/>
                                          </p:stCondLst>
                                        </p:cTn>
                                        <p:tgtEl>
                                          <p:spTgt spid="56"/>
                                        </p:tgtEl>
                                        <p:attrNameLst>
                                          <p:attrName>style.visibility</p:attrName>
                                        </p:attrNameLst>
                                      </p:cBhvr>
                                      <p:to>
                                        <p:strVal val="visible"/>
                                      </p:to>
                                    </p:set>
                                  </p:childTnLst>
                                </p:cTn>
                              </p:par>
                            </p:childTnLst>
                          </p:cTn>
                        </p:par>
                        <p:par>
                          <p:cTn id="25" fill="hold">
                            <p:stCondLst>
                              <p:cond delay="300"/>
                            </p:stCondLst>
                            <p:childTnLst>
                              <p:par>
                                <p:cTn id="26" presetID="1" presetClass="entr" presetSubtype="0" fill="hold" grpId="0" nodeType="afterEffect">
                                  <p:stCondLst>
                                    <p:cond delay="50"/>
                                  </p:stCondLst>
                                  <p:childTnLst>
                                    <p:set>
                                      <p:cBhvr>
                                        <p:cTn id="27" dur="1" fill="hold">
                                          <p:stCondLst>
                                            <p:cond delay="0"/>
                                          </p:stCondLst>
                                        </p:cTn>
                                        <p:tgtEl>
                                          <p:spTgt spid="57"/>
                                        </p:tgtEl>
                                        <p:attrNameLst>
                                          <p:attrName>style.visibility</p:attrName>
                                        </p:attrNameLst>
                                      </p:cBhvr>
                                      <p:to>
                                        <p:strVal val="visible"/>
                                      </p:to>
                                    </p:set>
                                  </p:childTnLst>
                                </p:cTn>
                              </p:par>
                            </p:childTnLst>
                          </p:cTn>
                        </p:par>
                        <p:par>
                          <p:cTn id="28" fill="hold">
                            <p:stCondLst>
                              <p:cond delay="350"/>
                            </p:stCondLst>
                            <p:childTnLst>
                              <p:par>
                                <p:cTn id="29" presetID="1" presetClass="entr" presetSubtype="0" fill="hold" grpId="0" nodeType="afterEffect">
                                  <p:stCondLst>
                                    <p:cond delay="50"/>
                                  </p:stCondLst>
                                  <p:childTnLst>
                                    <p:set>
                                      <p:cBhvr>
                                        <p:cTn id="30" dur="1" fill="hold">
                                          <p:stCondLst>
                                            <p:cond delay="0"/>
                                          </p:stCondLst>
                                        </p:cTn>
                                        <p:tgtEl>
                                          <p:spTgt spid="58"/>
                                        </p:tgtEl>
                                        <p:attrNameLst>
                                          <p:attrName>style.visibility</p:attrName>
                                        </p:attrNameLst>
                                      </p:cBhvr>
                                      <p:to>
                                        <p:strVal val="visible"/>
                                      </p:to>
                                    </p:set>
                                  </p:childTnLst>
                                </p:cTn>
                              </p:par>
                            </p:childTnLst>
                          </p:cTn>
                        </p:par>
                        <p:par>
                          <p:cTn id="31" fill="hold">
                            <p:stCondLst>
                              <p:cond delay="400"/>
                            </p:stCondLst>
                            <p:childTnLst>
                              <p:par>
                                <p:cTn id="32" presetID="1" presetClass="entr" presetSubtype="0" fill="hold" grpId="0" nodeType="afterEffect">
                                  <p:stCondLst>
                                    <p:cond delay="50"/>
                                  </p:stCondLst>
                                  <p:childTnLst>
                                    <p:set>
                                      <p:cBhvr>
                                        <p:cTn id="33" dur="1" fill="hold">
                                          <p:stCondLst>
                                            <p:cond delay="0"/>
                                          </p:stCondLst>
                                        </p:cTn>
                                        <p:tgtEl>
                                          <p:spTgt spid="59"/>
                                        </p:tgtEl>
                                        <p:attrNameLst>
                                          <p:attrName>style.visibility</p:attrName>
                                        </p:attrNameLst>
                                      </p:cBhvr>
                                      <p:to>
                                        <p:strVal val="visible"/>
                                      </p:to>
                                    </p:set>
                                  </p:childTnLst>
                                </p:cTn>
                              </p:par>
                            </p:childTnLst>
                          </p:cTn>
                        </p:par>
                        <p:par>
                          <p:cTn id="34" fill="hold">
                            <p:stCondLst>
                              <p:cond delay="450"/>
                            </p:stCondLst>
                            <p:childTnLst>
                              <p:par>
                                <p:cTn id="35" presetID="1" presetClass="entr" presetSubtype="0" fill="hold" grpId="0" nodeType="afterEffect">
                                  <p:stCondLst>
                                    <p:cond delay="50"/>
                                  </p:stCondLst>
                                  <p:childTnLst>
                                    <p:set>
                                      <p:cBhvr>
                                        <p:cTn id="36" dur="1" fill="hold">
                                          <p:stCondLst>
                                            <p:cond delay="0"/>
                                          </p:stCondLst>
                                        </p:cTn>
                                        <p:tgtEl>
                                          <p:spTgt spid="60"/>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50"/>
                                  </p:stCondLst>
                                  <p:childTnLst>
                                    <p:set>
                                      <p:cBhvr>
                                        <p:cTn id="39" dur="1" fill="hold">
                                          <p:stCondLst>
                                            <p:cond delay="0"/>
                                          </p:stCondLst>
                                        </p:cTn>
                                        <p:tgtEl>
                                          <p:spTgt spid="61"/>
                                        </p:tgtEl>
                                        <p:attrNameLst>
                                          <p:attrName>style.visibility</p:attrName>
                                        </p:attrNameLst>
                                      </p:cBhvr>
                                      <p:to>
                                        <p:strVal val="visible"/>
                                      </p:to>
                                    </p:set>
                                  </p:childTnLst>
                                </p:cTn>
                              </p:par>
                            </p:childTnLst>
                          </p:cTn>
                        </p:par>
                        <p:par>
                          <p:cTn id="40" fill="hold">
                            <p:stCondLst>
                              <p:cond delay="550"/>
                            </p:stCondLst>
                            <p:childTnLst>
                              <p:par>
                                <p:cTn id="41" presetID="1" presetClass="entr" presetSubtype="0" fill="hold" grpId="0" nodeType="afterEffect">
                                  <p:stCondLst>
                                    <p:cond delay="50"/>
                                  </p:stCondLst>
                                  <p:childTnLst>
                                    <p:set>
                                      <p:cBhvr>
                                        <p:cTn id="42" dur="1" fill="hold">
                                          <p:stCondLst>
                                            <p:cond delay="0"/>
                                          </p:stCondLst>
                                        </p:cTn>
                                        <p:tgtEl>
                                          <p:spTgt spid="63"/>
                                        </p:tgtEl>
                                        <p:attrNameLst>
                                          <p:attrName>style.visibility</p:attrName>
                                        </p:attrNameLst>
                                      </p:cBhvr>
                                      <p:to>
                                        <p:strVal val="visible"/>
                                      </p:to>
                                    </p:set>
                                  </p:childTnLst>
                                </p:cTn>
                              </p:par>
                            </p:childTnLst>
                          </p:cTn>
                        </p:par>
                        <p:par>
                          <p:cTn id="43" fill="hold">
                            <p:stCondLst>
                              <p:cond delay="600"/>
                            </p:stCondLst>
                            <p:childTnLst>
                              <p:par>
                                <p:cTn id="44" presetID="1" presetClass="entr" presetSubtype="0" fill="hold" grpId="0" nodeType="afterEffect">
                                  <p:stCondLst>
                                    <p:cond delay="50"/>
                                  </p:stCondLst>
                                  <p:childTnLst>
                                    <p:set>
                                      <p:cBhvr>
                                        <p:cTn id="45" dur="1" fill="hold">
                                          <p:stCondLst>
                                            <p:cond delay="0"/>
                                          </p:stCondLst>
                                        </p:cTn>
                                        <p:tgtEl>
                                          <p:spTgt spid="64"/>
                                        </p:tgtEl>
                                        <p:attrNameLst>
                                          <p:attrName>style.visibility</p:attrName>
                                        </p:attrNameLst>
                                      </p:cBhvr>
                                      <p:to>
                                        <p:strVal val="visible"/>
                                      </p:to>
                                    </p:set>
                                  </p:childTnLst>
                                </p:cTn>
                              </p:par>
                            </p:childTnLst>
                          </p:cTn>
                        </p:par>
                        <p:par>
                          <p:cTn id="46" fill="hold">
                            <p:stCondLst>
                              <p:cond delay="650"/>
                            </p:stCondLst>
                            <p:childTnLst>
                              <p:par>
                                <p:cTn id="47" presetID="1" presetClass="entr" presetSubtype="0" fill="hold" grpId="0" nodeType="afterEffect">
                                  <p:stCondLst>
                                    <p:cond delay="50"/>
                                  </p:stCondLst>
                                  <p:childTnLst>
                                    <p:set>
                                      <p:cBhvr>
                                        <p:cTn id="48" dur="1" fill="hold">
                                          <p:stCondLst>
                                            <p:cond delay="0"/>
                                          </p:stCondLst>
                                        </p:cTn>
                                        <p:tgtEl>
                                          <p:spTgt spid="65"/>
                                        </p:tgtEl>
                                        <p:attrNameLst>
                                          <p:attrName>style.visibility</p:attrName>
                                        </p:attrNameLst>
                                      </p:cBhvr>
                                      <p:to>
                                        <p:strVal val="visible"/>
                                      </p:to>
                                    </p:set>
                                  </p:childTnLst>
                                </p:cTn>
                              </p:par>
                            </p:childTnLst>
                          </p:cTn>
                        </p:par>
                        <p:par>
                          <p:cTn id="49" fill="hold">
                            <p:stCondLst>
                              <p:cond delay="700"/>
                            </p:stCondLst>
                            <p:childTnLst>
                              <p:par>
                                <p:cTn id="50" presetID="1" presetClass="entr" presetSubtype="0" fill="hold" grpId="0" nodeType="afterEffect">
                                  <p:stCondLst>
                                    <p:cond delay="50"/>
                                  </p:stCondLst>
                                  <p:childTnLst>
                                    <p:set>
                                      <p:cBhvr>
                                        <p:cTn id="51" dur="1" fill="hold">
                                          <p:stCondLst>
                                            <p:cond delay="0"/>
                                          </p:stCondLst>
                                        </p:cTn>
                                        <p:tgtEl>
                                          <p:spTgt spid="66"/>
                                        </p:tgtEl>
                                        <p:attrNameLst>
                                          <p:attrName>style.visibility</p:attrName>
                                        </p:attrNameLst>
                                      </p:cBhvr>
                                      <p:to>
                                        <p:strVal val="visible"/>
                                      </p:to>
                                    </p:set>
                                  </p:childTnLst>
                                </p:cTn>
                              </p:par>
                            </p:childTnLst>
                          </p:cTn>
                        </p:par>
                        <p:par>
                          <p:cTn id="52" fill="hold">
                            <p:stCondLst>
                              <p:cond delay="750"/>
                            </p:stCondLst>
                            <p:childTnLst>
                              <p:par>
                                <p:cTn id="53" presetID="1" presetClass="entr" presetSubtype="0" fill="hold" grpId="0" nodeType="afterEffect">
                                  <p:stCondLst>
                                    <p:cond delay="50"/>
                                  </p:stCondLst>
                                  <p:childTnLst>
                                    <p:set>
                                      <p:cBhvr>
                                        <p:cTn id="54" dur="1" fill="hold">
                                          <p:stCondLst>
                                            <p:cond delay="0"/>
                                          </p:stCondLst>
                                        </p:cTn>
                                        <p:tgtEl>
                                          <p:spTgt spid="68"/>
                                        </p:tgtEl>
                                        <p:attrNameLst>
                                          <p:attrName>style.visibility</p:attrName>
                                        </p:attrNameLst>
                                      </p:cBhvr>
                                      <p:to>
                                        <p:strVal val="visible"/>
                                      </p:to>
                                    </p:set>
                                  </p:childTnLst>
                                </p:cTn>
                              </p:par>
                            </p:childTnLst>
                          </p:cTn>
                        </p:par>
                        <p:par>
                          <p:cTn id="55" fill="hold">
                            <p:stCondLst>
                              <p:cond delay="800"/>
                            </p:stCondLst>
                            <p:childTnLst>
                              <p:par>
                                <p:cTn id="56" presetID="1" presetClass="entr" presetSubtype="0" fill="hold" grpId="0" nodeType="afterEffect">
                                  <p:stCondLst>
                                    <p:cond delay="5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850"/>
                            </p:stCondLst>
                            <p:childTnLst>
                              <p:par>
                                <p:cTn id="59" presetID="1" presetClass="entr" presetSubtype="0" fill="hold" grpId="0" nodeType="afterEffect">
                                  <p:stCondLst>
                                    <p:cond delay="50"/>
                                  </p:stCondLst>
                                  <p:childTnLst>
                                    <p:set>
                                      <p:cBhvr>
                                        <p:cTn id="60" dur="1" fill="hold">
                                          <p:stCondLst>
                                            <p:cond delay="0"/>
                                          </p:stCondLst>
                                        </p:cTn>
                                        <p:tgtEl>
                                          <p:spTgt spid="27"/>
                                        </p:tgtEl>
                                        <p:attrNameLst>
                                          <p:attrName>style.visibility</p:attrName>
                                        </p:attrNameLst>
                                      </p:cBhvr>
                                      <p:to>
                                        <p:strVal val="visible"/>
                                      </p:to>
                                    </p:set>
                                  </p:childTnLst>
                                </p:cTn>
                              </p:par>
                            </p:childTnLst>
                          </p:cTn>
                        </p:par>
                        <p:par>
                          <p:cTn id="61" fill="hold">
                            <p:stCondLst>
                              <p:cond delay="900"/>
                            </p:stCondLst>
                            <p:childTnLst>
                              <p:par>
                                <p:cTn id="62" presetID="1" presetClass="entr" presetSubtype="0" fill="hold" grpId="0" nodeType="afterEffect">
                                  <p:stCondLst>
                                    <p:cond delay="50"/>
                                  </p:stCondLst>
                                  <p:childTnLst>
                                    <p:set>
                                      <p:cBhvr>
                                        <p:cTn id="63" dur="1" fill="hold">
                                          <p:stCondLst>
                                            <p:cond delay="0"/>
                                          </p:stCondLst>
                                        </p:cTn>
                                        <p:tgtEl>
                                          <p:spTgt spid="30"/>
                                        </p:tgtEl>
                                        <p:attrNameLst>
                                          <p:attrName>style.visibility</p:attrName>
                                        </p:attrNameLst>
                                      </p:cBhvr>
                                      <p:to>
                                        <p:strVal val="visible"/>
                                      </p:to>
                                    </p:set>
                                  </p:childTnLst>
                                </p:cTn>
                              </p:par>
                            </p:childTnLst>
                          </p:cTn>
                        </p:par>
                        <p:par>
                          <p:cTn id="64" fill="hold">
                            <p:stCondLst>
                              <p:cond delay="950"/>
                            </p:stCondLst>
                            <p:childTnLst>
                              <p:par>
                                <p:cTn id="65" presetID="1" presetClass="entr" presetSubtype="0" fill="hold" grpId="0" nodeType="afterEffect">
                                  <p:stCondLst>
                                    <p:cond delay="50"/>
                                  </p:stCondLst>
                                  <p:childTnLst>
                                    <p:set>
                                      <p:cBhvr>
                                        <p:cTn id="66" dur="1" fill="hold">
                                          <p:stCondLst>
                                            <p:cond delay="0"/>
                                          </p:stCondLst>
                                        </p:cTn>
                                        <p:tgtEl>
                                          <p:spTgt spid="62"/>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50"/>
                                  </p:stCondLst>
                                  <p:childTnLst>
                                    <p:set>
                                      <p:cBhvr>
                                        <p:cTn id="69" dur="1" fill="hold">
                                          <p:stCondLst>
                                            <p:cond delay="0"/>
                                          </p:stCondLst>
                                        </p:cTn>
                                        <p:tgtEl>
                                          <p:spTgt spid="52"/>
                                        </p:tgtEl>
                                        <p:attrNameLst>
                                          <p:attrName>style.visibility</p:attrName>
                                        </p:attrNameLst>
                                      </p:cBhvr>
                                      <p:to>
                                        <p:strVal val="visible"/>
                                      </p:to>
                                    </p:set>
                                  </p:childTnLst>
                                </p:cTn>
                              </p:par>
                            </p:childTnLst>
                          </p:cTn>
                        </p:par>
                        <p:par>
                          <p:cTn id="70" fill="hold">
                            <p:stCondLst>
                              <p:cond delay="1050"/>
                            </p:stCondLst>
                            <p:childTnLst>
                              <p:par>
                                <p:cTn id="71" presetID="1" presetClass="entr" presetSubtype="0" fill="hold" grpId="0" nodeType="afterEffect">
                                  <p:stCondLst>
                                    <p:cond delay="50"/>
                                  </p:stCondLst>
                                  <p:childTnLst>
                                    <p:set>
                                      <p:cBhvr>
                                        <p:cTn id="72" dur="1" fill="hold">
                                          <p:stCondLst>
                                            <p:cond delay="0"/>
                                          </p:stCondLst>
                                        </p:cTn>
                                        <p:tgtEl>
                                          <p:spTgt spid="49"/>
                                        </p:tgtEl>
                                        <p:attrNameLst>
                                          <p:attrName>style.visibility</p:attrName>
                                        </p:attrNameLst>
                                      </p:cBhvr>
                                      <p:to>
                                        <p:strVal val="visible"/>
                                      </p:to>
                                    </p:set>
                                  </p:childTnLst>
                                </p:cTn>
                              </p:par>
                            </p:childTnLst>
                          </p:cTn>
                        </p:par>
                        <p:par>
                          <p:cTn id="73" fill="hold">
                            <p:stCondLst>
                              <p:cond delay="1100"/>
                            </p:stCondLst>
                            <p:childTnLst>
                              <p:par>
                                <p:cTn id="74" presetID="1" presetClass="entr" presetSubtype="0" fill="hold" grpId="0" nodeType="afterEffect">
                                  <p:stCondLst>
                                    <p:cond delay="50"/>
                                  </p:stCondLst>
                                  <p:childTnLst>
                                    <p:set>
                                      <p:cBhvr>
                                        <p:cTn id="75" dur="1" fill="hold">
                                          <p:stCondLst>
                                            <p:cond delay="0"/>
                                          </p:stCondLst>
                                        </p:cTn>
                                        <p:tgtEl>
                                          <p:spTgt spid="50"/>
                                        </p:tgtEl>
                                        <p:attrNameLst>
                                          <p:attrName>style.visibility</p:attrName>
                                        </p:attrNameLst>
                                      </p:cBhvr>
                                      <p:to>
                                        <p:strVal val="visible"/>
                                      </p:to>
                                    </p:set>
                                  </p:childTnLst>
                                </p:cTn>
                              </p:par>
                            </p:childTnLst>
                          </p:cTn>
                        </p:par>
                        <p:par>
                          <p:cTn id="76" fill="hold">
                            <p:stCondLst>
                              <p:cond delay="1150"/>
                            </p:stCondLst>
                            <p:childTnLst>
                              <p:par>
                                <p:cTn id="77" presetID="1" presetClass="entr" presetSubtype="0" fill="hold" grpId="0" nodeType="afterEffect">
                                  <p:stCondLst>
                                    <p:cond delay="50"/>
                                  </p:stCondLst>
                                  <p:childTnLst>
                                    <p:set>
                                      <p:cBhvr>
                                        <p:cTn id="78" dur="1" fill="hold">
                                          <p:stCondLst>
                                            <p:cond delay="0"/>
                                          </p:stCondLst>
                                        </p:cTn>
                                        <p:tgtEl>
                                          <p:spTgt spid="94"/>
                                        </p:tgtEl>
                                        <p:attrNameLst>
                                          <p:attrName>style.visibility</p:attrName>
                                        </p:attrNameLst>
                                      </p:cBhvr>
                                      <p:to>
                                        <p:strVal val="visible"/>
                                      </p:to>
                                    </p:set>
                                  </p:childTnLst>
                                </p:cTn>
                              </p:par>
                            </p:childTnLst>
                          </p:cTn>
                        </p:par>
                        <p:par>
                          <p:cTn id="79" fill="hold">
                            <p:stCondLst>
                              <p:cond delay="1200"/>
                            </p:stCondLst>
                            <p:childTnLst>
                              <p:par>
                                <p:cTn id="80" presetID="1" presetClass="entr" presetSubtype="0" fill="hold" grpId="0" nodeType="afterEffect">
                                  <p:stCondLst>
                                    <p:cond delay="50"/>
                                  </p:stCondLst>
                                  <p:childTnLst>
                                    <p:set>
                                      <p:cBhvr>
                                        <p:cTn id="81" dur="1" fill="hold">
                                          <p:stCondLst>
                                            <p:cond delay="0"/>
                                          </p:stCondLst>
                                        </p:cTn>
                                        <p:tgtEl>
                                          <p:spTgt spid="92"/>
                                        </p:tgtEl>
                                        <p:attrNameLst>
                                          <p:attrName>style.visibility</p:attrName>
                                        </p:attrNameLst>
                                      </p:cBhvr>
                                      <p:to>
                                        <p:strVal val="visible"/>
                                      </p:to>
                                    </p:set>
                                  </p:childTnLst>
                                </p:cTn>
                              </p:par>
                            </p:childTnLst>
                          </p:cTn>
                        </p:par>
                        <p:par>
                          <p:cTn id="82" fill="hold">
                            <p:stCondLst>
                              <p:cond delay="1250"/>
                            </p:stCondLst>
                            <p:childTnLst>
                              <p:par>
                                <p:cTn id="83" presetID="1" presetClass="entr" presetSubtype="0" fill="hold" grpId="0" nodeType="afterEffect">
                                  <p:stCondLst>
                                    <p:cond delay="50"/>
                                  </p:stCondLst>
                                  <p:childTnLst>
                                    <p:set>
                                      <p:cBhvr>
                                        <p:cTn id="84" dur="1" fill="hold">
                                          <p:stCondLst>
                                            <p:cond delay="0"/>
                                          </p:stCondLst>
                                        </p:cTn>
                                        <p:tgtEl>
                                          <p:spTgt spid="90"/>
                                        </p:tgtEl>
                                        <p:attrNameLst>
                                          <p:attrName>style.visibility</p:attrName>
                                        </p:attrNameLst>
                                      </p:cBhvr>
                                      <p:to>
                                        <p:strVal val="visible"/>
                                      </p:to>
                                    </p:set>
                                  </p:childTnLst>
                                </p:cTn>
                              </p:par>
                            </p:childTnLst>
                          </p:cTn>
                        </p:par>
                        <p:par>
                          <p:cTn id="85" fill="hold">
                            <p:stCondLst>
                              <p:cond delay="1300"/>
                            </p:stCondLst>
                            <p:childTnLst>
                              <p:par>
                                <p:cTn id="86" presetID="1" presetClass="entr" presetSubtype="0" fill="hold" grpId="0" nodeType="afterEffect">
                                  <p:stCondLst>
                                    <p:cond delay="50"/>
                                  </p:stCondLst>
                                  <p:childTnLst>
                                    <p:set>
                                      <p:cBhvr>
                                        <p:cTn id="87" dur="1" fill="hold">
                                          <p:stCondLst>
                                            <p:cond delay="0"/>
                                          </p:stCondLst>
                                        </p:cTn>
                                        <p:tgtEl>
                                          <p:spTgt spid="88"/>
                                        </p:tgtEl>
                                        <p:attrNameLst>
                                          <p:attrName>style.visibility</p:attrName>
                                        </p:attrNameLst>
                                      </p:cBhvr>
                                      <p:to>
                                        <p:strVal val="visible"/>
                                      </p:to>
                                    </p:set>
                                  </p:childTnLst>
                                </p:cTn>
                              </p:par>
                            </p:childTnLst>
                          </p:cTn>
                        </p:par>
                        <p:par>
                          <p:cTn id="88" fill="hold">
                            <p:stCondLst>
                              <p:cond delay="1350"/>
                            </p:stCondLst>
                            <p:childTnLst>
                              <p:par>
                                <p:cTn id="89" presetID="1" presetClass="entr" presetSubtype="0" fill="hold" grpId="0" nodeType="afterEffect">
                                  <p:stCondLst>
                                    <p:cond delay="50"/>
                                  </p:stCondLst>
                                  <p:childTnLst>
                                    <p:set>
                                      <p:cBhvr>
                                        <p:cTn id="90" dur="1" fill="hold">
                                          <p:stCondLst>
                                            <p:cond delay="0"/>
                                          </p:stCondLst>
                                        </p:cTn>
                                        <p:tgtEl>
                                          <p:spTgt spid="82"/>
                                        </p:tgtEl>
                                        <p:attrNameLst>
                                          <p:attrName>style.visibility</p:attrName>
                                        </p:attrNameLst>
                                      </p:cBhvr>
                                      <p:to>
                                        <p:strVal val="visible"/>
                                      </p:to>
                                    </p:set>
                                  </p:childTnLst>
                                </p:cTn>
                              </p:par>
                            </p:childTnLst>
                          </p:cTn>
                        </p:par>
                        <p:par>
                          <p:cTn id="91" fill="hold">
                            <p:stCondLst>
                              <p:cond delay="1400"/>
                            </p:stCondLst>
                            <p:childTnLst>
                              <p:par>
                                <p:cTn id="92" presetID="1" presetClass="entr" presetSubtype="0" fill="hold" grpId="0" nodeType="afterEffect">
                                  <p:stCondLst>
                                    <p:cond delay="50"/>
                                  </p:stCondLst>
                                  <p:childTnLst>
                                    <p:set>
                                      <p:cBhvr>
                                        <p:cTn id="93" dur="1" fill="hold">
                                          <p:stCondLst>
                                            <p:cond delay="0"/>
                                          </p:stCondLst>
                                        </p:cTn>
                                        <p:tgtEl>
                                          <p:spTgt spid="77"/>
                                        </p:tgtEl>
                                        <p:attrNameLst>
                                          <p:attrName>style.visibility</p:attrName>
                                        </p:attrNameLst>
                                      </p:cBhvr>
                                      <p:to>
                                        <p:strVal val="visible"/>
                                      </p:to>
                                    </p:set>
                                  </p:childTnLst>
                                </p:cTn>
                              </p:par>
                            </p:childTnLst>
                          </p:cTn>
                        </p:par>
                        <p:par>
                          <p:cTn id="94" fill="hold">
                            <p:stCondLst>
                              <p:cond delay="1450"/>
                            </p:stCondLst>
                            <p:childTnLst>
                              <p:par>
                                <p:cTn id="95" presetID="1" presetClass="entr" presetSubtype="0" fill="hold" grpId="0" nodeType="afterEffect">
                                  <p:stCondLst>
                                    <p:cond delay="50"/>
                                  </p:stCondLst>
                                  <p:childTnLst>
                                    <p:set>
                                      <p:cBhvr>
                                        <p:cTn id="96" dur="1" fill="hold">
                                          <p:stCondLst>
                                            <p:cond delay="0"/>
                                          </p:stCondLst>
                                        </p:cTn>
                                        <p:tgtEl>
                                          <p:spTgt spid="78"/>
                                        </p:tgtEl>
                                        <p:attrNameLst>
                                          <p:attrName>style.visibility</p:attrName>
                                        </p:attrNameLst>
                                      </p:cBhvr>
                                      <p:to>
                                        <p:strVal val="visible"/>
                                      </p:to>
                                    </p:set>
                                  </p:childTnLst>
                                </p:cTn>
                              </p:par>
                            </p:childTnLst>
                          </p:cTn>
                        </p:par>
                        <p:par>
                          <p:cTn id="97" fill="hold">
                            <p:stCondLst>
                              <p:cond delay="1500"/>
                            </p:stCondLst>
                            <p:childTnLst>
                              <p:par>
                                <p:cTn id="98" presetID="1" presetClass="entr" presetSubtype="0" fill="hold" grpId="0" nodeType="afterEffect">
                                  <p:stCondLst>
                                    <p:cond delay="50"/>
                                  </p:stCondLst>
                                  <p:childTnLst>
                                    <p:set>
                                      <p:cBhvr>
                                        <p:cTn id="99" dur="1" fill="hold">
                                          <p:stCondLst>
                                            <p:cond delay="0"/>
                                          </p:stCondLst>
                                        </p:cTn>
                                        <p:tgtEl>
                                          <p:spTgt spid="76"/>
                                        </p:tgtEl>
                                        <p:attrNameLst>
                                          <p:attrName>style.visibility</p:attrName>
                                        </p:attrNameLst>
                                      </p:cBhvr>
                                      <p:to>
                                        <p:strVal val="visible"/>
                                      </p:to>
                                    </p:set>
                                  </p:childTnLst>
                                </p:cTn>
                              </p:par>
                            </p:childTnLst>
                          </p:cTn>
                        </p:par>
                        <p:par>
                          <p:cTn id="100" fill="hold">
                            <p:stCondLst>
                              <p:cond delay="1550"/>
                            </p:stCondLst>
                            <p:childTnLst>
                              <p:par>
                                <p:cTn id="101" presetID="1" presetClass="entr" presetSubtype="0" fill="hold" grpId="0" nodeType="afterEffect">
                                  <p:stCondLst>
                                    <p:cond delay="50"/>
                                  </p:stCondLst>
                                  <p:childTnLst>
                                    <p:set>
                                      <p:cBhvr>
                                        <p:cTn id="102" dur="1" fill="hold">
                                          <p:stCondLst>
                                            <p:cond delay="0"/>
                                          </p:stCondLst>
                                        </p:cTn>
                                        <p:tgtEl>
                                          <p:spTgt spid="124"/>
                                        </p:tgtEl>
                                        <p:attrNameLst>
                                          <p:attrName>style.visibility</p:attrName>
                                        </p:attrNameLst>
                                      </p:cBhvr>
                                      <p:to>
                                        <p:strVal val="visible"/>
                                      </p:to>
                                    </p:set>
                                  </p:childTnLst>
                                </p:cTn>
                              </p:par>
                            </p:childTnLst>
                          </p:cTn>
                        </p:par>
                        <p:par>
                          <p:cTn id="103" fill="hold">
                            <p:stCondLst>
                              <p:cond delay="1600"/>
                            </p:stCondLst>
                            <p:childTnLst>
                              <p:par>
                                <p:cTn id="104" presetID="1" presetClass="entr" presetSubtype="0" fill="hold" grpId="0" nodeType="afterEffect">
                                  <p:stCondLst>
                                    <p:cond delay="50"/>
                                  </p:stCondLst>
                                  <p:childTnLst>
                                    <p:set>
                                      <p:cBhvr>
                                        <p:cTn id="105" dur="1" fill="hold">
                                          <p:stCondLst>
                                            <p:cond delay="0"/>
                                          </p:stCondLst>
                                        </p:cTn>
                                        <p:tgtEl>
                                          <p:spTgt spid="120"/>
                                        </p:tgtEl>
                                        <p:attrNameLst>
                                          <p:attrName>style.visibility</p:attrName>
                                        </p:attrNameLst>
                                      </p:cBhvr>
                                      <p:to>
                                        <p:strVal val="visible"/>
                                      </p:to>
                                    </p:set>
                                  </p:childTnLst>
                                </p:cTn>
                              </p:par>
                            </p:childTnLst>
                          </p:cTn>
                        </p:par>
                        <p:par>
                          <p:cTn id="106" fill="hold">
                            <p:stCondLst>
                              <p:cond delay="1650"/>
                            </p:stCondLst>
                            <p:childTnLst>
                              <p:par>
                                <p:cTn id="107" presetID="1" presetClass="entr" presetSubtype="0" fill="hold" grpId="0" nodeType="afterEffect">
                                  <p:stCondLst>
                                    <p:cond delay="50"/>
                                  </p:stCondLst>
                                  <p:childTnLst>
                                    <p:set>
                                      <p:cBhvr>
                                        <p:cTn id="108" dur="1" fill="hold">
                                          <p:stCondLst>
                                            <p:cond delay="0"/>
                                          </p:stCondLst>
                                        </p:cTn>
                                        <p:tgtEl>
                                          <p:spTgt spid="121"/>
                                        </p:tgtEl>
                                        <p:attrNameLst>
                                          <p:attrName>style.visibility</p:attrName>
                                        </p:attrNameLst>
                                      </p:cBhvr>
                                      <p:to>
                                        <p:strVal val="visible"/>
                                      </p:to>
                                    </p:set>
                                  </p:childTnLst>
                                </p:cTn>
                              </p:par>
                            </p:childTnLst>
                          </p:cTn>
                        </p:par>
                        <p:par>
                          <p:cTn id="109" fill="hold">
                            <p:stCondLst>
                              <p:cond delay="1700"/>
                            </p:stCondLst>
                            <p:childTnLst>
                              <p:par>
                                <p:cTn id="110" presetID="1" presetClass="entr" presetSubtype="0" fill="hold" grpId="0" nodeType="afterEffect">
                                  <p:stCondLst>
                                    <p:cond delay="50"/>
                                  </p:stCondLst>
                                  <p:childTnLst>
                                    <p:set>
                                      <p:cBhvr>
                                        <p:cTn id="111" dur="1" fill="hold">
                                          <p:stCondLst>
                                            <p:cond delay="0"/>
                                          </p:stCondLst>
                                        </p:cTn>
                                        <p:tgtEl>
                                          <p:spTgt spid="112"/>
                                        </p:tgtEl>
                                        <p:attrNameLst>
                                          <p:attrName>style.visibility</p:attrName>
                                        </p:attrNameLst>
                                      </p:cBhvr>
                                      <p:to>
                                        <p:strVal val="visible"/>
                                      </p:to>
                                    </p:set>
                                  </p:childTnLst>
                                </p:cTn>
                              </p:par>
                            </p:childTnLst>
                          </p:cTn>
                        </p:par>
                        <p:par>
                          <p:cTn id="112" fill="hold">
                            <p:stCondLst>
                              <p:cond delay="1750"/>
                            </p:stCondLst>
                            <p:childTnLst>
                              <p:par>
                                <p:cTn id="113" presetID="1" presetClass="entr" presetSubtype="0" fill="hold" grpId="0" nodeType="afterEffect">
                                  <p:stCondLst>
                                    <p:cond delay="50"/>
                                  </p:stCondLst>
                                  <p:childTnLst>
                                    <p:set>
                                      <p:cBhvr>
                                        <p:cTn id="114" dur="1" fill="hold">
                                          <p:stCondLst>
                                            <p:cond delay="0"/>
                                          </p:stCondLst>
                                        </p:cTn>
                                        <p:tgtEl>
                                          <p:spTgt spid="107"/>
                                        </p:tgtEl>
                                        <p:attrNameLst>
                                          <p:attrName>style.visibility</p:attrName>
                                        </p:attrNameLst>
                                      </p:cBhvr>
                                      <p:to>
                                        <p:strVal val="visible"/>
                                      </p:to>
                                    </p:set>
                                  </p:childTnLst>
                                </p:cTn>
                              </p:par>
                            </p:childTnLst>
                          </p:cTn>
                        </p:par>
                        <p:par>
                          <p:cTn id="115" fill="hold">
                            <p:stCondLst>
                              <p:cond delay="1800"/>
                            </p:stCondLst>
                            <p:childTnLst>
                              <p:par>
                                <p:cTn id="116" presetID="1" presetClass="entr" presetSubtype="0" fill="hold" grpId="0" nodeType="afterEffect">
                                  <p:stCondLst>
                                    <p:cond delay="50"/>
                                  </p:stCondLst>
                                  <p:childTnLst>
                                    <p:set>
                                      <p:cBhvr>
                                        <p:cTn id="117" dur="1" fill="hold">
                                          <p:stCondLst>
                                            <p:cond delay="0"/>
                                          </p:stCondLst>
                                        </p:cTn>
                                        <p:tgtEl>
                                          <p:spTgt spid="106"/>
                                        </p:tgtEl>
                                        <p:attrNameLst>
                                          <p:attrName>style.visibility</p:attrName>
                                        </p:attrNameLst>
                                      </p:cBhvr>
                                      <p:to>
                                        <p:strVal val="visible"/>
                                      </p:to>
                                    </p:set>
                                  </p:childTnLst>
                                </p:cTn>
                              </p:par>
                            </p:childTnLst>
                          </p:cTn>
                        </p:par>
                        <p:par>
                          <p:cTn id="118" fill="hold">
                            <p:stCondLst>
                              <p:cond delay="1850"/>
                            </p:stCondLst>
                            <p:childTnLst>
                              <p:par>
                                <p:cTn id="119" presetID="1" presetClass="entr" presetSubtype="0" fill="hold" grpId="0" nodeType="afterEffect">
                                  <p:stCondLst>
                                    <p:cond delay="50"/>
                                  </p:stCondLst>
                                  <p:childTnLst>
                                    <p:set>
                                      <p:cBhvr>
                                        <p:cTn id="120" dur="1" fill="hold">
                                          <p:stCondLst>
                                            <p:cond delay="0"/>
                                          </p:stCondLst>
                                        </p:cTn>
                                        <p:tgtEl>
                                          <p:spTgt spid="154"/>
                                        </p:tgtEl>
                                        <p:attrNameLst>
                                          <p:attrName>style.visibility</p:attrName>
                                        </p:attrNameLst>
                                      </p:cBhvr>
                                      <p:to>
                                        <p:strVal val="visible"/>
                                      </p:to>
                                    </p:set>
                                  </p:childTnLst>
                                </p:cTn>
                              </p:par>
                            </p:childTnLst>
                          </p:cTn>
                        </p:par>
                        <p:par>
                          <p:cTn id="121" fill="hold">
                            <p:stCondLst>
                              <p:cond delay="1900"/>
                            </p:stCondLst>
                            <p:childTnLst>
                              <p:par>
                                <p:cTn id="122" presetID="1" presetClass="entr" presetSubtype="0" fill="hold" grpId="0" nodeType="afterEffect">
                                  <p:stCondLst>
                                    <p:cond delay="50"/>
                                  </p:stCondLst>
                                  <p:childTnLst>
                                    <p:set>
                                      <p:cBhvr>
                                        <p:cTn id="123" dur="1" fill="hold">
                                          <p:stCondLst>
                                            <p:cond delay="0"/>
                                          </p:stCondLst>
                                        </p:cTn>
                                        <p:tgtEl>
                                          <p:spTgt spid="152"/>
                                        </p:tgtEl>
                                        <p:attrNameLst>
                                          <p:attrName>style.visibility</p:attrName>
                                        </p:attrNameLst>
                                      </p:cBhvr>
                                      <p:to>
                                        <p:strVal val="visible"/>
                                      </p:to>
                                    </p:set>
                                  </p:childTnLst>
                                </p:cTn>
                              </p:par>
                            </p:childTnLst>
                          </p:cTn>
                        </p:par>
                        <p:par>
                          <p:cTn id="124" fill="hold">
                            <p:stCondLst>
                              <p:cond delay="1950"/>
                            </p:stCondLst>
                            <p:childTnLst>
                              <p:par>
                                <p:cTn id="125" presetID="1" presetClass="entr" presetSubtype="0" fill="hold" grpId="0" nodeType="afterEffect">
                                  <p:stCondLst>
                                    <p:cond delay="50"/>
                                  </p:stCondLst>
                                  <p:childTnLst>
                                    <p:set>
                                      <p:cBhvr>
                                        <p:cTn id="126" dur="1" fill="hold">
                                          <p:stCondLst>
                                            <p:cond delay="0"/>
                                          </p:stCondLst>
                                        </p:cTn>
                                        <p:tgtEl>
                                          <p:spTgt spid="142"/>
                                        </p:tgtEl>
                                        <p:attrNameLst>
                                          <p:attrName>style.visibility</p:attrName>
                                        </p:attrNameLst>
                                      </p:cBhvr>
                                      <p:to>
                                        <p:strVal val="visible"/>
                                      </p:to>
                                    </p:set>
                                  </p:childTnLst>
                                </p:cTn>
                              </p:par>
                            </p:childTnLst>
                          </p:cTn>
                        </p:par>
                        <p:par>
                          <p:cTn id="127" fill="hold">
                            <p:stCondLst>
                              <p:cond delay="2000"/>
                            </p:stCondLst>
                            <p:childTnLst>
                              <p:par>
                                <p:cTn id="128" presetID="1" presetClass="entr" presetSubtype="0" fill="hold" grpId="0" nodeType="afterEffect">
                                  <p:stCondLst>
                                    <p:cond delay="50"/>
                                  </p:stCondLst>
                                  <p:childTnLst>
                                    <p:set>
                                      <p:cBhvr>
                                        <p:cTn id="129" dur="1" fill="hold">
                                          <p:stCondLst>
                                            <p:cond delay="0"/>
                                          </p:stCondLst>
                                        </p:cTn>
                                        <p:tgtEl>
                                          <p:spTgt spid="139"/>
                                        </p:tgtEl>
                                        <p:attrNameLst>
                                          <p:attrName>style.visibility</p:attrName>
                                        </p:attrNameLst>
                                      </p:cBhvr>
                                      <p:to>
                                        <p:strVal val="visible"/>
                                      </p:to>
                                    </p:set>
                                  </p:childTnLst>
                                </p:cTn>
                              </p:par>
                            </p:childTnLst>
                          </p:cTn>
                        </p:par>
                        <p:par>
                          <p:cTn id="130" fill="hold">
                            <p:stCondLst>
                              <p:cond delay="2050"/>
                            </p:stCondLst>
                            <p:childTnLst>
                              <p:par>
                                <p:cTn id="131" presetID="1" presetClass="entr" presetSubtype="0" fill="hold" grpId="0" nodeType="afterEffect">
                                  <p:stCondLst>
                                    <p:cond delay="50"/>
                                  </p:stCondLst>
                                  <p:childTnLst>
                                    <p:set>
                                      <p:cBhvr>
                                        <p:cTn id="132" dur="1" fill="hold">
                                          <p:stCondLst>
                                            <p:cond delay="0"/>
                                          </p:stCondLst>
                                        </p:cTn>
                                        <p:tgtEl>
                                          <p:spTgt spid="140"/>
                                        </p:tgtEl>
                                        <p:attrNameLst>
                                          <p:attrName>style.visibility</p:attrName>
                                        </p:attrNameLst>
                                      </p:cBhvr>
                                      <p:to>
                                        <p:strVal val="visible"/>
                                      </p:to>
                                    </p:set>
                                  </p:childTnLst>
                                </p:cTn>
                              </p:par>
                            </p:childTnLst>
                          </p:cTn>
                        </p:par>
                        <p:par>
                          <p:cTn id="133" fill="hold">
                            <p:stCondLst>
                              <p:cond delay="2100"/>
                            </p:stCondLst>
                            <p:childTnLst>
                              <p:par>
                                <p:cTn id="134" presetID="1" presetClass="entr" presetSubtype="0" fill="hold" grpId="0" nodeType="afterEffect">
                                  <p:stCondLst>
                                    <p:cond delay="50"/>
                                  </p:stCondLst>
                                  <p:childTnLst>
                                    <p:set>
                                      <p:cBhvr>
                                        <p:cTn id="135" dur="1" fill="hold">
                                          <p:stCondLst>
                                            <p:cond delay="0"/>
                                          </p:stCondLst>
                                        </p:cTn>
                                        <p:tgtEl>
                                          <p:spTgt spid="169"/>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203"/>
                                        </p:tgtEl>
                                        <p:attrNameLst>
                                          <p:attrName>style.visibility</p:attrName>
                                        </p:attrNameLst>
                                      </p:cBhvr>
                                      <p:to>
                                        <p:strVal val="visible"/>
                                      </p:to>
                                    </p:set>
                                    <p:anim calcmode="lin" valueType="num">
                                      <p:cBhvr>
                                        <p:cTn id="140" dur="500" fill="hold"/>
                                        <p:tgtEl>
                                          <p:spTgt spid="203"/>
                                        </p:tgtEl>
                                        <p:attrNameLst>
                                          <p:attrName>ppt_w</p:attrName>
                                        </p:attrNameLst>
                                      </p:cBhvr>
                                      <p:tavLst>
                                        <p:tav tm="0">
                                          <p:val>
                                            <p:fltVal val="0"/>
                                          </p:val>
                                        </p:tav>
                                        <p:tav tm="100000">
                                          <p:val>
                                            <p:strVal val="#ppt_w"/>
                                          </p:val>
                                        </p:tav>
                                      </p:tavLst>
                                    </p:anim>
                                    <p:anim calcmode="lin" valueType="num">
                                      <p:cBhvr>
                                        <p:cTn id="141" dur="500" fill="hold"/>
                                        <p:tgtEl>
                                          <p:spTgt spid="203"/>
                                        </p:tgtEl>
                                        <p:attrNameLst>
                                          <p:attrName>ppt_h</p:attrName>
                                        </p:attrNameLst>
                                      </p:cBhvr>
                                      <p:tavLst>
                                        <p:tav tm="0">
                                          <p:val>
                                            <p:fltVal val="0"/>
                                          </p:val>
                                        </p:tav>
                                        <p:tav tm="100000">
                                          <p:val>
                                            <p:strVal val="#ppt_h"/>
                                          </p:val>
                                        </p:tav>
                                      </p:tavLst>
                                    </p:anim>
                                    <p:animEffect transition="in" filter="fade">
                                      <p:cBhvr>
                                        <p:cTn id="142" dur="500"/>
                                        <p:tgtEl>
                                          <p:spTgt spid="203"/>
                                        </p:tgtEl>
                                      </p:cBhvr>
                                    </p:animEffect>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204"/>
                                        </p:tgtEl>
                                        <p:attrNameLst>
                                          <p:attrName>style.visibility</p:attrName>
                                        </p:attrNameLst>
                                      </p:cBhvr>
                                      <p:to>
                                        <p:strVal val="visible"/>
                                      </p:to>
                                    </p:set>
                                    <p:anim calcmode="lin" valueType="num">
                                      <p:cBhvr>
                                        <p:cTn id="146" dur="500" fill="hold"/>
                                        <p:tgtEl>
                                          <p:spTgt spid="204"/>
                                        </p:tgtEl>
                                        <p:attrNameLst>
                                          <p:attrName>ppt_w</p:attrName>
                                        </p:attrNameLst>
                                      </p:cBhvr>
                                      <p:tavLst>
                                        <p:tav tm="0">
                                          <p:val>
                                            <p:fltVal val="0"/>
                                          </p:val>
                                        </p:tav>
                                        <p:tav tm="100000">
                                          <p:val>
                                            <p:strVal val="#ppt_w"/>
                                          </p:val>
                                        </p:tav>
                                      </p:tavLst>
                                    </p:anim>
                                    <p:anim calcmode="lin" valueType="num">
                                      <p:cBhvr>
                                        <p:cTn id="147" dur="500" fill="hold"/>
                                        <p:tgtEl>
                                          <p:spTgt spid="204"/>
                                        </p:tgtEl>
                                        <p:attrNameLst>
                                          <p:attrName>ppt_h</p:attrName>
                                        </p:attrNameLst>
                                      </p:cBhvr>
                                      <p:tavLst>
                                        <p:tav tm="0">
                                          <p:val>
                                            <p:fltVal val="0"/>
                                          </p:val>
                                        </p:tav>
                                        <p:tav tm="100000">
                                          <p:val>
                                            <p:strVal val="#ppt_h"/>
                                          </p:val>
                                        </p:tav>
                                      </p:tavLst>
                                    </p:anim>
                                    <p:animEffect transition="in" filter="fade">
                                      <p:cBhvr>
                                        <p:cTn id="148" dur="500"/>
                                        <p:tgtEl>
                                          <p:spTgt spid="204"/>
                                        </p:tgtEl>
                                      </p:cBhvr>
                                    </p:animEffect>
                                  </p:childTnLst>
                                </p:cTn>
                              </p:par>
                            </p:childTnLst>
                          </p:cTn>
                        </p:par>
                        <p:par>
                          <p:cTn id="149" fill="hold">
                            <p:stCondLst>
                              <p:cond delay="1000"/>
                            </p:stCondLst>
                            <p:childTnLst>
                              <p:par>
                                <p:cTn id="150" presetID="53" presetClass="entr" presetSubtype="16" fill="hold" grpId="0" nodeType="afterEffect">
                                  <p:stCondLst>
                                    <p:cond delay="0"/>
                                  </p:stCondLst>
                                  <p:childTnLst>
                                    <p:set>
                                      <p:cBhvr>
                                        <p:cTn id="151" dur="1" fill="hold">
                                          <p:stCondLst>
                                            <p:cond delay="0"/>
                                          </p:stCondLst>
                                        </p:cTn>
                                        <p:tgtEl>
                                          <p:spTgt spid="202"/>
                                        </p:tgtEl>
                                        <p:attrNameLst>
                                          <p:attrName>style.visibility</p:attrName>
                                        </p:attrNameLst>
                                      </p:cBhvr>
                                      <p:to>
                                        <p:strVal val="visible"/>
                                      </p:to>
                                    </p:set>
                                    <p:anim calcmode="lin" valueType="num">
                                      <p:cBhvr>
                                        <p:cTn id="152" dur="500" fill="hold"/>
                                        <p:tgtEl>
                                          <p:spTgt spid="202"/>
                                        </p:tgtEl>
                                        <p:attrNameLst>
                                          <p:attrName>ppt_w</p:attrName>
                                        </p:attrNameLst>
                                      </p:cBhvr>
                                      <p:tavLst>
                                        <p:tav tm="0">
                                          <p:val>
                                            <p:fltVal val="0"/>
                                          </p:val>
                                        </p:tav>
                                        <p:tav tm="100000">
                                          <p:val>
                                            <p:strVal val="#ppt_w"/>
                                          </p:val>
                                        </p:tav>
                                      </p:tavLst>
                                    </p:anim>
                                    <p:anim calcmode="lin" valueType="num">
                                      <p:cBhvr>
                                        <p:cTn id="153" dur="500" fill="hold"/>
                                        <p:tgtEl>
                                          <p:spTgt spid="202"/>
                                        </p:tgtEl>
                                        <p:attrNameLst>
                                          <p:attrName>ppt_h</p:attrName>
                                        </p:attrNameLst>
                                      </p:cBhvr>
                                      <p:tavLst>
                                        <p:tav tm="0">
                                          <p:val>
                                            <p:fltVal val="0"/>
                                          </p:val>
                                        </p:tav>
                                        <p:tav tm="100000">
                                          <p:val>
                                            <p:strVal val="#ppt_h"/>
                                          </p:val>
                                        </p:tav>
                                      </p:tavLst>
                                    </p:anim>
                                    <p:animEffect transition="in" filter="fade">
                                      <p:cBhvr>
                                        <p:cTn id="154" dur="500"/>
                                        <p:tgtEl>
                                          <p:spTgt spid="202"/>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0" nodeType="clickEffect">
                                  <p:stCondLst>
                                    <p:cond delay="0"/>
                                  </p:stCondLst>
                                  <p:childTnLst>
                                    <p:set>
                                      <p:cBhvr>
                                        <p:cTn id="158" dur="1" fill="hold">
                                          <p:stCondLst>
                                            <p:cond delay="0"/>
                                          </p:stCondLst>
                                        </p:cTn>
                                        <p:tgtEl>
                                          <p:spTgt spid="45"/>
                                        </p:tgtEl>
                                        <p:attrNameLst>
                                          <p:attrName>style.visibility</p:attrName>
                                        </p:attrNameLst>
                                      </p:cBhvr>
                                      <p:to>
                                        <p:strVal val="visible"/>
                                      </p:to>
                                    </p:set>
                                    <p:anim calcmode="lin" valueType="num">
                                      <p:cBhvr>
                                        <p:cTn id="159" dur="500" fill="hold"/>
                                        <p:tgtEl>
                                          <p:spTgt spid="45"/>
                                        </p:tgtEl>
                                        <p:attrNameLst>
                                          <p:attrName>ppt_w</p:attrName>
                                        </p:attrNameLst>
                                      </p:cBhvr>
                                      <p:tavLst>
                                        <p:tav tm="0">
                                          <p:val>
                                            <p:fltVal val="0"/>
                                          </p:val>
                                        </p:tav>
                                        <p:tav tm="100000">
                                          <p:val>
                                            <p:strVal val="#ppt_w"/>
                                          </p:val>
                                        </p:tav>
                                      </p:tavLst>
                                    </p:anim>
                                    <p:anim calcmode="lin" valueType="num">
                                      <p:cBhvr>
                                        <p:cTn id="160" dur="500" fill="hold"/>
                                        <p:tgtEl>
                                          <p:spTgt spid="45"/>
                                        </p:tgtEl>
                                        <p:attrNameLst>
                                          <p:attrName>ppt_h</p:attrName>
                                        </p:attrNameLst>
                                      </p:cBhvr>
                                      <p:tavLst>
                                        <p:tav tm="0">
                                          <p:val>
                                            <p:fltVal val="0"/>
                                          </p:val>
                                        </p:tav>
                                        <p:tav tm="100000">
                                          <p:val>
                                            <p:strVal val="#ppt_h"/>
                                          </p:val>
                                        </p:tav>
                                      </p:tavLst>
                                    </p:anim>
                                    <p:animEffect transition="in" filter="fade">
                                      <p:cBhvr>
                                        <p:cTn id="161" dur="500"/>
                                        <p:tgtEl>
                                          <p:spTgt spid="45"/>
                                        </p:tgtEl>
                                      </p:cBhvr>
                                    </p:animEffect>
                                  </p:childTnLst>
                                </p:cTn>
                              </p:par>
                              <p:par>
                                <p:cTn id="162" presetID="41" presetClass="entr" presetSubtype="0" fill="hold" grpId="0" nodeType="withEffect">
                                  <p:stCondLst>
                                    <p:cond delay="0"/>
                                  </p:stCondLst>
                                  <p:iterate type="lt">
                                    <p:tmPct val="10000"/>
                                  </p:iterate>
                                  <p:childTnLst>
                                    <p:set>
                                      <p:cBhvr>
                                        <p:cTn id="163" dur="1" fill="hold">
                                          <p:stCondLst>
                                            <p:cond delay="0"/>
                                          </p:stCondLst>
                                        </p:cTn>
                                        <p:tgtEl>
                                          <p:spTgt spid="42"/>
                                        </p:tgtEl>
                                        <p:attrNameLst>
                                          <p:attrName>style.visibility</p:attrName>
                                        </p:attrNameLst>
                                      </p:cBhvr>
                                      <p:to>
                                        <p:strVal val="visible"/>
                                      </p:to>
                                    </p:set>
                                    <p:anim calcmode="lin" valueType="num">
                                      <p:cBhvr>
                                        <p:cTn id="164" dur="4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65" dur="400" fill="hold"/>
                                        <p:tgtEl>
                                          <p:spTgt spid="42"/>
                                        </p:tgtEl>
                                        <p:attrNameLst>
                                          <p:attrName>ppt_y</p:attrName>
                                        </p:attrNameLst>
                                      </p:cBhvr>
                                      <p:tavLst>
                                        <p:tav tm="0">
                                          <p:val>
                                            <p:strVal val="#ppt_y"/>
                                          </p:val>
                                        </p:tav>
                                        <p:tav tm="100000">
                                          <p:val>
                                            <p:strVal val="#ppt_y"/>
                                          </p:val>
                                        </p:tav>
                                      </p:tavLst>
                                    </p:anim>
                                    <p:anim calcmode="lin" valueType="num">
                                      <p:cBhvr>
                                        <p:cTn id="166" dur="4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67" dur="4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68" dur="400" tmFilter="0,0; .5, 1; 1, 1"/>
                                        <p:tgtEl>
                                          <p:spTgt spid="42"/>
                                        </p:tgtEl>
                                      </p:cBhvr>
                                    </p:animEffect>
                                  </p:childTnLst>
                                </p:cTn>
                              </p:par>
                              <p:par>
                                <p:cTn id="169" presetID="42" presetClass="entr" presetSubtype="0" fill="hold" grpId="0" nodeType="withEffect">
                                  <p:stCondLst>
                                    <p:cond delay="500"/>
                                  </p:stCondLst>
                                  <p:childTnLst>
                                    <p:set>
                                      <p:cBhvr>
                                        <p:cTn id="170" dur="1" fill="hold">
                                          <p:stCondLst>
                                            <p:cond delay="0"/>
                                          </p:stCondLst>
                                        </p:cTn>
                                        <p:tgtEl>
                                          <p:spTgt spid="41"/>
                                        </p:tgtEl>
                                        <p:attrNameLst>
                                          <p:attrName>style.visibility</p:attrName>
                                        </p:attrNameLst>
                                      </p:cBhvr>
                                      <p:to>
                                        <p:strVal val="visible"/>
                                      </p:to>
                                    </p:set>
                                    <p:animEffect transition="in" filter="fade">
                                      <p:cBhvr>
                                        <p:cTn id="171" dur="1000"/>
                                        <p:tgtEl>
                                          <p:spTgt spid="41"/>
                                        </p:tgtEl>
                                      </p:cBhvr>
                                    </p:animEffect>
                                    <p:anim calcmode="lin" valueType="num">
                                      <p:cBhvr>
                                        <p:cTn id="172" dur="1000" fill="hold"/>
                                        <p:tgtEl>
                                          <p:spTgt spid="41"/>
                                        </p:tgtEl>
                                        <p:attrNameLst>
                                          <p:attrName>ppt_x</p:attrName>
                                        </p:attrNameLst>
                                      </p:cBhvr>
                                      <p:tavLst>
                                        <p:tav tm="0">
                                          <p:val>
                                            <p:strVal val="#ppt_x"/>
                                          </p:val>
                                        </p:tav>
                                        <p:tav tm="100000">
                                          <p:val>
                                            <p:strVal val="#ppt_x"/>
                                          </p:val>
                                        </p:tav>
                                      </p:tavLst>
                                    </p:anim>
                                    <p:anim calcmode="lin" valueType="num">
                                      <p:cBhvr>
                                        <p:cTn id="17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grpId="0" nodeType="click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0" grpId="0" animBg="1"/>
      <p:bldP spid="62" grpId="0" animBg="1"/>
      <p:bldP spid="52" grpId="0" animBg="1"/>
      <p:bldP spid="49" grpId="0" animBg="1"/>
      <p:bldP spid="50" grpId="0" animBg="1"/>
      <p:bldP spid="94" grpId="0" animBg="1"/>
      <p:bldP spid="92" grpId="0" animBg="1"/>
      <p:bldP spid="90" grpId="0" animBg="1"/>
      <p:bldP spid="88" grpId="0" animBg="1"/>
      <p:bldP spid="82" grpId="0" animBg="1"/>
      <p:bldP spid="77" grpId="0" animBg="1"/>
      <p:bldP spid="78" grpId="0" animBg="1"/>
      <p:bldP spid="76" grpId="0" animBg="1"/>
      <p:bldP spid="124" grpId="0" animBg="1"/>
      <p:bldP spid="120" grpId="0" animBg="1"/>
      <p:bldP spid="121" grpId="0" animBg="1"/>
      <p:bldP spid="112" grpId="0" animBg="1"/>
      <p:bldP spid="107" grpId="0" animBg="1"/>
      <p:bldP spid="106" grpId="0" animBg="1"/>
      <p:bldP spid="154" grpId="0" animBg="1"/>
      <p:bldP spid="152" grpId="0" animBg="1"/>
      <p:bldP spid="142" grpId="0" animBg="1"/>
      <p:bldP spid="139" grpId="0" animBg="1"/>
      <p:bldP spid="140" grpId="0" animBg="1"/>
      <p:bldP spid="169" grpId="0" animBg="1"/>
      <p:bldP spid="204" grpId="0" animBg="1"/>
      <p:bldP spid="203" grpId="0" animBg="1"/>
      <p:bldP spid="202" grpId="0" animBg="1"/>
      <p:bldP spid="40" grpId="0"/>
      <p:bldP spid="41" grpId="0"/>
      <p:bldP spid="42" grpId="0"/>
      <p:bldP spid="45" grpId="0" animBg="1"/>
      <p:bldP spid="46" grpId="0" animBg="1"/>
      <p:bldP spid="47" grpId="0" animBg="1"/>
      <p:bldP spid="48" grpId="0" animBg="1"/>
      <p:bldP spid="53" grpId="0" animBg="1"/>
      <p:bldP spid="54" grpId="0" animBg="1"/>
      <p:bldP spid="55" grpId="0" animBg="1"/>
      <p:bldP spid="56" grpId="0" animBg="1"/>
      <p:bldP spid="57" grpId="0" animBg="1"/>
      <p:bldP spid="58" grpId="0" animBg="1"/>
      <p:bldP spid="59" grpId="0" animBg="1"/>
      <p:bldP spid="60" grpId="0" animBg="1"/>
      <p:bldP spid="61" grpId="0" animBg="1"/>
      <p:bldP spid="63" grpId="0" animBg="1"/>
      <p:bldP spid="64" grpId="0" animBg="1"/>
      <p:bldP spid="65" grpId="0" animBg="1"/>
      <p:bldP spid="66" grpId="0" animBg="1"/>
      <p:bldP spid="6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lstStyle/>
          <a:p>
            <a:r>
              <a:rPr lang="zh-CN" altLang="en-US" b="1" dirty="0">
                <a:latin typeface="微软雅黑" panose="020B0503020204020204" pitchFamily="34" charset="-122"/>
                <a:ea typeface="微软雅黑" panose="020B0503020204020204" pitchFamily="34" charset="-122"/>
              </a:rPr>
              <a:t>制定我们的目标</a:t>
            </a:r>
          </a:p>
        </p:txBody>
      </p:sp>
      <p:sp>
        <p:nvSpPr>
          <p:cNvPr id="45" name="灯片编号占位符 44"/>
          <p:cNvSpPr>
            <a:spLocks noGrp="1"/>
          </p:cNvSpPr>
          <p:nvPr>
            <p:ph type="sldNum" sz="quarter" idx="12"/>
          </p:nvPr>
        </p:nvSpPr>
        <p:spPr/>
        <p:txBody>
          <a:bodyPr/>
          <a:lstStyle/>
          <a:p>
            <a:fld id="{18AF668F-848C-4CC0-8143-F2E483CC7783}" type="slidenum">
              <a:rPr lang="zh-CN" altLang="en-US" smtClean="0"/>
              <a:t>10</a:t>
            </a:fld>
            <a:endParaRPr lang="zh-CN" altLang="en-US"/>
          </a:p>
        </p:txBody>
      </p:sp>
      <p:sp>
        <p:nvSpPr>
          <p:cNvPr id="60" name="燕尾形 59"/>
          <p:cNvSpPr/>
          <p:nvPr/>
        </p:nvSpPr>
        <p:spPr>
          <a:xfrm>
            <a:off x="9660525" y="3394076"/>
            <a:ext cx="1480916" cy="654724"/>
          </a:xfrm>
          <a:prstGeom prst="chevron">
            <a:avLst>
              <a:gd name="adj" fmla="val 2051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第七步</a:t>
            </a:r>
          </a:p>
        </p:txBody>
      </p:sp>
      <p:sp>
        <p:nvSpPr>
          <p:cNvPr id="61" name="矩形 60"/>
          <p:cNvSpPr/>
          <p:nvPr/>
        </p:nvSpPr>
        <p:spPr>
          <a:xfrm>
            <a:off x="690294" y="4257889"/>
            <a:ext cx="2201448" cy="1184940"/>
          </a:xfrm>
          <a:prstGeom prst="rect">
            <a:avLst/>
          </a:prstGeom>
        </p:spPr>
        <p:txBody>
          <a:bodyPr wrap="square">
            <a:spAutoFit/>
          </a:bodyPr>
          <a:lstStyle/>
          <a:p>
            <a:pPr algn="ctr">
              <a:lnSpc>
                <a:spcPct val="150000"/>
              </a:lnSpc>
              <a:spcAft>
                <a:spcPts val="600"/>
              </a:spcAft>
            </a:pPr>
            <a:r>
              <a:rPr lang="zh-CN" altLang="en-US" sz="1400" dirty="0">
                <a:solidFill>
                  <a:schemeClr val="accent1">
                    <a:lumMod val="75000"/>
                  </a:schemeClr>
                </a:solidFill>
                <a:latin typeface="+mj-ea"/>
                <a:ea typeface="+mj-ea"/>
              </a:rPr>
              <a:t>理解公司的整体目标</a:t>
            </a:r>
            <a:endParaRPr lang="en-US" altLang="zh-CN" sz="1400" dirty="0">
              <a:solidFill>
                <a:schemeClr val="accent1">
                  <a:lumMod val="75000"/>
                </a:schemeClr>
              </a:solidFill>
              <a:latin typeface="+mj-ea"/>
              <a:ea typeface="+mj-ea"/>
            </a:endParaRP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2" name="矩形 61"/>
          <p:cNvSpPr/>
          <p:nvPr/>
        </p:nvSpPr>
        <p:spPr>
          <a:xfrm>
            <a:off x="2121948" y="2000047"/>
            <a:ext cx="2201448" cy="1165704"/>
          </a:xfrm>
          <a:prstGeom prst="rect">
            <a:avLst/>
          </a:prstGeom>
        </p:spPr>
        <p:txBody>
          <a:bodyPr wrap="square">
            <a:spAutoFit/>
          </a:bodyPr>
          <a:lstStyle/>
          <a:p>
            <a:pPr algn="ctr">
              <a:lnSpc>
                <a:spcPct val="150000"/>
              </a:lnSpc>
              <a:spcAft>
                <a:spcPts val="600"/>
              </a:spcAft>
            </a:pPr>
            <a:r>
              <a:rPr lang="zh-CN" altLang="en-US" sz="1400" dirty="0">
                <a:solidFill>
                  <a:schemeClr val="accent1">
                    <a:lumMod val="75000"/>
                  </a:schemeClr>
                </a:solidFill>
                <a:latin typeface="+mj-ea"/>
                <a:ea typeface="+mj-ea"/>
              </a:rPr>
              <a:t>目标符合SMART原则</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3" name="矩形 62"/>
          <p:cNvSpPr/>
          <p:nvPr/>
        </p:nvSpPr>
        <p:spPr>
          <a:xfrm>
            <a:off x="3560282" y="4257889"/>
            <a:ext cx="2201448" cy="1165704"/>
          </a:xfrm>
          <a:prstGeom prst="rect">
            <a:avLst/>
          </a:prstGeom>
        </p:spPr>
        <p:txBody>
          <a:bodyPr wrap="square">
            <a:spAutoFit/>
          </a:bodyPr>
          <a:lstStyle/>
          <a:p>
            <a:pPr algn="ctr">
              <a:lnSpc>
                <a:spcPct val="150000"/>
              </a:lnSpc>
              <a:spcAft>
                <a:spcPts val="600"/>
              </a:spcAft>
            </a:pPr>
            <a:r>
              <a:rPr lang="zh-CN" altLang="en-US" sz="1400" dirty="0">
                <a:solidFill>
                  <a:schemeClr val="accent1">
                    <a:lumMod val="75000"/>
                  </a:schemeClr>
                </a:solidFill>
                <a:latin typeface="+mj-ea"/>
                <a:ea typeface="+mj-ea"/>
              </a:rPr>
              <a:t>上下级目标统一</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4" name="矩形 63"/>
          <p:cNvSpPr/>
          <p:nvPr/>
        </p:nvSpPr>
        <p:spPr>
          <a:xfrm>
            <a:off x="5018238" y="2000047"/>
            <a:ext cx="2201448" cy="1184940"/>
          </a:xfrm>
          <a:prstGeom prst="rect">
            <a:avLst/>
          </a:prstGeom>
        </p:spPr>
        <p:txBody>
          <a:bodyPr wrap="square">
            <a:spAutoFit/>
          </a:bodyPr>
          <a:lstStyle/>
          <a:p>
            <a:pPr algn="ctr">
              <a:lnSpc>
                <a:spcPct val="150000"/>
              </a:lnSpc>
              <a:spcAft>
                <a:spcPts val="600"/>
              </a:spcAft>
            </a:pPr>
            <a:r>
              <a:rPr lang="zh-CN" altLang="en-US" sz="1400" dirty="0">
                <a:solidFill>
                  <a:schemeClr val="accent1">
                    <a:lumMod val="75000"/>
                  </a:schemeClr>
                </a:solidFill>
                <a:latin typeface="+mj-ea"/>
                <a:ea typeface="+mj-ea"/>
              </a:rPr>
              <a:t>检测问题，整备资源</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5" name="矩形 64"/>
          <p:cNvSpPr/>
          <p:nvPr/>
        </p:nvSpPr>
        <p:spPr>
          <a:xfrm>
            <a:off x="6430270" y="4257889"/>
            <a:ext cx="2201448" cy="1165704"/>
          </a:xfrm>
          <a:prstGeom prst="rect">
            <a:avLst/>
          </a:prstGeom>
        </p:spPr>
        <p:txBody>
          <a:bodyPr wrap="square">
            <a:spAutoFit/>
          </a:bodyPr>
          <a:lstStyle/>
          <a:p>
            <a:pPr algn="ctr">
              <a:lnSpc>
                <a:spcPct val="150000"/>
              </a:lnSpc>
              <a:spcAft>
                <a:spcPts val="600"/>
              </a:spcAft>
            </a:pPr>
            <a:r>
              <a:rPr lang="zh-CN" altLang="en-US" sz="1400" dirty="0">
                <a:solidFill>
                  <a:schemeClr val="accent1">
                    <a:lumMod val="75000"/>
                  </a:schemeClr>
                </a:solidFill>
                <a:latin typeface="+mj-ea"/>
                <a:ea typeface="+mj-ea"/>
              </a:rPr>
              <a:t>完备技能和授权</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6" name="矩形 65"/>
          <p:cNvSpPr/>
          <p:nvPr/>
        </p:nvSpPr>
        <p:spPr>
          <a:xfrm>
            <a:off x="7865265" y="2000047"/>
            <a:ext cx="2201448" cy="1165704"/>
          </a:xfrm>
          <a:prstGeom prst="rect">
            <a:avLst/>
          </a:prstGeom>
        </p:spPr>
        <p:txBody>
          <a:bodyPr wrap="square">
            <a:spAutoFit/>
          </a:bodyPr>
          <a:lstStyle/>
          <a:p>
            <a:pPr algn="ctr">
              <a:lnSpc>
                <a:spcPct val="150000"/>
              </a:lnSpc>
              <a:spcAft>
                <a:spcPts val="600"/>
              </a:spcAft>
            </a:pPr>
            <a:r>
              <a:rPr lang="zh-CN" altLang="en-US" sz="1400" dirty="0">
                <a:solidFill>
                  <a:schemeClr val="accent1">
                    <a:lumMod val="75000"/>
                  </a:schemeClr>
                </a:solidFill>
                <a:latin typeface="+mj-ea"/>
                <a:ea typeface="+mj-ea"/>
              </a:rPr>
              <a:t>与目标相关部门沟通</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7" name="矩形 66"/>
          <p:cNvSpPr/>
          <p:nvPr/>
        </p:nvSpPr>
        <p:spPr>
          <a:xfrm>
            <a:off x="9300259" y="4257889"/>
            <a:ext cx="2201448" cy="1165704"/>
          </a:xfrm>
          <a:prstGeom prst="rect">
            <a:avLst/>
          </a:prstGeom>
        </p:spPr>
        <p:txBody>
          <a:bodyPr wrap="square">
            <a:spAutoFit/>
          </a:bodyPr>
          <a:lstStyle/>
          <a:p>
            <a:pPr algn="ctr">
              <a:lnSpc>
                <a:spcPct val="150000"/>
              </a:lnSpc>
              <a:spcAft>
                <a:spcPts val="600"/>
              </a:spcAft>
            </a:pPr>
            <a:r>
              <a:rPr lang="zh-CN" altLang="en-US" sz="1400" dirty="0">
                <a:solidFill>
                  <a:schemeClr val="accent1">
                    <a:lumMod val="75000"/>
                  </a:schemeClr>
                </a:solidFill>
                <a:latin typeface="+mj-ea"/>
                <a:ea typeface="+mj-ea"/>
              </a:rPr>
              <a:t>督促目标的执行</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59" name="燕尾形 58"/>
          <p:cNvSpPr/>
          <p:nvPr/>
        </p:nvSpPr>
        <p:spPr>
          <a:xfrm>
            <a:off x="8225530" y="3394076"/>
            <a:ext cx="1480916" cy="654724"/>
          </a:xfrm>
          <a:prstGeom prst="chevron">
            <a:avLst>
              <a:gd name="adj" fmla="val 2051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第六步</a:t>
            </a:r>
          </a:p>
        </p:txBody>
      </p:sp>
      <p:sp>
        <p:nvSpPr>
          <p:cNvPr id="58" name="燕尾形 57"/>
          <p:cNvSpPr/>
          <p:nvPr/>
        </p:nvSpPr>
        <p:spPr>
          <a:xfrm>
            <a:off x="6790536" y="3394076"/>
            <a:ext cx="1480916" cy="654724"/>
          </a:xfrm>
          <a:prstGeom prst="chevron">
            <a:avLst>
              <a:gd name="adj" fmla="val 20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第五步</a:t>
            </a:r>
          </a:p>
        </p:txBody>
      </p:sp>
      <p:sp>
        <p:nvSpPr>
          <p:cNvPr id="57" name="燕尾形 56"/>
          <p:cNvSpPr/>
          <p:nvPr/>
        </p:nvSpPr>
        <p:spPr>
          <a:xfrm>
            <a:off x="5355542" y="3394076"/>
            <a:ext cx="1480916" cy="654724"/>
          </a:xfrm>
          <a:prstGeom prst="chevron">
            <a:avLst>
              <a:gd name="adj" fmla="val 205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第四步</a:t>
            </a:r>
          </a:p>
        </p:txBody>
      </p:sp>
      <p:sp>
        <p:nvSpPr>
          <p:cNvPr id="56" name="燕尾形 55"/>
          <p:cNvSpPr/>
          <p:nvPr/>
        </p:nvSpPr>
        <p:spPr>
          <a:xfrm>
            <a:off x="3920548" y="3394076"/>
            <a:ext cx="1480916" cy="654724"/>
          </a:xfrm>
          <a:prstGeom prst="chevron">
            <a:avLst>
              <a:gd name="adj" fmla="val 205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第三步</a:t>
            </a:r>
          </a:p>
        </p:txBody>
      </p:sp>
      <p:sp>
        <p:nvSpPr>
          <p:cNvPr id="55" name="燕尾形 54"/>
          <p:cNvSpPr/>
          <p:nvPr/>
        </p:nvSpPr>
        <p:spPr>
          <a:xfrm>
            <a:off x="2485554" y="3394076"/>
            <a:ext cx="1480916" cy="654724"/>
          </a:xfrm>
          <a:prstGeom prst="chevron">
            <a:avLst>
              <a:gd name="adj" fmla="val 205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第二步</a:t>
            </a:r>
          </a:p>
        </p:txBody>
      </p:sp>
      <p:sp>
        <p:nvSpPr>
          <p:cNvPr id="10" name="燕尾形 9"/>
          <p:cNvSpPr/>
          <p:nvPr/>
        </p:nvSpPr>
        <p:spPr>
          <a:xfrm>
            <a:off x="1050560" y="3394076"/>
            <a:ext cx="1480916" cy="654724"/>
          </a:xfrm>
          <a:prstGeom prst="chevron">
            <a:avLst>
              <a:gd name="adj" fmla="val 205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zh-CN" altLang="en-US" sz="1400" dirty="0">
                <a:solidFill>
                  <a:schemeClr val="bg1"/>
                </a:solidFill>
                <a:latin typeface="+mj-ea"/>
                <a:ea typeface="+mj-ea"/>
              </a:rPr>
              <a:t>第一步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750"/>
                                        <p:tgtEl>
                                          <p:spTgt spid="61"/>
                                        </p:tgtEl>
                                      </p:cBhvr>
                                    </p:animEffect>
                                    <p:anim calcmode="lin" valueType="num">
                                      <p:cBhvr>
                                        <p:cTn id="12" dur="750" fill="hold"/>
                                        <p:tgtEl>
                                          <p:spTgt spid="61"/>
                                        </p:tgtEl>
                                        <p:attrNameLst>
                                          <p:attrName>ppt_x</p:attrName>
                                        </p:attrNameLst>
                                      </p:cBhvr>
                                      <p:tavLst>
                                        <p:tav tm="0">
                                          <p:val>
                                            <p:strVal val="#ppt_x"/>
                                          </p:val>
                                        </p:tav>
                                        <p:tav tm="100000">
                                          <p:val>
                                            <p:strVal val="#ppt_x"/>
                                          </p:val>
                                        </p:tav>
                                      </p:tavLst>
                                    </p:anim>
                                    <p:anim calcmode="lin" valueType="num">
                                      <p:cBhvr>
                                        <p:cTn id="13" dur="75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p:tgtEl>
                                          <p:spTgt spid="55"/>
                                        </p:tgtEl>
                                        <p:attrNameLst>
                                          <p:attrName>ppt_x</p:attrName>
                                        </p:attrNameLst>
                                      </p:cBhvr>
                                      <p:tavLst>
                                        <p:tav tm="0">
                                          <p:val>
                                            <p:strVal val="#ppt_x-#ppt_w*1.125000"/>
                                          </p:val>
                                        </p:tav>
                                        <p:tav tm="100000">
                                          <p:val>
                                            <p:strVal val="#ppt_x"/>
                                          </p:val>
                                        </p:tav>
                                      </p:tavLst>
                                    </p:anim>
                                    <p:animEffect transition="in" filter="wipe(right)">
                                      <p:cBhvr>
                                        <p:cTn id="19" dur="500"/>
                                        <p:tgtEl>
                                          <p:spTgt spid="55"/>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750"/>
                                        <p:tgtEl>
                                          <p:spTgt spid="62"/>
                                        </p:tgtEl>
                                      </p:cBhvr>
                                    </p:animEffect>
                                    <p:anim calcmode="lin" valueType="num">
                                      <p:cBhvr>
                                        <p:cTn id="23" dur="750" fill="hold"/>
                                        <p:tgtEl>
                                          <p:spTgt spid="62"/>
                                        </p:tgtEl>
                                        <p:attrNameLst>
                                          <p:attrName>ppt_x</p:attrName>
                                        </p:attrNameLst>
                                      </p:cBhvr>
                                      <p:tavLst>
                                        <p:tav tm="0">
                                          <p:val>
                                            <p:strVal val="#ppt_x"/>
                                          </p:val>
                                        </p:tav>
                                        <p:tav tm="100000">
                                          <p:val>
                                            <p:strVal val="#ppt_x"/>
                                          </p:val>
                                        </p:tav>
                                      </p:tavLst>
                                    </p:anim>
                                    <p:anim calcmode="lin" valueType="num">
                                      <p:cBhvr>
                                        <p:cTn id="24" dur="75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p:tgtEl>
                                          <p:spTgt spid="56"/>
                                        </p:tgtEl>
                                        <p:attrNameLst>
                                          <p:attrName>ppt_x</p:attrName>
                                        </p:attrNameLst>
                                      </p:cBhvr>
                                      <p:tavLst>
                                        <p:tav tm="0">
                                          <p:val>
                                            <p:strVal val="#ppt_x-#ppt_w*1.125000"/>
                                          </p:val>
                                        </p:tav>
                                        <p:tav tm="100000">
                                          <p:val>
                                            <p:strVal val="#ppt_x"/>
                                          </p:val>
                                        </p:tav>
                                      </p:tavLst>
                                    </p:anim>
                                    <p:animEffect transition="in" filter="wipe(right)">
                                      <p:cBhvr>
                                        <p:cTn id="30" dur="500"/>
                                        <p:tgtEl>
                                          <p:spTgt spid="56"/>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750"/>
                                        <p:tgtEl>
                                          <p:spTgt spid="63"/>
                                        </p:tgtEl>
                                      </p:cBhvr>
                                    </p:animEffect>
                                    <p:anim calcmode="lin" valueType="num">
                                      <p:cBhvr>
                                        <p:cTn id="34" dur="750" fill="hold"/>
                                        <p:tgtEl>
                                          <p:spTgt spid="63"/>
                                        </p:tgtEl>
                                        <p:attrNameLst>
                                          <p:attrName>ppt_x</p:attrName>
                                        </p:attrNameLst>
                                      </p:cBhvr>
                                      <p:tavLst>
                                        <p:tav tm="0">
                                          <p:val>
                                            <p:strVal val="#ppt_x"/>
                                          </p:val>
                                        </p:tav>
                                        <p:tav tm="100000">
                                          <p:val>
                                            <p:strVal val="#ppt_x"/>
                                          </p:val>
                                        </p:tav>
                                      </p:tavLst>
                                    </p:anim>
                                    <p:anim calcmode="lin" valueType="num">
                                      <p:cBhvr>
                                        <p:cTn id="35" dur="75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p:tgtEl>
                                          <p:spTgt spid="57"/>
                                        </p:tgtEl>
                                        <p:attrNameLst>
                                          <p:attrName>ppt_x</p:attrName>
                                        </p:attrNameLst>
                                      </p:cBhvr>
                                      <p:tavLst>
                                        <p:tav tm="0">
                                          <p:val>
                                            <p:strVal val="#ppt_x-#ppt_w*1.125000"/>
                                          </p:val>
                                        </p:tav>
                                        <p:tav tm="100000">
                                          <p:val>
                                            <p:strVal val="#ppt_x"/>
                                          </p:val>
                                        </p:tav>
                                      </p:tavLst>
                                    </p:anim>
                                    <p:animEffect transition="in" filter="wipe(right)">
                                      <p:cBhvr>
                                        <p:cTn id="41" dur="500"/>
                                        <p:tgtEl>
                                          <p:spTgt spid="57"/>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750"/>
                                        <p:tgtEl>
                                          <p:spTgt spid="64"/>
                                        </p:tgtEl>
                                      </p:cBhvr>
                                    </p:animEffect>
                                    <p:anim calcmode="lin" valueType="num">
                                      <p:cBhvr>
                                        <p:cTn id="45" dur="750" fill="hold"/>
                                        <p:tgtEl>
                                          <p:spTgt spid="64"/>
                                        </p:tgtEl>
                                        <p:attrNameLst>
                                          <p:attrName>ppt_x</p:attrName>
                                        </p:attrNameLst>
                                      </p:cBhvr>
                                      <p:tavLst>
                                        <p:tav tm="0">
                                          <p:val>
                                            <p:strVal val="#ppt_x"/>
                                          </p:val>
                                        </p:tav>
                                        <p:tav tm="100000">
                                          <p:val>
                                            <p:strVal val="#ppt_x"/>
                                          </p:val>
                                        </p:tav>
                                      </p:tavLst>
                                    </p:anim>
                                    <p:anim calcmode="lin" valueType="num">
                                      <p:cBhvr>
                                        <p:cTn id="46" dur="75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p:tgtEl>
                                          <p:spTgt spid="58"/>
                                        </p:tgtEl>
                                        <p:attrNameLst>
                                          <p:attrName>ppt_x</p:attrName>
                                        </p:attrNameLst>
                                      </p:cBhvr>
                                      <p:tavLst>
                                        <p:tav tm="0">
                                          <p:val>
                                            <p:strVal val="#ppt_x-#ppt_w*1.125000"/>
                                          </p:val>
                                        </p:tav>
                                        <p:tav tm="100000">
                                          <p:val>
                                            <p:strVal val="#ppt_x"/>
                                          </p:val>
                                        </p:tav>
                                      </p:tavLst>
                                    </p:anim>
                                    <p:animEffect transition="in" filter="wipe(right)">
                                      <p:cBhvr>
                                        <p:cTn id="52" dur="500"/>
                                        <p:tgtEl>
                                          <p:spTgt spid="58"/>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750"/>
                                        <p:tgtEl>
                                          <p:spTgt spid="65"/>
                                        </p:tgtEl>
                                      </p:cBhvr>
                                    </p:animEffect>
                                    <p:anim calcmode="lin" valueType="num">
                                      <p:cBhvr>
                                        <p:cTn id="56" dur="750" fill="hold"/>
                                        <p:tgtEl>
                                          <p:spTgt spid="65"/>
                                        </p:tgtEl>
                                        <p:attrNameLst>
                                          <p:attrName>ppt_x</p:attrName>
                                        </p:attrNameLst>
                                      </p:cBhvr>
                                      <p:tavLst>
                                        <p:tav tm="0">
                                          <p:val>
                                            <p:strVal val="#ppt_x"/>
                                          </p:val>
                                        </p:tav>
                                        <p:tav tm="100000">
                                          <p:val>
                                            <p:strVal val="#ppt_x"/>
                                          </p:val>
                                        </p:tav>
                                      </p:tavLst>
                                    </p:anim>
                                    <p:anim calcmode="lin" valueType="num">
                                      <p:cBhvr>
                                        <p:cTn id="57"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500"/>
                                        <p:tgtEl>
                                          <p:spTgt spid="59"/>
                                        </p:tgtEl>
                                        <p:attrNameLst>
                                          <p:attrName>ppt_x</p:attrName>
                                        </p:attrNameLst>
                                      </p:cBhvr>
                                      <p:tavLst>
                                        <p:tav tm="0">
                                          <p:val>
                                            <p:strVal val="#ppt_x-#ppt_w*1.125000"/>
                                          </p:val>
                                        </p:tav>
                                        <p:tav tm="100000">
                                          <p:val>
                                            <p:strVal val="#ppt_x"/>
                                          </p:val>
                                        </p:tav>
                                      </p:tavLst>
                                    </p:anim>
                                    <p:animEffect transition="in" filter="wipe(right)">
                                      <p:cBhvr>
                                        <p:cTn id="63" dur="500"/>
                                        <p:tgtEl>
                                          <p:spTgt spid="59"/>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50"/>
                                        <p:tgtEl>
                                          <p:spTgt spid="66"/>
                                        </p:tgtEl>
                                      </p:cBhvr>
                                    </p:animEffect>
                                    <p:anim calcmode="lin" valueType="num">
                                      <p:cBhvr>
                                        <p:cTn id="67" dur="750" fill="hold"/>
                                        <p:tgtEl>
                                          <p:spTgt spid="66"/>
                                        </p:tgtEl>
                                        <p:attrNameLst>
                                          <p:attrName>ppt_x</p:attrName>
                                        </p:attrNameLst>
                                      </p:cBhvr>
                                      <p:tavLst>
                                        <p:tav tm="0">
                                          <p:val>
                                            <p:strVal val="#ppt_x"/>
                                          </p:val>
                                        </p:tav>
                                        <p:tav tm="100000">
                                          <p:val>
                                            <p:strVal val="#ppt_x"/>
                                          </p:val>
                                        </p:tav>
                                      </p:tavLst>
                                    </p:anim>
                                    <p:anim calcmode="lin" valueType="num">
                                      <p:cBhvr>
                                        <p:cTn id="68" dur="75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p:tgtEl>
                                          <p:spTgt spid="60"/>
                                        </p:tgtEl>
                                        <p:attrNameLst>
                                          <p:attrName>ppt_x</p:attrName>
                                        </p:attrNameLst>
                                      </p:cBhvr>
                                      <p:tavLst>
                                        <p:tav tm="0">
                                          <p:val>
                                            <p:strVal val="#ppt_x-#ppt_w*1.125000"/>
                                          </p:val>
                                        </p:tav>
                                        <p:tav tm="100000">
                                          <p:val>
                                            <p:strVal val="#ppt_x"/>
                                          </p:val>
                                        </p:tav>
                                      </p:tavLst>
                                    </p:anim>
                                    <p:animEffect transition="in" filter="wipe(right)">
                                      <p:cBhvr>
                                        <p:cTn id="74" dur="500"/>
                                        <p:tgtEl>
                                          <p:spTgt spid="60"/>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750"/>
                                        <p:tgtEl>
                                          <p:spTgt spid="67"/>
                                        </p:tgtEl>
                                      </p:cBhvr>
                                    </p:animEffect>
                                    <p:anim calcmode="lin" valueType="num">
                                      <p:cBhvr>
                                        <p:cTn id="78" dur="750" fill="hold"/>
                                        <p:tgtEl>
                                          <p:spTgt spid="67"/>
                                        </p:tgtEl>
                                        <p:attrNameLst>
                                          <p:attrName>ppt_x</p:attrName>
                                        </p:attrNameLst>
                                      </p:cBhvr>
                                      <p:tavLst>
                                        <p:tav tm="0">
                                          <p:val>
                                            <p:strVal val="#ppt_x"/>
                                          </p:val>
                                        </p:tav>
                                        <p:tav tm="100000">
                                          <p:val>
                                            <p:strVal val="#ppt_x"/>
                                          </p:val>
                                        </p:tav>
                                      </p:tavLst>
                                    </p:anim>
                                    <p:anim calcmode="lin" valueType="num">
                                      <p:cBhvr>
                                        <p:cTn id="79"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p:bldP spid="63" grpId="0"/>
      <p:bldP spid="64" grpId="0"/>
      <p:bldP spid="65" grpId="0"/>
      <p:bldP spid="66" grpId="0"/>
      <p:bldP spid="67" grpId="0"/>
      <p:bldP spid="59" grpId="0" animBg="1"/>
      <p:bldP spid="58" grpId="0" animBg="1"/>
      <p:bldP spid="57" grpId="0" animBg="1"/>
      <p:bldP spid="56" grpId="0" animBg="1"/>
      <p:bldP spid="5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lstStyle/>
          <a:p>
            <a:r>
              <a:rPr lang="zh-CN" altLang="en-US" dirty="0">
                <a:latin typeface="微软雅黑" panose="020B0503020204020204" pitchFamily="34" charset="-122"/>
                <a:ea typeface="微软雅黑" panose="020B0503020204020204" pitchFamily="34" charset="-122"/>
              </a:rPr>
              <a:t>我们的愿景</a:t>
            </a:r>
            <a:endParaRPr lang="en-US" altLang="zh-CN" dirty="0">
              <a:latin typeface="微软雅黑" panose="020B0503020204020204" pitchFamily="34" charset="-122"/>
              <a:ea typeface="微软雅黑" panose="020B0503020204020204" pitchFamily="34" charset="-122"/>
            </a:endParaRPr>
          </a:p>
        </p:txBody>
      </p:sp>
      <p:sp>
        <p:nvSpPr>
          <p:cNvPr id="54" name="灯片编号占位符 53"/>
          <p:cNvSpPr>
            <a:spLocks noGrp="1"/>
          </p:cNvSpPr>
          <p:nvPr>
            <p:ph type="sldNum" sz="quarter" idx="12"/>
          </p:nvPr>
        </p:nvSpPr>
        <p:spPr/>
        <p:txBody>
          <a:bodyPr/>
          <a:lstStyle/>
          <a:p>
            <a:fld id="{18AF668F-848C-4CC0-8143-F2E483CC7783}" type="slidenum">
              <a:rPr lang="zh-CN" altLang="en-US" smtClean="0"/>
              <a:t>11</a:t>
            </a:fld>
            <a:endParaRPr lang="zh-CN" altLang="en-US"/>
          </a:p>
        </p:txBody>
      </p:sp>
      <p:sp>
        <p:nvSpPr>
          <p:cNvPr id="61" name="矩形 60"/>
          <p:cNvSpPr/>
          <p:nvPr/>
        </p:nvSpPr>
        <p:spPr>
          <a:xfrm>
            <a:off x="698500" y="3865209"/>
            <a:ext cx="2332478" cy="1184940"/>
          </a:xfrm>
          <a:prstGeom prst="rect">
            <a:avLst/>
          </a:prstGeom>
        </p:spPr>
        <p:txBody>
          <a:bodyPr wrap="square">
            <a:spAutoFit/>
          </a:bodyPr>
          <a:lstStyle/>
          <a:p>
            <a:pPr algn="ctr">
              <a:lnSpc>
                <a:spcPct val="150000"/>
              </a:lnSpc>
              <a:spcAft>
                <a:spcPts val="600"/>
              </a:spcAft>
            </a:pPr>
            <a:r>
              <a:rPr lang="zh-CN" altLang="en-US" sz="1400" dirty="0">
                <a:solidFill>
                  <a:schemeClr val="accent1"/>
                </a:solidFill>
                <a:latin typeface="+mj-ea"/>
                <a:ea typeface="+mj-ea"/>
              </a:rPr>
              <a:t>发展的方向</a:t>
            </a:r>
            <a:endParaRPr lang="en-US" altLang="zh-CN" sz="1400" dirty="0">
              <a:solidFill>
                <a:schemeClr val="accent1"/>
              </a:solidFill>
              <a:latin typeface="+mj-ea"/>
              <a:ea typeface="+mj-ea"/>
            </a:endParaRP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grpSp>
        <p:nvGrpSpPr>
          <p:cNvPr id="74" name="组合 73"/>
          <p:cNvGrpSpPr/>
          <p:nvPr/>
        </p:nvGrpSpPr>
        <p:grpSpPr>
          <a:xfrm>
            <a:off x="1291078" y="2506585"/>
            <a:ext cx="1147322" cy="1147322"/>
            <a:chOff x="1291078" y="2506585"/>
            <a:chExt cx="1147322" cy="1147322"/>
          </a:xfrm>
        </p:grpSpPr>
        <p:sp>
          <p:nvSpPr>
            <p:cNvPr id="63" name="椭圆 62"/>
            <p:cNvSpPr/>
            <p:nvPr/>
          </p:nvSpPr>
          <p:spPr>
            <a:xfrm>
              <a:off x="1291078" y="2506585"/>
              <a:ext cx="1147322" cy="11473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6"/>
            <p:cNvSpPr>
              <a:spLocks noEditPoints="1"/>
            </p:cNvSpPr>
            <p:nvPr/>
          </p:nvSpPr>
          <p:spPr bwMode="auto">
            <a:xfrm>
              <a:off x="1622943" y="2838450"/>
              <a:ext cx="483592" cy="483592"/>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66" name="矩形 65"/>
          <p:cNvSpPr/>
          <p:nvPr/>
        </p:nvSpPr>
        <p:spPr>
          <a:xfrm>
            <a:off x="3519341" y="3865209"/>
            <a:ext cx="2332478" cy="1184940"/>
          </a:xfrm>
          <a:prstGeom prst="rect">
            <a:avLst/>
          </a:prstGeom>
        </p:spPr>
        <p:txBody>
          <a:bodyPr wrap="square">
            <a:spAutoFit/>
          </a:bodyPr>
          <a:lstStyle/>
          <a:p>
            <a:pPr algn="ctr">
              <a:lnSpc>
                <a:spcPct val="150000"/>
              </a:lnSpc>
              <a:spcAft>
                <a:spcPts val="600"/>
              </a:spcAft>
            </a:pPr>
            <a:r>
              <a:rPr lang="zh-CN" altLang="en-US" sz="1400" dirty="0">
                <a:solidFill>
                  <a:schemeClr val="accent1"/>
                </a:solidFill>
                <a:latin typeface="+mj-ea"/>
                <a:ea typeface="+mj-ea"/>
              </a:rPr>
              <a:t>业务的目标</a:t>
            </a:r>
            <a:endParaRPr lang="en-US" altLang="zh-CN" sz="1400" dirty="0">
              <a:solidFill>
                <a:schemeClr val="accent1"/>
              </a:solidFill>
              <a:latin typeface="+mj-ea"/>
              <a:ea typeface="+mj-ea"/>
            </a:endParaRP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grpSp>
        <p:nvGrpSpPr>
          <p:cNvPr id="75" name="组合 74"/>
          <p:cNvGrpSpPr/>
          <p:nvPr/>
        </p:nvGrpSpPr>
        <p:grpSpPr>
          <a:xfrm>
            <a:off x="4111919" y="2506585"/>
            <a:ext cx="1147322" cy="1147322"/>
            <a:chOff x="4111919" y="2506585"/>
            <a:chExt cx="1147322" cy="1147322"/>
          </a:xfrm>
        </p:grpSpPr>
        <p:sp>
          <p:nvSpPr>
            <p:cNvPr id="68" name="椭圆 67"/>
            <p:cNvSpPr/>
            <p:nvPr/>
          </p:nvSpPr>
          <p:spPr>
            <a:xfrm>
              <a:off x="4111919" y="2506585"/>
              <a:ext cx="1147322" cy="11473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37"/>
            <p:cNvSpPr>
              <a:spLocks noEditPoints="1"/>
            </p:cNvSpPr>
            <p:nvPr/>
          </p:nvSpPr>
          <p:spPr bwMode="auto">
            <a:xfrm>
              <a:off x="4444175" y="2828925"/>
              <a:ext cx="481224" cy="483592"/>
            </a:xfrm>
            <a:custGeom>
              <a:avLst/>
              <a:gdLst>
                <a:gd name="T0" fmla="*/ 912 w 1018"/>
                <a:gd name="T1" fmla="*/ 322 h 1018"/>
                <a:gd name="T2" fmla="*/ 779 w 1018"/>
                <a:gd name="T3" fmla="*/ 156 h 1018"/>
                <a:gd name="T4" fmla="*/ 582 w 1018"/>
                <a:gd name="T5" fmla="*/ 70 h 1018"/>
                <a:gd name="T6" fmla="*/ 515 w 1018"/>
                <a:gd name="T7" fmla="*/ 1 h 1018"/>
                <a:gd name="T8" fmla="*/ 478 w 1018"/>
                <a:gd name="T9" fmla="*/ 65 h 1018"/>
                <a:gd name="T10" fmla="*/ 288 w 1018"/>
                <a:gd name="T11" fmla="*/ 123 h 1018"/>
                <a:gd name="T12" fmla="*/ 133 w 1018"/>
                <a:gd name="T13" fmla="*/ 270 h 1018"/>
                <a:gd name="T14" fmla="*/ 66 w 1018"/>
                <a:gd name="T15" fmla="*/ 477 h 1018"/>
                <a:gd name="T16" fmla="*/ 0 w 1018"/>
                <a:gd name="T17" fmla="*/ 509 h 1018"/>
                <a:gd name="T18" fmla="*/ 68 w 1018"/>
                <a:gd name="T19" fmla="*/ 561 h 1018"/>
                <a:gd name="T20" fmla="*/ 145 w 1018"/>
                <a:gd name="T21" fmla="*/ 764 h 1018"/>
                <a:gd name="T22" fmla="*/ 305 w 1018"/>
                <a:gd name="T23" fmla="*/ 903 h 1018"/>
                <a:gd name="T24" fmla="*/ 478 w 1018"/>
                <a:gd name="T25" fmla="*/ 986 h 1018"/>
                <a:gd name="T26" fmla="*/ 522 w 1018"/>
                <a:gd name="T27" fmla="*/ 1015 h 1018"/>
                <a:gd name="T28" fmla="*/ 601 w 1018"/>
                <a:gd name="T29" fmla="*/ 944 h 1018"/>
                <a:gd name="T30" fmla="*/ 795 w 1018"/>
                <a:gd name="T31" fmla="*/ 850 h 1018"/>
                <a:gd name="T32" fmla="*/ 921 w 1018"/>
                <a:gd name="T33" fmla="*/ 678 h 1018"/>
                <a:gd name="T34" fmla="*/ 998 w 1018"/>
                <a:gd name="T35" fmla="*/ 539 h 1018"/>
                <a:gd name="T36" fmla="*/ 1009 w 1018"/>
                <a:gd name="T37" fmla="*/ 486 h 1018"/>
                <a:gd name="T38" fmla="*/ 881 w 1018"/>
                <a:gd name="T39" fmla="*/ 591 h 1018"/>
                <a:gd name="T40" fmla="*/ 800 w 1018"/>
                <a:gd name="T41" fmla="*/ 754 h 1018"/>
                <a:gd name="T42" fmla="*/ 656 w 1018"/>
                <a:gd name="T43" fmla="*/ 860 h 1018"/>
                <a:gd name="T44" fmla="*/ 539 w 1018"/>
                <a:gd name="T45" fmla="*/ 814 h 1018"/>
                <a:gd name="T46" fmla="*/ 486 w 1018"/>
                <a:gd name="T47" fmla="*/ 805 h 1018"/>
                <a:gd name="T48" fmla="*/ 394 w 1018"/>
                <a:gd name="T49" fmla="*/ 872 h 1018"/>
                <a:gd name="T50" fmla="*/ 239 w 1018"/>
                <a:gd name="T51" fmla="*/ 778 h 1018"/>
                <a:gd name="T52" fmla="*/ 145 w 1018"/>
                <a:gd name="T53" fmla="*/ 624 h 1018"/>
                <a:gd name="T54" fmla="*/ 214 w 1018"/>
                <a:gd name="T55" fmla="*/ 531 h 1018"/>
                <a:gd name="T56" fmla="*/ 203 w 1018"/>
                <a:gd name="T57" fmla="*/ 480 h 1018"/>
                <a:gd name="T58" fmla="*/ 157 w 1018"/>
                <a:gd name="T59" fmla="*/ 362 h 1018"/>
                <a:gd name="T60" fmla="*/ 264 w 1018"/>
                <a:gd name="T61" fmla="*/ 217 h 1018"/>
                <a:gd name="T62" fmla="*/ 426 w 1018"/>
                <a:gd name="T63" fmla="*/ 136 h 1018"/>
                <a:gd name="T64" fmla="*/ 497 w 1018"/>
                <a:gd name="T65" fmla="*/ 220 h 1018"/>
                <a:gd name="T66" fmla="*/ 541 w 1018"/>
                <a:gd name="T67" fmla="*/ 191 h 1018"/>
                <a:gd name="T68" fmla="*/ 686 w 1018"/>
                <a:gd name="T69" fmla="*/ 171 h 1018"/>
                <a:gd name="T70" fmla="*/ 821 w 1018"/>
                <a:gd name="T71" fmla="*/ 290 h 1018"/>
                <a:gd name="T72" fmla="*/ 887 w 1018"/>
                <a:gd name="T73" fmla="*/ 460 h 1018"/>
                <a:gd name="T74" fmla="*/ 795 w 1018"/>
                <a:gd name="T75" fmla="*/ 509 h 1018"/>
                <a:gd name="T76" fmla="*/ 604 w 1018"/>
                <a:gd name="T77" fmla="*/ 509 h 1018"/>
                <a:gd name="T78" fmla="*/ 562 w 1018"/>
                <a:gd name="T79" fmla="*/ 430 h 1018"/>
                <a:gd name="T80" fmla="*/ 472 w 1018"/>
                <a:gd name="T81" fmla="*/ 421 h 1018"/>
                <a:gd name="T82" fmla="*/ 414 w 1018"/>
                <a:gd name="T83" fmla="*/ 499 h 1018"/>
                <a:gd name="T84" fmla="*/ 449 w 1018"/>
                <a:gd name="T85" fmla="*/ 583 h 1018"/>
                <a:gd name="T86" fmla="*/ 538 w 1018"/>
                <a:gd name="T87" fmla="*/ 600 h 1018"/>
                <a:gd name="T88" fmla="*/ 602 w 1018"/>
                <a:gd name="T89" fmla="*/ 528 h 1018"/>
                <a:gd name="T90" fmla="*/ 497 w 1018"/>
                <a:gd name="T91" fmla="*/ 480 h 1018"/>
                <a:gd name="T92" fmla="*/ 541 w 1018"/>
                <a:gd name="T93" fmla="*/ 509 h 1018"/>
                <a:gd name="T94" fmla="*/ 502 w 1018"/>
                <a:gd name="T95" fmla="*/ 540 h 1018"/>
                <a:gd name="T96" fmla="*/ 540 w 1018"/>
                <a:gd name="T97" fmla="*/ 311 h 1018"/>
                <a:gd name="T98" fmla="*/ 443 w 1018"/>
                <a:gd name="T99" fmla="*/ 296 h 1018"/>
                <a:gd name="T100" fmla="*/ 291 w 1018"/>
                <a:gd name="T101" fmla="*/ 463 h 1018"/>
                <a:gd name="T102" fmla="*/ 318 w 1018"/>
                <a:gd name="T103" fmla="*/ 541 h 1018"/>
                <a:gd name="T104" fmla="*/ 351 w 1018"/>
                <a:gd name="T105" fmla="*/ 492 h 1018"/>
                <a:gd name="T106" fmla="*/ 447 w 1018"/>
                <a:gd name="T107" fmla="*/ 363 h 1018"/>
                <a:gd name="T108" fmla="*/ 539 w 1018"/>
                <a:gd name="T109" fmla="*/ 330 h 1018"/>
                <a:gd name="T110" fmla="*/ 671 w 1018"/>
                <a:gd name="T111" fmla="*/ 497 h 1018"/>
                <a:gd name="T112" fmla="*/ 621 w 1018"/>
                <a:gd name="T113" fmla="*/ 621 h 1018"/>
                <a:gd name="T114" fmla="*/ 497 w 1018"/>
                <a:gd name="T115" fmla="*/ 671 h 1018"/>
                <a:gd name="T116" fmla="*/ 486 w 1018"/>
                <a:gd name="T117" fmla="*/ 722 h 1018"/>
                <a:gd name="T118" fmla="*/ 633 w 1018"/>
                <a:gd name="T119" fmla="*/ 693 h 1018"/>
                <a:gd name="T120" fmla="*/ 732 w 1018"/>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 h="1018">
                  <a:moveTo>
                    <a:pt x="986" y="477"/>
                  </a:moveTo>
                  <a:lnTo>
                    <a:pt x="953" y="477"/>
                  </a:lnTo>
                  <a:lnTo>
                    <a:pt x="953" y="477"/>
                  </a:lnTo>
                  <a:lnTo>
                    <a:pt x="951" y="456"/>
                  </a:lnTo>
                  <a:lnTo>
                    <a:pt x="947" y="437"/>
                  </a:lnTo>
                  <a:lnTo>
                    <a:pt x="944" y="416"/>
                  </a:lnTo>
                  <a:lnTo>
                    <a:pt x="939" y="397"/>
                  </a:lnTo>
                  <a:lnTo>
                    <a:pt x="934" y="378"/>
                  </a:lnTo>
                  <a:lnTo>
                    <a:pt x="927" y="358"/>
                  </a:lnTo>
                  <a:lnTo>
                    <a:pt x="921" y="340"/>
                  </a:lnTo>
                  <a:lnTo>
                    <a:pt x="912" y="322"/>
                  </a:lnTo>
                  <a:lnTo>
                    <a:pt x="903" y="305"/>
                  </a:lnTo>
                  <a:lnTo>
                    <a:pt x="895" y="288"/>
                  </a:lnTo>
                  <a:lnTo>
                    <a:pt x="884" y="270"/>
                  </a:lnTo>
                  <a:lnTo>
                    <a:pt x="873" y="254"/>
                  </a:lnTo>
                  <a:lnTo>
                    <a:pt x="862" y="238"/>
                  </a:lnTo>
                  <a:lnTo>
                    <a:pt x="850" y="223"/>
                  </a:lnTo>
                  <a:lnTo>
                    <a:pt x="837" y="208"/>
                  </a:lnTo>
                  <a:lnTo>
                    <a:pt x="823" y="194"/>
                  </a:lnTo>
                  <a:lnTo>
                    <a:pt x="809" y="181"/>
                  </a:lnTo>
                  <a:lnTo>
                    <a:pt x="795" y="168"/>
                  </a:lnTo>
                  <a:lnTo>
                    <a:pt x="779" y="156"/>
                  </a:lnTo>
                  <a:lnTo>
                    <a:pt x="764" y="145"/>
                  </a:lnTo>
                  <a:lnTo>
                    <a:pt x="748" y="133"/>
                  </a:lnTo>
                  <a:lnTo>
                    <a:pt x="731" y="123"/>
                  </a:lnTo>
                  <a:lnTo>
                    <a:pt x="714" y="114"/>
                  </a:lnTo>
                  <a:lnTo>
                    <a:pt x="695" y="105"/>
                  </a:lnTo>
                  <a:lnTo>
                    <a:pt x="678" y="98"/>
                  </a:lnTo>
                  <a:lnTo>
                    <a:pt x="659" y="90"/>
                  </a:lnTo>
                  <a:lnTo>
                    <a:pt x="641" y="84"/>
                  </a:lnTo>
                  <a:lnTo>
                    <a:pt x="621" y="78"/>
                  </a:lnTo>
                  <a:lnTo>
                    <a:pt x="601" y="74"/>
                  </a:lnTo>
                  <a:lnTo>
                    <a:pt x="582" y="70"/>
                  </a:lnTo>
                  <a:lnTo>
                    <a:pt x="561" y="68"/>
                  </a:lnTo>
                  <a:lnTo>
                    <a:pt x="541" y="65"/>
                  </a:lnTo>
                  <a:lnTo>
                    <a:pt x="541" y="32"/>
                  </a:lnTo>
                  <a:lnTo>
                    <a:pt x="541" y="32"/>
                  </a:lnTo>
                  <a:lnTo>
                    <a:pt x="540" y="26"/>
                  </a:lnTo>
                  <a:lnTo>
                    <a:pt x="539" y="19"/>
                  </a:lnTo>
                  <a:lnTo>
                    <a:pt x="535" y="14"/>
                  </a:lnTo>
                  <a:lnTo>
                    <a:pt x="531" y="10"/>
                  </a:lnTo>
                  <a:lnTo>
                    <a:pt x="527" y="5"/>
                  </a:lnTo>
                  <a:lnTo>
                    <a:pt x="522" y="2"/>
                  </a:lnTo>
                  <a:lnTo>
                    <a:pt x="515" y="1"/>
                  </a:lnTo>
                  <a:lnTo>
                    <a:pt x="509" y="0"/>
                  </a:lnTo>
                  <a:lnTo>
                    <a:pt x="509" y="0"/>
                  </a:lnTo>
                  <a:lnTo>
                    <a:pt x="502" y="1"/>
                  </a:lnTo>
                  <a:lnTo>
                    <a:pt x="497" y="2"/>
                  </a:lnTo>
                  <a:lnTo>
                    <a:pt x="491" y="5"/>
                  </a:lnTo>
                  <a:lnTo>
                    <a:pt x="486" y="10"/>
                  </a:lnTo>
                  <a:lnTo>
                    <a:pt x="483" y="14"/>
                  </a:lnTo>
                  <a:lnTo>
                    <a:pt x="480" y="19"/>
                  </a:lnTo>
                  <a:lnTo>
                    <a:pt x="478" y="26"/>
                  </a:lnTo>
                  <a:lnTo>
                    <a:pt x="478" y="32"/>
                  </a:lnTo>
                  <a:lnTo>
                    <a:pt x="478" y="65"/>
                  </a:lnTo>
                  <a:lnTo>
                    <a:pt x="478" y="65"/>
                  </a:lnTo>
                  <a:lnTo>
                    <a:pt x="457" y="68"/>
                  </a:lnTo>
                  <a:lnTo>
                    <a:pt x="437" y="70"/>
                  </a:lnTo>
                  <a:lnTo>
                    <a:pt x="416" y="74"/>
                  </a:lnTo>
                  <a:lnTo>
                    <a:pt x="397" y="78"/>
                  </a:lnTo>
                  <a:lnTo>
                    <a:pt x="378" y="84"/>
                  </a:lnTo>
                  <a:lnTo>
                    <a:pt x="358" y="90"/>
                  </a:lnTo>
                  <a:lnTo>
                    <a:pt x="340" y="98"/>
                  </a:lnTo>
                  <a:lnTo>
                    <a:pt x="322" y="105"/>
                  </a:lnTo>
                  <a:lnTo>
                    <a:pt x="305" y="114"/>
                  </a:lnTo>
                  <a:lnTo>
                    <a:pt x="288" y="123"/>
                  </a:lnTo>
                  <a:lnTo>
                    <a:pt x="270" y="133"/>
                  </a:lnTo>
                  <a:lnTo>
                    <a:pt x="254" y="145"/>
                  </a:lnTo>
                  <a:lnTo>
                    <a:pt x="238" y="156"/>
                  </a:lnTo>
                  <a:lnTo>
                    <a:pt x="223" y="168"/>
                  </a:lnTo>
                  <a:lnTo>
                    <a:pt x="208" y="181"/>
                  </a:lnTo>
                  <a:lnTo>
                    <a:pt x="194" y="194"/>
                  </a:lnTo>
                  <a:lnTo>
                    <a:pt x="181" y="208"/>
                  </a:lnTo>
                  <a:lnTo>
                    <a:pt x="169" y="223"/>
                  </a:lnTo>
                  <a:lnTo>
                    <a:pt x="156" y="238"/>
                  </a:lnTo>
                  <a:lnTo>
                    <a:pt x="145" y="254"/>
                  </a:lnTo>
                  <a:lnTo>
                    <a:pt x="133" y="270"/>
                  </a:lnTo>
                  <a:lnTo>
                    <a:pt x="123" y="288"/>
                  </a:lnTo>
                  <a:lnTo>
                    <a:pt x="114" y="305"/>
                  </a:lnTo>
                  <a:lnTo>
                    <a:pt x="105" y="322"/>
                  </a:lnTo>
                  <a:lnTo>
                    <a:pt x="98" y="340"/>
                  </a:lnTo>
                  <a:lnTo>
                    <a:pt x="90" y="358"/>
                  </a:lnTo>
                  <a:lnTo>
                    <a:pt x="84" y="378"/>
                  </a:lnTo>
                  <a:lnTo>
                    <a:pt x="78" y="397"/>
                  </a:lnTo>
                  <a:lnTo>
                    <a:pt x="74" y="416"/>
                  </a:lnTo>
                  <a:lnTo>
                    <a:pt x="70" y="437"/>
                  </a:lnTo>
                  <a:lnTo>
                    <a:pt x="68" y="456"/>
                  </a:lnTo>
                  <a:lnTo>
                    <a:pt x="66" y="477"/>
                  </a:lnTo>
                  <a:lnTo>
                    <a:pt x="32" y="477"/>
                  </a:lnTo>
                  <a:lnTo>
                    <a:pt x="32" y="477"/>
                  </a:lnTo>
                  <a:lnTo>
                    <a:pt x="26" y="477"/>
                  </a:lnTo>
                  <a:lnTo>
                    <a:pt x="19" y="480"/>
                  </a:lnTo>
                  <a:lnTo>
                    <a:pt x="14" y="483"/>
                  </a:lnTo>
                  <a:lnTo>
                    <a:pt x="10" y="486"/>
                  </a:lnTo>
                  <a:lnTo>
                    <a:pt x="5" y="491"/>
                  </a:lnTo>
                  <a:lnTo>
                    <a:pt x="2" y="497"/>
                  </a:lnTo>
                  <a:lnTo>
                    <a:pt x="1" y="502"/>
                  </a:lnTo>
                  <a:lnTo>
                    <a:pt x="0" y="509"/>
                  </a:lnTo>
                  <a:lnTo>
                    <a:pt x="0" y="509"/>
                  </a:lnTo>
                  <a:lnTo>
                    <a:pt x="1" y="515"/>
                  </a:lnTo>
                  <a:lnTo>
                    <a:pt x="2" y="521"/>
                  </a:lnTo>
                  <a:lnTo>
                    <a:pt x="5" y="527"/>
                  </a:lnTo>
                  <a:lnTo>
                    <a:pt x="10" y="531"/>
                  </a:lnTo>
                  <a:lnTo>
                    <a:pt x="14" y="535"/>
                  </a:lnTo>
                  <a:lnTo>
                    <a:pt x="19" y="539"/>
                  </a:lnTo>
                  <a:lnTo>
                    <a:pt x="26" y="540"/>
                  </a:lnTo>
                  <a:lnTo>
                    <a:pt x="32" y="541"/>
                  </a:lnTo>
                  <a:lnTo>
                    <a:pt x="66" y="541"/>
                  </a:lnTo>
                  <a:lnTo>
                    <a:pt x="66" y="541"/>
                  </a:lnTo>
                  <a:lnTo>
                    <a:pt x="68" y="561"/>
                  </a:lnTo>
                  <a:lnTo>
                    <a:pt x="70" y="582"/>
                  </a:lnTo>
                  <a:lnTo>
                    <a:pt x="74" y="601"/>
                  </a:lnTo>
                  <a:lnTo>
                    <a:pt x="78" y="621"/>
                  </a:lnTo>
                  <a:lnTo>
                    <a:pt x="84" y="641"/>
                  </a:lnTo>
                  <a:lnTo>
                    <a:pt x="90" y="659"/>
                  </a:lnTo>
                  <a:lnTo>
                    <a:pt x="98" y="678"/>
                  </a:lnTo>
                  <a:lnTo>
                    <a:pt x="105" y="695"/>
                  </a:lnTo>
                  <a:lnTo>
                    <a:pt x="114" y="713"/>
                  </a:lnTo>
                  <a:lnTo>
                    <a:pt x="123" y="731"/>
                  </a:lnTo>
                  <a:lnTo>
                    <a:pt x="133" y="748"/>
                  </a:lnTo>
                  <a:lnTo>
                    <a:pt x="145" y="764"/>
                  </a:lnTo>
                  <a:lnTo>
                    <a:pt x="156" y="779"/>
                  </a:lnTo>
                  <a:lnTo>
                    <a:pt x="169" y="795"/>
                  </a:lnTo>
                  <a:lnTo>
                    <a:pt x="181" y="809"/>
                  </a:lnTo>
                  <a:lnTo>
                    <a:pt x="194" y="823"/>
                  </a:lnTo>
                  <a:lnTo>
                    <a:pt x="208" y="837"/>
                  </a:lnTo>
                  <a:lnTo>
                    <a:pt x="223" y="850"/>
                  </a:lnTo>
                  <a:lnTo>
                    <a:pt x="238" y="862"/>
                  </a:lnTo>
                  <a:lnTo>
                    <a:pt x="254" y="873"/>
                  </a:lnTo>
                  <a:lnTo>
                    <a:pt x="270" y="884"/>
                  </a:lnTo>
                  <a:lnTo>
                    <a:pt x="288" y="895"/>
                  </a:lnTo>
                  <a:lnTo>
                    <a:pt x="305" y="903"/>
                  </a:lnTo>
                  <a:lnTo>
                    <a:pt x="322" y="912"/>
                  </a:lnTo>
                  <a:lnTo>
                    <a:pt x="340" y="921"/>
                  </a:lnTo>
                  <a:lnTo>
                    <a:pt x="358" y="927"/>
                  </a:lnTo>
                  <a:lnTo>
                    <a:pt x="378" y="933"/>
                  </a:lnTo>
                  <a:lnTo>
                    <a:pt x="397" y="939"/>
                  </a:lnTo>
                  <a:lnTo>
                    <a:pt x="416" y="944"/>
                  </a:lnTo>
                  <a:lnTo>
                    <a:pt x="437" y="947"/>
                  </a:lnTo>
                  <a:lnTo>
                    <a:pt x="457" y="951"/>
                  </a:lnTo>
                  <a:lnTo>
                    <a:pt x="478" y="953"/>
                  </a:lnTo>
                  <a:lnTo>
                    <a:pt x="478" y="986"/>
                  </a:lnTo>
                  <a:lnTo>
                    <a:pt x="478" y="986"/>
                  </a:lnTo>
                  <a:lnTo>
                    <a:pt x="478" y="992"/>
                  </a:lnTo>
                  <a:lnTo>
                    <a:pt x="480" y="998"/>
                  </a:lnTo>
                  <a:lnTo>
                    <a:pt x="483" y="1003"/>
                  </a:lnTo>
                  <a:lnTo>
                    <a:pt x="486" y="1009"/>
                  </a:lnTo>
                  <a:lnTo>
                    <a:pt x="491" y="1012"/>
                  </a:lnTo>
                  <a:lnTo>
                    <a:pt x="497" y="1015"/>
                  </a:lnTo>
                  <a:lnTo>
                    <a:pt x="502" y="1017"/>
                  </a:lnTo>
                  <a:lnTo>
                    <a:pt x="509" y="1018"/>
                  </a:lnTo>
                  <a:lnTo>
                    <a:pt x="509" y="1018"/>
                  </a:lnTo>
                  <a:lnTo>
                    <a:pt x="515" y="1017"/>
                  </a:lnTo>
                  <a:lnTo>
                    <a:pt x="522" y="1015"/>
                  </a:lnTo>
                  <a:lnTo>
                    <a:pt x="527" y="1012"/>
                  </a:lnTo>
                  <a:lnTo>
                    <a:pt x="531" y="1009"/>
                  </a:lnTo>
                  <a:lnTo>
                    <a:pt x="535" y="1003"/>
                  </a:lnTo>
                  <a:lnTo>
                    <a:pt x="539" y="998"/>
                  </a:lnTo>
                  <a:lnTo>
                    <a:pt x="540" y="992"/>
                  </a:lnTo>
                  <a:lnTo>
                    <a:pt x="541" y="986"/>
                  </a:lnTo>
                  <a:lnTo>
                    <a:pt x="541" y="953"/>
                  </a:lnTo>
                  <a:lnTo>
                    <a:pt x="541" y="953"/>
                  </a:lnTo>
                  <a:lnTo>
                    <a:pt x="561" y="951"/>
                  </a:lnTo>
                  <a:lnTo>
                    <a:pt x="582" y="947"/>
                  </a:lnTo>
                  <a:lnTo>
                    <a:pt x="601" y="944"/>
                  </a:lnTo>
                  <a:lnTo>
                    <a:pt x="621" y="939"/>
                  </a:lnTo>
                  <a:lnTo>
                    <a:pt x="641" y="933"/>
                  </a:lnTo>
                  <a:lnTo>
                    <a:pt x="659" y="927"/>
                  </a:lnTo>
                  <a:lnTo>
                    <a:pt x="678" y="921"/>
                  </a:lnTo>
                  <a:lnTo>
                    <a:pt x="695" y="912"/>
                  </a:lnTo>
                  <a:lnTo>
                    <a:pt x="714" y="903"/>
                  </a:lnTo>
                  <a:lnTo>
                    <a:pt x="731" y="895"/>
                  </a:lnTo>
                  <a:lnTo>
                    <a:pt x="748" y="884"/>
                  </a:lnTo>
                  <a:lnTo>
                    <a:pt x="764" y="873"/>
                  </a:lnTo>
                  <a:lnTo>
                    <a:pt x="779" y="862"/>
                  </a:lnTo>
                  <a:lnTo>
                    <a:pt x="795" y="850"/>
                  </a:lnTo>
                  <a:lnTo>
                    <a:pt x="809" y="837"/>
                  </a:lnTo>
                  <a:lnTo>
                    <a:pt x="823" y="823"/>
                  </a:lnTo>
                  <a:lnTo>
                    <a:pt x="837" y="809"/>
                  </a:lnTo>
                  <a:lnTo>
                    <a:pt x="850" y="795"/>
                  </a:lnTo>
                  <a:lnTo>
                    <a:pt x="862" y="779"/>
                  </a:lnTo>
                  <a:lnTo>
                    <a:pt x="873" y="764"/>
                  </a:lnTo>
                  <a:lnTo>
                    <a:pt x="884" y="748"/>
                  </a:lnTo>
                  <a:lnTo>
                    <a:pt x="895" y="731"/>
                  </a:lnTo>
                  <a:lnTo>
                    <a:pt x="903" y="713"/>
                  </a:lnTo>
                  <a:lnTo>
                    <a:pt x="912" y="695"/>
                  </a:lnTo>
                  <a:lnTo>
                    <a:pt x="921" y="678"/>
                  </a:lnTo>
                  <a:lnTo>
                    <a:pt x="927" y="659"/>
                  </a:lnTo>
                  <a:lnTo>
                    <a:pt x="934" y="641"/>
                  </a:lnTo>
                  <a:lnTo>
                    <a:pt x="939" y="621"/>
                  </a:lnTo>
                  <a:lnTo>
                    <a:pt x="944" y="601"/>
                  </a:lnTo>
                  <a:lnTo>
                    <a:pt x="947" y="582"/>
                  </a:lnTo>
                  <a:lnTo>
                    <a:pt x="951" y="561"/>
                  </a:lnTo>
                  <a:lnTo>
                    <a:pt x="953" y="541"/>
                  </a:lnTo>
                  <a:lnTo>
                    <a:pt x="986" y="541"/>
                  </a:lnTo>
                  <a:lnTo>
                    <a:pt x="986" y="541"/>
                  </a:lnTo>
                  <a:lnTo>
                    <a:pt x="993" y="540"/>
                  </a:lnTo>
                  <a:lnTo>
                    <a:pt x="998" y="539"/>
                  </a:lnTo>
                  <a:lnTo>
                    <a:pt x="1003" y="535"/>
                  </a:lnTo>
                  <a:lnTo>
                    <a:pt x="1009" y="531"/>
                  </a:lnTo>
                  <a:lnTo>
                    <a:pt x="1012" y="527"/>
                  </a:lnTo>
                  <a:lnTo>
                    <a:pt x="1015" y="521"/>
                  </a:lnTo>
                  <a:lnTo>
                    <a:pt x="1017" y="515"/>
                  </a:lnTo>
                  <a:lnTo>
                    <a:pt x="1018" y="509"/>
                  </a:lnTo>
                  <a:lnTo>
                    <a:pt x="1018" y="509"/>
                  </a:lnTo>
                  <a:lnTo>
                    <a:pt x="1017" y="502"/>
                  </a:lnTo>
                  <a:lnTo>
                    <a:pt x="1015" y="497"/>
                  </a:lnTo>
                  <a:lnTo>
                    <a:pt x="1012" y="491"/>
                  </a:lnTo>
                  <a:lnTo>
                    <a:pt x="1009" y="486"/>
                  </a:lnTo>
                  <a:lnTo>
                    <a:pt x="1003" y="483"/>
                  </a:lnTo>
                  <a:lnTo>
                    <a:pt x="998" y="480"/>
                  </a:lnTo>
                  <a:lnTo>
                    <a:pt x="993" y="477"/>
                  </a:lnTo>
                  <a:lnTo>
                    <a:pt x="986" y="477"/>
                  </a:lnTo>
                  <a:lnTo>
                    <a:pt x="986" y="477"/>
                  </a:lnTo>
                  <a:close/>
                  <a:moveTo>
                    <a:pt x="827" y="541"/>
                  </a:moveTo>
                  <a:lnTo>
                    <a:pt x="888" y="541"/>
                  </a:lnTo>
                  <a:lnTo>
                    <a:pt x="888" y="541"/>
                  </a:lnTo>
                  <a:lnTo>
                    <a:pt x="887" y="558"/>
                  </a:lnTo>
                  <a:lnTo>
                    <a:pt x="884" y="575"/>
                  </a:lnTo>
                  <a:lnTo>
                    <a:pt x="881" y="591"/>
                  </a:lnTo>
                  <a:lnTo>
                    <a:pt x="877" y="608"/>
                  </a:lnTo>
                  <a:lnTo>
                    <a:pt x="872" y="624"/>
                  </a:lnTo>
                  <a:lnTo>
                    <a:pt x="867" y="641"/>
                  </a:lnTo>
                  <a:lnTo>
                    <a:pt x="861" y="656"/>
                  </a:lnTo>
                  <a:lnTo>
                    <a:pt x="854" y="671"/>
                  </a:lnTo>
                  <a:lnTo>
                    <a:pt x="847" y="686"/>
                  </a:lnTo>
                  <a:lnTo>
                    <a:pt x="839" y="701"/>
                  </a:lnTo>
                  <a:lnTo>
                    <a:pt x="831" y="715"/>
                  </a:lnTo>
                  <a:lnTo>
                    <a:pt x="821" y="729"/>
                  </a:lnTo>
                  <a:lnTo>
                    <a:pt x="811" y="741"/>
                  </a:lnTo>
                  <a:lnTo>
                    <a:pt x="800" y="754"/>
                  </a:lnTo>
                  <a:lnTo>
                    <a:pt x="790" y="766"/>
                  </a:lnTo>
                  <a:lnTo>
                    <a:pt x="778" y="778"/>
                  </a:lnTo>
                  <a:lnTo>
                    <a:pt x="766" y="790"/>
                  </a:lnTo>
                  <a:lnTo>
                    <a:pt x="754" y="800"/>
                  </a:lnTo>
                  <a:lnTo>
                    <a:pt x="741" y="811"/>
                  </a:lnTo>
                  <a:lnTo>
                    <a:pt x="729" y="821"/>
                  </a:lnTo>
                  <a:lnTo>
                    <a:pt x="715" y="830"/>
                  </a:lnTo>
                  <a:lnTo>
                    <a:pt x="701" y="839"/>
                  </a:lnTo>
                  <a:lnTo>
                    <a:pt x="686" y="847"/>
                  </a:lnTo>
                  <a:lnTo>
                    <a:pt x="671" y="854"/>
                  </a:lnTo>
                  <a:lnTo>
                    <a:pt x="656" y="860"/>
                  </a:lnTo>
                  <a:lnTo>
                    <a:pt x="641" y="867"/>
                  </a:lnTo>
                  <a:lnTo>
                    <a:pt x="625" y="872"/>
                  </a:lnTo>
                  <a:lnTo>
                    <a:pt x="608" y="877"/>
                  </a:lnTo>
                  <a:lnTo>
                    <a:pt x="591" y="881"/>
                  </a:lnTo>
                  <a:lnTo>
                    <a:pt x="575" y="884"/>
                  </a:lnTo>
                  <a:lnTo>
                    <a:pt x="558" y="887"/>
                  </a:lnTo>
                  <a:lnTo>
                    <a:pt x="541" y="888"/>
                  </a:lnTo>
                  <a:lnTo>
                    <a:pt x="541" y="827"/>
                  </a:lnTo>
                  <a:lnTo>
                    <a:pt x="541" y="827"/>
                  </a:lnTo>
                  <a:lnTo>
                    <a:pt x="540" y="821"/>
                  </a:lnTo>
                  <a:lnTo>
                    <a:pt x="539" y="814"/>
                  </a:lnTo>
                  <a:lnTo>
                    <a:pt x="535" y="809"/>
                  </a:lnTo>
                  <a:lnTo>
                    <a:pt x="531" y="805"/>
                  </a:lnTo>
                  <a:lnTo>
                    <a:pt x="527" y="800"/>
                  </a:lnTo>
                  <a:lnTo>
                    <a:pt x="522" y="797"/>
                  </a:lnTo>
                  <a:lnTo>
                    <a:pt x="515" y="796"/>
                  </a:lnTo>
                  <a:lnTo>
                    <a:pt x="509" y="795"/>
                  </a:lnTo>
                  <a:lnTo>
                    <a:pt x="509" y="795"/>
                  </a:lnTo>
                  <a:lnTo>
                    <a:pt x="502" y="796"/>
                  </a:lnTo>
                  <a:lnTo>
                    <a:pt x="497" y="797"/>
                  </a:lnTo>
                  <a:lnTo>
                    <a:pt x="491" y="800"/>
                  </a:lnTo>
                  <a:lnTo>
                    <a:pt x="486" y="805"/>
                  </a:lnTo>
                  <a:lnTo>
                    <a:pt x="483" y="809"/>
                  </a:lnTo>
                  <a:lnTo>
                    <a:pt x="480" y="814"/>
                  </a:lnTo>
                  <a:lnTo>
                    <a:pt x="478" y="821"/>
                  </a:lnTo>
                  <a:lnTo>
                    <a:pt x="478" y="827"/>
                  </a:lnTo>
                  <a:lnTo>
                    <a:pt x="478" y="888"/>
                  </a:lnTo>
                  <a:lnTo>
                    <a:pt x="478" y="888"/>
                  </a:lnTo>
                  <a:lnTo>
                    <a:pt x="460" y="887"/>
                  </a:lnTo>
                  <a:lnTo>
                    <a:pt x="443" y="884"/>
                  </a:lnTo>
                  <a:lnTo>
                    <a:pt x="426" y="881"/>
                  </a:lnTo>
                  <a:lnTo>
                    <a:pt x="410" y="877"/>
                  </a:lnTo>
                  <a:lnTo>
                    <a:pt x="394" y="872"/>
                  </a:lnTo>
                  <a:lnTo>
                    <a:pt x="378" y="867"/>
                  </a:lnTo>
                  <a:lnTo>
                    <a:pt x="362" y="860"/>
                  </a:lnTo>
                  <a:lnTo>
                    <a:pt x="347" y="854"/>
                  </a:lnTo>
                  <a:lnTo>
                    <a:pt x="332" y="847"/>
                  </a:lnTo>
                  <a:lnTo>
                    <a:pt x="318" y="839"/>
                  </a:lnTo>
                  <a:lnTo>
                    <a:pt x="304" y="830"/>
                  </a:lnTo>
                  <a:lnTo>
                    <a:pt x="290" y="821"/>
                  </a:lnTo>
                  <a:lnTo>
                    <a:pt x="277" y="811"/>
                  </a:lnTo>
                  <a:lnTo>
                    <a:pt x="264" y="800"/>
                  </a:lnTo>
                  <a:lnTo>
                    <a:pt x="251" y="790"/>
                  </a:lnTo>
                  <a:lnTo>
                    <a:pt x="239" y="778"/>
                  </a:lnTo>
                  <a:lnTo>
                    <a:pt x="228" y="766"/>
                  </a:lnTo>
                  <a:lnTo>
                    <a:pt x="217" y="754"/>
                  </a:lnTo>
                  <a:lnTo>
                    <a:pt x="207" y="741"/>
                  </a:lnTo>
                  <a:lnTo>
                    <a:pt x="197" y="729"/>
                  </a:lnTo>
                  <a:lnTo>
                    <a:pt x="188" y="715"/>
                  </a:lnTo>
                  <a:lnTo>
                    <a:pt x="179" y="701"/>
                  </a:lnTo>
                  <a:lnTo>
                    <a:pt x="171" y="686"/>
                  </a:lnTo>
                  <a:lnTo>
                    <a:pt x="164" y="671"/>
                  </a:lnTo>
                  <a:lnTo>
                    <a:pt x="157" y="656"/>
                  </a:lnTo>
                  <a:lnTo>
                    <a:pt x="151" y="641"/>
                  </a:lnTo>
                  <a:lnTo>
                    <a:pt x="145" y="624"/>
                  </a:lnTo>
                  <a:lnTo>
                    <a:pt x="141" y="608"/>
                  </a:lnTo>
                  <a:lnTo>
                    <a:pt x="136" y="591"/>
                  </a:lnTo>
                  <a:lnTo>
                    <a:pt x="133" y="575"/>
                  </a:lnTo>
                  <a:lnTo>
                    <a:pt x="131" y="558"/>
                  </a:lnTo>
                  <a:lnTo>
                    <a:pt x="129" y="541"/>
                  </a:lnTo>
                  <a:lnTo>
                    <a:pt x="191" y="541"/>
                  </a:lnTo>
                  <a:lnTo>
                    <a:pt x="191" y="541"/>
                  </a:lnTo>
                  <a:lnTo>
                    <a:pt x="197" y="540"/>
                  </a:lnTo>
                  <a:lnTo>
                    <a:pt x="203" y="539"/>
                  </a:lnTo>
                  <a:lnTo>
                    <a:pt x="208" y="535"/>
                  </a:lnTo>
                  <a:lnTo>
                    <a:pt x="214" y="531"/>
                  </a:lnTo>
                  <a:lnTo>
                    <a:pt x="217" y="527"/>
                  </a:lnTo>
                  <a:lnTo>
                    <a:pt x="220" y="521"/>
                  </a:lnTo>
                  <a:lnTo>
                    <a:pt x="222" y="515"/>
                  </a:lnTo>
                  <a:lnTo>
                    <a:pt x="222" y="509"/>
                  </a:lnTo>
                  <a:lnTo>
                    <a:pt x="222" y="509"/>
                  </a:lnTo>
                  <a:lnTo>
                    <a:pt x="222" y="502"/>
                  </a:lnTo>
                  <a:lnTo>
                    <a:pt x="220" y="497"/>
                  </a:lnTo>
                  <a:lnTo>
                    <a:pt x="217" y="491"/>
                  </a:lnTo>
                  <a:lnTo>
                    <a:pt x="214" y="486"/>
                  </a:lnTo>
                  <a:lnTo>
                    <a:pt x="208" y="483"/>
                  </a:lnTo>
                  <a:lnTo>
                    <a:pt x="203" y="480"/>
                  </a:lnTo>
                  <a:lnTo>
                    <a:pt x="197" y="477"/>
                  </a:lnTo>
                  <a:lnTo>
                    <a:pt x="191" y="477"/>
                  </a:lnTo>
                  <a:lnTo>
                    <a:pt x="129" y="477"/>
                  </a:lnTo>
                  <a:lnTo>
                    <a:pt x="129" y="477"/>
                  </a:lnTo>
                  <a:lnTo>
                    <a:pt x="131" y="460"/>
                  </a:lnTo>
                  <a:lnTo>
                    <a:pt x="133" y="443"/>
                  </a:lnTo>
                  <a:lnTo>
                    <a:pt x="136" y="426"/>
                  </a:lnTo>
                  <a:lnTo>
                    <a:pt x="141" y="410"/>
                  </a:lnTo>
                  <a:lnTo>
                    <a:pt x="145" y="394"/>
                  </a:lnTo>
                  <a:lnTo>
                    <a:pt x="151" y="378"/>
                  </a:lnTo>
                  <a:lnTo>
                    <a:pt x="157" y="362"/>
                  </a:lnTo>
                  <a:lnTo>
                    <a:pt x="164" y="347"/>
                  </a:lnTo>
                  <a:lnTo>
                    <a:pt x="171" y="332"/>
                  </a:lnTo>
                  <a:lnTo>
                    <a:pt x="179" y="318"/>
                  </a:lnTo>
                  <a:lnTo>
                    <a:pt x="188" y="304"/>
                  </a:lnTo>
                  <a:lnTo>
                    <a:pt x="197" y="290"/>
                  </a:lnTo>
                  <a:lnTo>
                    <a:pt x="207" y="277"/>
                  </a:lnTo>
                  <a:lnTo>
                    <a:pt x="217" y="264"/>
                  </a:lnTo>
                  <a:lnTo>
                    <a:pt x="228" y="251"/>
                  </a:lnTo>
                  <a:lnTo>
                    <a:pt x="239" y="239"/>
                  </a:lnTo>
                  <a:lnTo>
                    <a:pt x="251" y="227"/>
                  </a:lnTo>
                  <a:lnTo>
                    <a:pt x="264" y="217"/>
                  </a:lnTo>
                  <a:lnTo>
                    <a:pt x="277" y="207"/>
                  </a:lnTo>
                  <a:lnTo>
                    <a:pt x="290" y="197"/>
                  </a:lnTo>
                  <a:lnTo>
                    <a:pt x="304" y="188"/>
                  </a:lnTo>
                  <a:lnTo>
                    <a:pt x="318" y="179"/>
                  </a:lnTo>
                  <a:lnTo>
                    <a:pt x="332" y="171"/>
                  </a:lnTo>
                  <a:lnTo>
                    <a:pt x="347" y="164"/>
                  </a:lnTo>
                  <a:lnTo>
                    <a:pt x="362" y="157"/>
                  </a:lnTo>
                  <a:lnTo>
                    <a:pt x="378" y="151"/>
                  </a:lnTo>
                  <a:lnTo>
                    <a:pt x="394" y="145"/>
                  </a:lnTo>
                  <a:lnTo>
                    <a:pt x="410" y="141"/>
                  </a:lnTo>
                  <a:lnTo>
                    <a:pt x="426" y="136"/>
                  </a:lnTo>
                  <a:lnTo>
                    <a:pt x="443" y="133"/>
                  </a:lnTo>
                  <a:lnTo>
                    <a:pt x="460" y="131"/>
                  </a:lnTo>
                  <a:lnTo>
                    <a:pt x="478" y="129"/>
                  </a:lnTo>
                  <a:lnTo>
                    <a:pt x="478" y="191"/>
                  </a:lnTo>
                  <a:lnTo>
                    <a:pt x="478" y="191"/>
                  </a:lnTo>
                  <a:lnTo>
                    <a:pt x="478" y="197"/>
                  </a:lnTo>
                  <a:lnTo>
                    <a:pt x="480" y="203"/>
                  </a:lnTo>
                  <a:lnTo>
                    <a:pt x="483" y="208"/>
                  </a:lnTo>
                  <a:lnTo>
                    <a:pt x="486" y="214"/>
                  </a:lnTo>
                  <a:lnTo>
                    <a:pt x="491" y="217"/>
                  </a:lnTo>
                  <a:lnTo>
                    <a:pt x="497" y="220"/>
                  </a:lnTo>
                  <a:lnTo>
                    <a:pt x="502" y="222"/>
                  </a:lnTo>
                  <a:lnTo>
                    <a:pt x="509" y="222"/>
                  </a:lnTo>
                  <a:lnTo>
                    <a:pt x="509" y="222"/>
                  </a:lnTo>
                  <a:lnTo>
                    <a:pt x="515" y="222"/>
                  </a:lnTo>
                  <a:lnTo>
                    <a:pt x="522" y="220"/>
                  </a:lnTo>
                  <a:lnTo>
                    <a:pt x="527" y="217"/>
                  </a:lnTo>
                  <a:lnTo>
                    <a:pt x="531" y="214"/>
                  </a:lnTo>
                  <a:lnTo>
                    <a:pt x="535" y="208"/>
                  </a:lnTo>
                  <a:lnTo>
                    <a:pt x="539" y="203"/>
                  </a:lnTo>
                  <a:lnTo>
                    <a:pt x="540" y="197"/>
                  </a:lnTo>
                  <a:lnTo>
                    <a:pt x="541" y="191"/>
                  </a:lnTo>
                  <a:lnTo>
                    <a:pt x="541" y="129"/>
                  </a:lnTo>
                  <a:lnTo>
                    <a:pt x="541" y="129"/>
                  </a:lnTo>
                  <a:lnTo>
                    <a:pt x="558" y="131"/>
                  </a:lnTo>
                  <a:lnTo>
                    <a:pt x="575" y="133"/>
                  </a:lnTo>
                  <a:lnTo>
                    <a:pt x="591" y="136"/>
                  </a:lnTo>
                  <a:lnTo>
                    <a:pt x="608" y="141"/>
                  </a:lnTo>
                  <a:lnTo>
                    <a:pt x="625" y="145"/>
                  </a:lnTo>
                  <a:lnTo>
                    <a:pt x="641" y="151"/>
                  </a:lnTo>
                  <a:lnTo>
                    <a:pt x="656" y="157"/>
                  </a:lnTo>
                  <a:lnTo>
                    <a:pt x="671" y="164"/>
                  </a:lnTo>
                  <a:lnTo>
                    <a:pt x="686" y="171"/>
                  </a:lnTo>
                  <a:lnTo>
                    <a:pt x="701" y="179"/>
                  </a:lnTo>
                  <a:lnTo>
                    <a:pt x="715" y="188"/>
                  </a:lnTo>
                  <a:lnTo>
                    <a:pt x="729" y="197"/>
                  </a:lnTo>
                  <a:lnTo>
                    <a:pt x="741" y="207"/>
                  </a:lnTo>
                  <a:lnTo>
                    <a:pt x="754" y="217"/>
                  </a:lnTo>
                  <a:lnTo>
                    <a:pt x="766" y="227"/>
                  </a:lnTo>
                  <a:lnTo>
                    <a:pt x="778" y="239"/>
                  </a:lnTo>
                  <a:lnTo>
                    <a:pt x="790" y="251"/>
                  </a:lnTo>
                  <a:lnTo>
                    <a:pt x="800" y="264"/>
                  </a:lnTo>
                  <a:lnTo>
                    <a:pt x="811" y="277"/>
                  </a:lnTo>
                  <a:lnTo>
                    <a:pt x="821" y="290"/>
                  </a:lnTo>
                  <a:lnTo>
                    <a:pt x="831" y="304"/>
                  </a:lnTo>
                  <a:lnTo>
                    <a:pt x="839" y="318"/>
                  </a:lnTo>
                  <a:lnTo>
                    <a:pt x="847" y="332"/>
                  </a:lnTo>
                  <a:lnTo>
                    <a:pt x="854" y="347"/>
                  </a:lnTo>
                  <a:lnTo>
                    <a:pt x="861" y="362"/>
                  </a:lnTo>
                  <a:lnTo>
                    <a:pt x="867" y="378"/>
                  </a:lnTo>
                  <a:lnTo>
                    <a:pt x="872" y="394"/>
                  </a:lnTo>
                  <a:lnTo>
                    <a:pt x="877" y="410"/>
                  </a:lnTo>
                  <a:lnTo>
                    <a:pt x="881" y="426"/>
                  </a:lnTo>
                  <a:lnTo>
                    <a:pt x="884" y="443"/>
                  </a:lnTo>
                  <a:lnTo>
                    <a:pt x="887" y="460"/>
                  </a:lnTo>
                  <a:lnTo>
                    <a:pt x="888" y="477"/>
                  </a:lnTo>
                  <a:lnTo>
                    <a:pt x="827" y="477"/>
                  </a:lnTo>
                  <a:lnTo>
                    <a:pt x="827" y="477"/>
                  </a:lnTo>
                  <a:lnTo>
                    <a:pt x="821" y="477"/>
                  </a:lnTo>
                  <a:lnTo>
                    <a:pt x="814" y="480"/>
                  </a:lnTo>
                  <a:lnTo>
                    <a:pt x="809" y="483"/>
                  </a:lnTo>
                  <a:lnTo>
                    <a:pt x="805" y="486"/>
                  </a:lnTo>
                  <a:lnTo>
                    <a:pt x="800" y="491"/>
                  </a:lnTo>
                  <a:lnTo>
                    <a:pt x="797" y="497"/>
                  </a:lnTo>
                  <a:lnTo>
                    <a:pt x="796" y="502"/>
                  </a:lnTo>
                  <a:lnTo>
                    <a:pt x="795" y="509"/>
                  </a:lnTo>
                  <a:lnTo>
                    <a:pt x="795" y="509"/>
                  </a:lnTo>
                  <a:lnTo>
                    <a:pt x="796" y="515"/>
                  </a:lnTo>
                  <a:lnTo>
                    <a:pt x="797" y="521"/>
                  </a:lnTo>
                  <a:lnTo>
                    <a:pt x="800" y="527"/>
                  </a:lnTo>
                  <a:lnTo>
                    <a:pt x="805" y="531"/>
                  </a:lnTo>
                  <a:lnTo>
                    <a:pt x="809" y="535"/>
                  </a:lnTo>
                  <a:lnTo>
                    <a:pt x="814" y="539"/>
                  </a:lnTo>
                  <a:lnTo>
                    <a:pt x="821" y="540"/>
                  </a:lnTo>
                  <a:lnTo>
                    <a:pt x="827" y="541"/>
                  </a:lnTo>
                  <a:lnTo>
                    <a:pt x="827" y="541"/>
                  </a:lnTo>
                  <a:close/>
                  <a:moveTo>
                    <a:pt x="604" y="509"/>
                  </a:moveTo>
                  <a:lnTo>
                    <a:pt x="604" y="509"/>
                  </a:lnTo>
                  <a:lnTo>
                    <a:pt x="604" y="499"/>
                  </a:lnTo>
                  <a:lnTo>
                    <a:pt x="602" y="489"/>
                  </a:lnTo>
                  <a:lnTo>
                    <a:pt x="600" y="481"/>
                  </a:lnTo>
                  <a:lnTo>
                    <a:pt x="597" y="472"/>
                  </a:lnTo>
                  <a:lnTo>
                    <a:pt x="592" y="463"/>
                  </a:lnTo>
                  <a:lnTo>
                    <a:pt x="588" y="456"/>
                  </a:lnTo>
                  <a:lnTo>
                    <a:pt x="583" y="448"/>
                  </a:lnTo>
                  <a:lnTo>
                    <a:pt x="576" y="441"/>
                  </a:lnTo>
                  <a:lnTo>
                    <a:pt x="570" y="436"/>
                  </a:lnTo>
                  <a:lnTo>
                    <a:pt x="562" y="430"/>
                  </a:lnTo>
                  <a:lnTo>
                    <a:pt x="555" y="425"/>
                  </a:lnTo>
                  <a:lnTo>
                    <a:pt x="546" y="421"/>
                  </a:lnTo>
                  <a:lnTo>
                    <a:pt x="538" y="417"/>
                  </a:lnTo>
                  <a:lnTo>
                    <a:pt x="528" y="415"/>
                  </a:lnTo>
                  <a:lnTo>
                    <a:pt x="518" y="414"/>
                  </a:lnTo>
                  <a:lnTo>
                    <a:pt x="509" y="413"/>
                  </a:lnTo>
                  <a:lnTo>
                    <a:pt x="509" y="413"/>
                  </a:lnTo>
                  <a:lnTo>
                    <a:pt x="499" y="414"/>
                  </a:lnTo>
                  <a:lnTo>
                    <a:pt x="489" y="415"/>
                  </a:lnTo>
                  <a:lnTo>
                    <a:pt x="481" y="417"/>
                  </a:lnTo>
                  <a:lnTo>
                    <a:pt x="472" y="421"/>
                  </a:lnTo>
                  <a:lnTo>
                    <a:pt x="464" y="425"/>
                  </a:lnTo>
                  <a:lnTo>
                    <a:pt x="456" y="430"/>
                  </a:lnTo>
                  <a:lnTo>
                    <a:pt x="449" y="436"/>
                  </a:lnTo>
                  <a:lnTo>
                    <a:pt x="441" y="441"/>
                  </a:lnTo>
                  <a:lnTo>
                    <a:pt x="436" y="448"/>
                  </a:lnTo>
                  <a:lnTo>
                    <a:pt x="430" y="456"/>
                  </a:lnTo>
                  <a:lnTo>
                    <a:pt x="425" y="463"/>
                  </a:lnTo>
                  <a:lnTo>
                    <a:pt x="421" y="472"/>
                  </a:lnTo>
                  <a:lnTo>
                    <a:pt x="417" y="481"/>
                  </a:lnTo>
                  <a:lnTo>
                    <a:pt x="415" y="489"/>
                  </a:lnTo>
                  <a:lnTo>
                    <a:pt x="414" y="499"/>
                  </a:lnTo>
                  <a:lnTo>
                    <a:pt x="413" y="509"/>
                  </a:lnTo>
                  <a:lnTo>
                    <a:pt x="413" y="509"/>
                  </a:lnTo>
                  <a:lnTo>
                    <a:pt x="414" y="518"/>
                  </a:lnTo>
                  <a:lnTo>
                    <a:pt x="415" y="528"/>
                  </a:lnTo>
                  <a:lnTo>
                    <a:pt x="417" y="538"/>
                  </a:lnTo>
                  <a:lnTo>
                    <a:pt x="421" y="546"/>
                  </a:lnTo>
                  <a:lnTo>
                    <a:pt x="425" y="555"/>
                  </a:lnTo>
                  <a:lnTo>
                    <a:pt x="430" y="562"/>
                  </a:lnTo>
                  <a:lnTo>
                    <a:pt x="436" y="570"/>
                  </a:lnTo>
                  <a:lnTo>
                    <a:pt x="441" y="576"/>
                  </a:lnTo>
                  <a:lnTo>
                    <a:pt x="449" y="583"/>
                  </a:lnTo>
                  <a:lnTo>
                    <a:pt x="456" y="588"/>
                  </a:lnTo>
                  <a:lnTo>
                    <a:pt x="464" y="592"/>
                  </a:lnTo>
                  <a:lnTo>
                    <a:pt x="472" y="597"/>
                  </a:lnTo>
                  <a:lnTo>
                    <a:pt x="481" y="600"/>
                  </a:lnTo>
                  <a:lnTo>
                    <a:pt x="489" y="602"/>
                  </a:lnTo>
                  <a:lnTo>
                    <a:pt x="499" y="604"/>
                  </a:lnTo>
                  <a:lnTo>
                    <a:pt x="509" y="604"/>
                  </a:lnTo>
                  <a:lnTo>
                    <a:pt x="509" y="604"/>
                  </a:lnTo>
                  <a:lnTo>
                    <a:pt x="518" y="604"/>
                  </a:lnTo>
                  <a:lnTo>
                    <a:pt x="528" y="602"/>
                  </a:lnTo>
                  <a:lnTo>
                    <a:pt x="538" y="600"/>
                  </a:lnTo>
                  <a:lnTo>
                    <a:pt x="546" y="597"/>
                  </a:lnTo>
                  <a:lnTo>
                    <a:pt x="555" y="592"/>
                  </a:lnTo>
                  <a:lnTo>
                    <a:pt x="562" y="588"/>
                  </a:lnTo>
                  <a:lnTo>
                    <a:pt x="570" y="583"/>
                  </a:lnTo>
                  <a:lnTo>
                    <a:pt x="576" y="576"/>
                  </a:lnTo>
                  <a:lnTo>
                    <a:pt x="583" y="570"/>
                  </a:lnTo>
                  <a:lnTo>
                    <a:pt x="588" y="562"/>
                  </a:lnTo>
                  <a:lnTo>
                    <a:pt x="592" y="555"/>
                  </a:lnTo>
                  <a:lnTo>
                    <a:pt x="597" y="546"/>
                  </a:lnTo>
                  <a:lnTo>
                    <a:pt x="600" y="538"/>
                  </a:lnTo>
                  <a:lnTo>
                    <a:pt x="602" y="528"/>
                  </a:lnTo>
                  <a:lnTo>
                    <a:pt x="604" y="518"/>
                  </a:lnTo>
                  <a:lnTo>
                    <a:pt x="604" y="509"/>
                  </a:lnTo>
                  <a:lnTo>
                    <a:pt x="604" y="509"/>
                  </a:lnTo>
                  <a:close/>
                  <a:moveTo>
                    <a:pt x="478" y="509"/>
                  </a:moveTo>
                  <a:lnTo>
                    <a:pt x="478" y="509"/>
                  </a:lnTo>
                  <a:lnTo>
                    <a:pt x="478" y="502"/>
                  </a:lnTo>
                  <a:lnTo>
                    <a:pt x="480" y="497"/>
                  </a:lnTo>
                  <a:lnTo>
                    <a:pt x="483" y="491"/>
                  </a:lnTo>
                  <a:lnTo>
                    <a:pt x="486" y="486"/>
                  </a:lnTo>
                  <a:lnTo>
                    <a:pt x="491" y="483"/>
                  </a:lnTo>
                  <a:lnTo>
                    <a:pt x="497" y="480"/>
                  </a:lnTo>
                  <a:lnTo>
                    <a:pt x="502" y="477"/>
                  </a:lnTo>
                  <a:lnTo>
                    <a:pt x="509" y="477"/>
                  </a:lnTo>
                  <a:lnTo>
                    <a:pt x="509" y="477"/>
                  </a:lnTo>
                  <a:lnTo>
                    <a:pt x="515" y="477"/>
                  </a:lnTo>
                  <a:lnTo>
                    <a:pt x="522" y="480"/>
                  </a:lnTo>
                  <a:lnTo>
                    <a:pt x="527" y="483"/>
                  </a:lnTo>
                  <a:lnTo>
                    <a:pt x="531" y="486"/>
                  </a:lnTo>
                  <a:lnTo>
                    <a:pt x="535" y="491"/>
                  </a:lnTo>
                  <a:lnTo>
                    <a:pt x="539" y="497"/>
                  </a:lnTo>
                  <a:lnTo>
                    <a:pt x="540" y="502"/>
                  </a:lnTo>
                  <a:lnTo>
                    <a:pt x="541" y="509"/>
                  </a:lnTo>
                  <a:lnTo>
                    <a:pt x="541" y="509"/>
                  </a:lnTo>
                  <a:lnTo>
                    <a:pt x="540" y="515"/>
                  </a:lnTo>
                  <a:lnTo>
                    <a:pt x="539" y="521"/>
                  </a:lnTo>
                  <a:lnTo>
                    <a:pt x="535" y="527"/>
                  </a:lnTo>
                  <a:lnTo>
                    <a:pt x="531" y="531"/>
                  </a:lnTo>
                  <a:lnTo>
                    <a:pt x="527" y="535"/>
                  </a:lnTo>
                  <a:lnTo>
                    <a:pt x="522" y="539"/>
                  </a:lnTo>
                  <a:lnTo>
                    <a:pt x="515" y="540"/>
                  </a:lnTo>
                  <a:lnTo>
                    <a:pt x="509" y="541"/>
                  </a:lnTo>
                  <a:lnTo>
                    <a:pt x="509" y="541"/>
                  </a:lnTo>
                  <a:lnTo>
                    <a:pt x="502" y="540"/>
                  </a:lnTo>
                  <a:lnTo>
                    <a:pt x="497" y="539"/>
                  </a:lnTo>
                  <a:lnTo>
                    <a:pt x="491" y="535"/>
                  </a:lnTo>
                  <a:lnTo>
                    <a:pt x="486" y="531"/>
                  </a:lnTo>
                  <a:lnTo>
                    <a:pt x="483" y="527"/>
                  </a:lnTo>
                  <a:lnTo>
                    <a:pt x="480" y="521"/>
                  </a:lnTo>
                  <a:lnTo>
                    <a:pt x="478" y="515"/>
                  </a:lnTo>
                  <a:lnTo>
                    <a:pt x="478" y="509"/>
                  </a:lnTo>
                  <a:lnTo>
                    <a:pt x="478" y="509"/>
                  </a:lnTo>
                  <a:close/>
                  <a:moveTo>
                    <a:pt x="541" y="318"/>
                  </a:moveTo>
                  <a:lnTo>
                    <a:pt x="541" y="318"/>
                  </a:lnTo>
                  <a:lnTo>
                    <a:pt x="540" y="311"/>
                  </a:lnTo>
                  <a:lnTo>
                    <a:pt x="539" y="306"/>
                  </a:lnTo>
                  <a:lnTo>
                    <a:pt x="535" y="300"/>
                  </a:lnTo>
                  <a:lnTo>
                    <a:pt x="531" y="295"/>
                  </a:lnTo>
                  <a:lnTo>
                    <a:pt x="527" y="292"/>
                  </a:lnTo>
                  <a:lnTo>
                    <a:pt x="522" y="289"/>
                  </a:lnTo>
                  <a:lnTo>
                    <a:pt x="515" y="286"/>
                  </a:lnTo>
                  <a:lnTo>
                    <a:pt x="509" y="286"/>
                  </a:lnTo>
                  <a:lnTo>
                    <a:pt x="509" y="286"/>
                  </a:lnTo>
                  <a:lnTo>
                    <a:pt x="486" y="288"/>
                  </a:lnTo>
                  <a:lnTo>
                    <a:pt x="465" y="291"/>
                  </a:lnTo>
                  <a:lnTo>
                    <a:pt x="443" y="296"/>
                  </a:lnTo>
                  <a:lnTo>
                    <a:pt x="423" y="304"/>
                  </a:lnTo>
                  <a:lnTo>
                    <a:pt x="402" y="313"/>
                  </a:lnTo>
                  <a:lnTo>
                    <a:pt x="384" y="324"/>
                  </a:lnTo>
                  <a:lnTo>
                    <a:pt x="367" y="337"/>
                  </a:lnTo>
                  <a:lnTo>
                    <a:pt x="352" y="352"/>
                  </a:lnTo>
                  <a:lnTo>
                    <a:pt x="337" y="367"/>
                  </a:lnTo>
                  <a:lnTo>
                    <a:pt x="324" y="384"/>
                  </a:lnTo>
                  <a:lnTo>
                    <a:pt x="313" y="402"/>
                  </a:lnTo>
                  <a:lnTo>
                    <a:pt x="304" y="423"/>
                  </a:lnTo>
                  <a:lnTo>
                    <a:pt x="296" y="443"/>
                  </a:lnTo>
                  <a:lnTo>
                    <a:pt x="291" y="463"/>
                  </a:lnTo>
                  <a:lnTo>
                    <a:pt x="288" y="486"/>
                  </a:lnTo>
                  <a:lnTo>
                    <a:pt x="287" y="509"/>
                  </a:lnTo>
                  <a:lnTo>
                    <a:pt x="287" y="509"/>
                  </a:lnTo>
                  <a:lnTo>
                    <a:pt x="287" y="515"/>
                  </a:lnTo>
                  <a:lnTo>
                    <a:pt x="289" y="521"/>
                  </a:lnTo>
                  <a:lnTo>
                    <a:pt x="292" y="527"/>
                  </a:lnTo>
                  <a:lnTo>
                    <a:pt x="295" y="531"/>
                  </a:lnTo>
                  <a:lnTo>
                    <a:pt x="300" y="535"/>
                  </a:lnTo>
                  <a:lnTo>
                    <a:pt x="306" y="539"/>
                  </a:lnTo>
                  <a:lnTo>
                    <a:pt x="311" y="540"/>
                  </a:lnTo>
                  <a:lnTo>
                    <a:pt x="318" y="541"/>
                  </a:lnTo>
                  <a:lnTo>
                    <a:pt x="318" y="541"/>
                  </a:lnTo>
                  <a:lnTo>
                    <a:pt x="324" y="540"/>
                  </a:lnTo>
                  <a:lnTo>
                    <a:pt x="331" y="539"/>
                  </a:lnTo>
                  <a:lnTo>
                    <a:pt x="336" y="535"/>
                  </a:lnTo>
                  <a:lnTo>
                    <a:pt x="340" y="531"/>
                  </a:lnTo>
                  <a:lnTo>
                    <a:pt x="344" y="527"/>
                  </a:lnTo>
                  <a:lnTo>
                    <a:pt x="348" y="521"/>
                  </a:lnTo>
                  <a:lnTo>
                    <a:pt x="349" y="515"/>
                  </a:lnTo>
                  <a:lnTo>
                    <a:pt x="350" y="509"/>
                  </a:lnTo>
                  <a:lnTo>
                    <a:pt x="350" y="509"/>
                  </a:lnTo>
                  <a:lnTo>
                    <a:pt x="351" y="492"/>
                  </a:lnTo>
                  <a:lnTo>
                    <a:pt x="353" y="476"/>
                  </a:lnTo>
                  <a:lnTo>
                    <a:pt x="357" y="461"/>
                  </a:lnTo>
                  <a:lnTo>
                    <a:pt x="363" y="447"/>
                  </a:lnTo>
                  <a:lnTo>
                    <a:pt x="369" y="433"/>
                  </a:lnTo>
                  <a:lnTo>
                    <a:pt x="377" y="420"/>
                  </a:lnTo>
                  <a:lnTo>
                    <a:pt x="386" y="408"/>
                  </a:lnTo>
                  <a:lnTo>
                    <a:pt x="397" y="396"/>
                  </a:lnTo>
                  <a:lnTo>
                    <a:pt x="408" y="386"/>
                  </a:lnTo>
                  <a:lnTo>
                    <a:pt x="420" y="377"/>
                  </a:lnTo>
                  <a:lnTo>
                    <a:pt x="434" y="369"/>
                  </a:lnTo>
                  <a:lnTo>
                    <a:pt x="447" y="363"/>
                  </a:lnTo>
                  <a:lnTo>
                    <a:pt x="461" y="357"/>
                  </a:lnTo>
                  <a:lnTo>
                    <a:pt x="476" y="353"/>
                  </a:lnTo>
                  <a:lnTo>
                    <a:pt x="493" y="351"/>
                  </a:lnTo>
                  <a:lnTo>
                    <a:pt x="509" y="350"/>
                  </a:lnTo>
                  <a:lnTo>
                    <a:pt x="509" y="350"/>
                  </a:lnTo>
                  <a:lnTo>
                    <a:pt x="515" y="349"/>
                  </a:lnTo>
                  <a:lnTo>
                    <a:pt x="522" y="348"/>
                  </a:lnTo>
                  <a:lnTo>
                    <a:pt x="527" y="344"/>
                  </a:lnTo>
                  <a:lnTo>
                    <a:pt x="531" y="340"/>
                  </a:lnTo>
                  <a:lnTo>
                    <a:pt x="535" y="336"/>
                  </a:lnTo>
                  <a:lnTo>
                    <a:pt x="539" y="330"/>
                  </a:lnTo>
                  <a:lnTo>
                    <a:pt x="540" y="324"/>
                  </a:lnTo>
                  <a:lnTo>
                    <a:pt x="541" y="318"/>
                  </a:lnTo>
                  <a:lnTo>
                    <a:pt x="541" y="318"/>
                  </a:lnTo>
                  <a:close/>
                  <a:moveTo>
                    <a:pt x="700" y="477"/>
                  </a:moveTo>
                  <a:lnTo>
                    <a:pt x="700" y="477"/>
                  </a:lnTo>
                  <a:lnTo>
                    <a:pt x="693" y="477"/>
                  </a:lnTo>
                  <a:lnTo>
                    <a:pt x="688" y="480"/>
                  </a:lnTo>
                  <a:lnTo>
                    <a:pt x="682" y="483"/>
                  </a:lnTo>
                  <a:lnTo>
                    <a:pt x="677" y="486"/>
                  </a:lnTo>
                  <a:lnTo>
                    <a:pt x="674" y="491"/>
                  </a:lnTo>
                  <a:lnTo>
                    <a:pt x="671" y="497"/>
                  </a:lnTo>
                  <a:lnTo>
                    <a:pt x="669" y="502"/>
                  </a:lnTo>
                  <a:lnTo>
                    <a:pt x="667" y="509"/>
                  </a:lnTo>
                  <a:lnTo>
                    <a:pt x="667" y="509"/>
                  </a:lnTo>
                  <a:lnTo>
                    <a:pt x="667" y="525"/>
                  </a:lnTo>
                  <a:lnTo>
                    <a:pt x="664" y="541"/>
                  </a:lnTo>
                  <a:lnTo>
                    <a:pt x="661" y="556"/>
                  </a:lnTo>
                  <a:lnTo>
                    <a:pt x="656" y="571"/>
                  </a:lnTo>
                  <a:lnTo>
                    <a:pt x="649" y="585"/>
                  </a:lnTo>
                  <a:lnTo>
                    <a:pt x="641" y="598"/>
                  </a:lnTo>
                  <a:lnTo>
                    <a:pt x="632" y="609"/>
                  </a:lnTo>
                  <a:lnTo>
                    <a:pt x="621" y="621"/>
                  </a:lnTo>
                  <a:lnTo>
                    <a:pt x="609" y="632"/>
                  </a:lnTo>
                  <a:lnTo>
                    <a:pt x="598" y="641"/>
                  </a:lnTo>
                  <a:lnTo>
                    <a:pt x="585" y="649"/>
                  </a:lnTo>
                  <a:lnTo>
                    <a:pt x="571" y="656"/>
                  </a:lnTo>
                  <a:lnTo>
                    <a:pt x="556" y="661"/>
                  </a:lnTo>
                  <a:lnTo>
                    <a:pt x="541" y="664"/>
                  </a:lnTo>
                  <a:lnTo>
                    <a:pt x="525" y="667"/>
                  </a:lnTo>
                  <a:lnTo>
                    <a:pt x="509" y="667"/>
                  </a:lnTo>
                  <a:lnTo>
                    <a:pt x="509" y="667"/>
                  </a:lnTo>
                  <a:lnTo>
                    <a:pt x="502" y="668"/>
                  </a:lnTo>
                  <a:lnTo>
                    <a:pt x="497" y="671"/>
                  </a:lnTo>
                  <a:lnTo>
                    <a:pt x="491" y="674"/>
                  </a:lnTo>
                  <a:lnTo>
                    <a:pt x="486" y="677"/>
                  </a:lnTo>
                  <a:lnTo>
                    <a:pt x="483" y="682"/>
                  </a:lnTo>
                  <a:lnTo>
                    <a:pt x="480" y="688"/>
                  </a:lnTo>
                  <a:lnTo>
                    <a:pt x="478" y="693"/>
                  </a:lnTo>
                  <a:lnTo>
                    <a:pt x="478" y="700"/>
                  </a:lnTo>
                  <a:lnTo>
                    <a:pt x="478" y="700"/>
                  </a:lnTo>
                  <a:lnTo>
                    <a:pt x="478" y="706"/>
                  </a:lnTo>
                  <a:lnTo>
                    <a:pt x="480" y="712"/>
                  </a:lnTo>
                  <a:lnTo>
                    <a:pt x="483" y="718"/>
                  </a:lnTo>
                  <a:lnTo>
                    <a:pt x="486" y="722"/>
                  </a:lnTo>
                  <a:lnTo>
                    <a:pt x="491" y="726"/>
                  </a:lnTo>
                  <a:lnTo>
                    <a:pt x="497" y="729"/>
                  </a:lnTo>
                  <a:lnTo>
                    <a:pt x="502" y="731"/>
                  </a:lnTo>
                  <a:lnTo>
                    <a:pt x="509" y="732"/>
                  </a:lnTo>
                  <a:lnTo>
                    <a:pt x="509" y="732"/>
                  </a:lnTo>
                  <a:lnTo>
                    <a:pt x="531" y="731"/>
                  </a:lnTo>
                  <a:lnTo>
                    <a:pt x="554" y="727"/>
                  </a:lnTo>
                  <a:lnTo>
                    <a:pt x="575" y="721"/>
                  </a:lnTo>
                  <a:lnTo>
                    <a:pt x="596" y="713"/>
                  </a:lnTo>
                  <a:lnTo>
                    <a:pt x="615" y="705"/>
                  </a:lnTo>
                  <a:lnTo>
                    <a:pt x="633" y="693"/>
                  </a:lnTo>
                  <a:lnTo>
                    <a:pt x="650" y="680"/>
                  </a:lnTo>
                  <a:lnTo>
                    <a:pt x="666" y="666"/>
                  </a:lnTo>
                  <a:lnTo>
                    <a:pt x="680" y="650"/>
                  </a:lnTo>
                  <a:lnTo>
                    <a:pt x="693" y="633"/>
                  </a:lnTo>
                  <a:lnTo>
                    <a:pt x="705" y="615"/>
                  </a:lnTo>
                  <a:lnTo>
                    <a:pt x="714" y="595"/>
                  </a:lnTo>
                  <a:lnTo>
                    <a:pt x="721" y="575"/>
                  </a:lnTo>
                  <a:lnTo>
                    <a:pt x="728" y="554"/>
                  </a:lnTo>
                  <a:lnTo>
                    <a:pt x="731" y="531"/>
                  </a:lnTo>
                  <a:lnTo>
                    <a:pt x="732" y="509"/>
                  </a:lnTo>
                  <a:lnTo>
                    <a:pt x="732" y="509"/>
                  </a:lnTo>
                  <a:lnTo>
                    <a:pt x="731" y="502"/>
                  </a:lnTo>
                  <a:lnTo>
                    <a:pt x="729" y="497"/>
                  </a:lnTo>
                  <a:lnTo>
                    <a:pt x="726" y="491"/>
                  </a:lnTo>
                  <a:lnTo>
                    <a:pt x="722" y="486"/>
                  </a:lnTo>
                  <a:lnTo>
                    <a:pt x="718" y="483"/>
                  </a:lnTo>
                  <a:lnTo>
                    <a:pt x="712" y="480"/>
                  </a:lnTo>
                  <a:lnTo>
                    <a:pt x="706" y="477"/>
                  </a:lnTo>
                  <a:lnTo>
                    <a:pt x="700" y="477"/>
                  </a:lnTo>
                  <a:lnTo>
                    <a:pt x="700" y="47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56" name="矩形 55"/>
          <p:cNvSpPr/>
          <p:nvPr/>
        </p:nvSpPr>
        <p:spPr>
          <a:xfrm>
            <a:off x="6340182" y="3865209"/>
            <a:ext cx="2332478" cy="1184940"/>
          </a:xfrm>
          <a:prstGeom prst="rect">
            <a:avLst/>
          </a:prstGeom>
        </p:spPr>
        <p:txBody>
          <a:bodyPr wrap="square">
            <a:spAutoFit/>
          </a:bodyPr>
          <a:lstStyle/>
          <a:p>
            <a:pPr algn="ctr">
              <a:lnSpc>
                <a:spcPct val="150000"/>
              </a:lnSpc>
              <a:spcAft>
                <a:spcPts val="600"/>
              </a:spcAft>
            </a:pPr>
            <a:r>
              <a:rPr lang="zh-CN" altLang="en-US" sz="1400" dirty="0">
                <a:solidFill>
                  <a:schemeClr val="accent1"/>
                </a:solidFill>
                <a:latin typeface="+mj-ea"/>
                <a:ea typeface="+mj-ea"/>
              </a:rPr>
              <a:t>企业的理想</a:t>
            </a:r>
            <a:endParaRPr lang="en-US" altLang="zh-CN" sz="1400" dirty="0">
              <a:solidFill>
                <a:schemeClr val="accent1"/>
              </a:solidFill>
              <a:latin typeface="+mj-ea"/>
              <a:ea typeface="+mj-ea"/>
            </a:endParaRP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grpSp>
        <p:nvGrpSpPr>
          <p:cNvPr id="76" name="组合 75"/>
          <p:cNvGrpSpPr/>
          <p:nvPr/>
        </p:nvGrpSpPr>
        <p:grpSpPr>
          <a:xfrm>
            <a:off x="6932760" y="2506585"/>
            <a:ext cx="1147322" cy="1147322"/>
            <a:chOff x="6932760" y="2506585"/>
            <a:chExt cx="1147322" cy="1147322"/>
          </a:xfrm>
        </p:grpSpPr>
        <p:sp>
          <p:nvSpPr>
            <p:cNvPr id="58" name="椭圆 57"/>
            <p:cNvSpPr/>
            <p:nvPr/>
          </p:nvSpPr>
          <p:spPr>
            <a:xfrm>
              <a:off x="6932760" y="2506585"/>
              <a:ext cx="1147322" cy="11473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Freeform 80"/>
            <p:cNvSpPr>
              <a:spLocks noEditPoints="1"/>
            </p:cNvSpPr>
            <p:nvPr/>
          </p:nvSpPr>
          <p:spPr bwMode="auto">
            <a:xfrm>
              <a:off x="7265015" y="2838450"/>
              <a:ext cx="481224" cy="483592"/>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38" name="矩形 37"/>
          <p:cNvSpPr/>
          <p:nvPr/>
        </p:nvSpPr>
        <p:spPr>
          <a:xfrm>
            <a:off x="9161022" y="3865209"/>
            <a:ext cx="2332478" cy="1184940"/>
          </a:xfrm>
          <a:prstGeom prst="rect">
            <a:avLst/>
          </a:prstGeom>
        </p:spPr>
        <p:txBody>
          <a:bodyPr wrap="square">
            <a:spAutoFit/>
          </a:bodyPr>
          <a:lstStyle/>
          <a:p>
            <a:pPr algn="ctr">
              <a:lnSpc>
                <a:spcPct val="150000"/>
              </a:lnSpc>
              <a:spcAft>
                <a:spcPts val="600"/>
              </a:spcAft>
            </a:pPr>
            <a:r>
              <a:rPr lang="zh-CN" altLang="en-US" sz="1400" dirty="0">
                <a:solidFill>
                  <a:schemeClr val="accent1"/>
                </a:solidFill>
                <a:latin typeface="+mj-ea"/>
                <a:ea typeface="+mj-ea"/>
              </a:rPr>
              <a:t>我们的愿望</a:t>
            </a:r>
            <a:endParaRPr lang="en-US" altLang="zh-CN" sz="1400" dirty="0">
              <a:solidFill>
                <a:schemeClr val="accent1"/>
              </a:solidFill>
              <a:latin typeface="+mj-ea"/>
              <a:ea typeface="+mj-ea"/>
            </a:endParaRP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grpSp>
        <p:nvGrpSpPr>
          <p:cNvPr id="77" name="组合 76"/>
          <p:cNvGrpSpPr/>
          <p:nvPr/>
        </p:nvGrpSpPr>
        <p:grpSpPr>
          <a:xfrm>
            <a:off x="9753600" y="2506585"/>
            <a:ext cx="1147322" cy="1147322"/>
            <a:chOff x="9753600" y="2506585"/>
            <a:chExt cx="1147322" cy="1147322"/>
          </a:xfrm>
        </p:grpSpPr>
        <p:sp>
          <p:nvSpPr>
            <p:cNvPr id="40" name="椭圆 39"/>
            <p:cNvSpPr/>
            <p:nvPr/>
          </p:nvSpPr>
          <p:spPr>
            <a:xfrm>
              <a:off x="9753600" y="2506585"/>
              <a:ext cx="1147322" cy="11473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Freeform 98"/>
            <p:cNvSpPr>
              <a:spLocks noEditPoints="1"/>
            </p:cNvSpPr>
            <p:nvPr/>
          </p:nvSpPr>
          <p:spPr bwMode="auto">
            <a:xfrm>
              <a:off x="10085855" y="2838450"/>
              <a:ext cx="481224" cy="483592"/>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900" decel="100000" fill="hold"/>
                                        <p:tgtEl>
                                          <p:spTgt spid="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900" decel="100000" fill="hold"/>
                                        <p:tgtEl>
                                          <p:spTgt spid="7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par>
                          <p:cTn id="24" fill="hold">
                            <p:stCondLst>
                              <p:cond delay="2000"/>
                            </p:stCondLst>
                            <p:childTnLst>
                              <p:par>
                                <p:cTn id="25" presetID="37" presetClass="entr" presetSubtype="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anim calcmode="lin" valueType="num">
                                      <p:cBhvr>
                                        <p:cTn id="28" dur="1000" fill="hold"/>
                                        <p:tgtEl>
                                          <p:spTgt spid="76"/>
                                        </p:tgtEl>
                                        <p:attrNameLst>
                                          <p:attrName>ppt_x</p:attrName>
                                        </p:attrNameLst>
                                      </p:cBhvr>
                                      <p:tavLst>
                                        <p:tav tm="0">
                                          <p:val>
                                            <p:strVal val="#ppt_x"/>
                                          </p:val>
                                        </p:tav>
                                        <p:tav tm="100000">
                                          <p:val>
                                            <p:strVal val="#ppt_x"/>
                                          </p:val>
                                        </p:tav>
                                      </p:tavLst>
                                    </p:anim>
                                    <p:anim calcmode="lin" valueType="num">
                                      <p:cBhvr>
                                        <p:cTn id="29" dur="900" decel="100000" fill="hold"/>
                                        <p:tgtEl>
                                          <p:spTgt spid="7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31" presetID="10" presetClass="entr" presetSubtype="0" fill="hold" grpId="0" nodeType="withEffect">
                                  <p:stCondLst>
                                    <p:cond delay="50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par>
                          <p:cTn id="34" fill="hold">
                            <p:stCondLst>
                              <p:cond delay="3000"/>
                            </p:stCondLst>
                            <p:childTnLst>
                              <p:par>
                                <p:cTn id="35" presetID="37"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1000"/>
                                        <p:tgtEl>
                                          <p:spTgt spid="77"/>
                                        </p:tgtEl>
                                      </p:cBhvr>
                                    </p:animEffect>
                                    <p:anim calcmode="lin" valueType="num">
                                      <p:cBhvr>
                                        <p:cTn id="38" dur="1000" fill="hold"/>
                                        <p:tgtEl>
                                          <p:spTgt spid="77"/>
                                        </p:tgtEl>
                                        <p:attrNameLst>
                                          <p:attrName>ppt_x</p:attrName>
                                        </p:attrNameLst>
                                      </p:cBhvr>
                                      <p:tavLst>
                                        <p:tav tm="0">
                                          <p:val>
                                            <p:strVal val="#ppt_x"/>
                                          </p:val>
                                        </p:tav>
                                        <p:tav tm="100000">
                                          <p:val>
                                            <p:strVal val="#ppt_x"/>
                                          </p:val>
                                        </p:tav>
                                      </p:tavLst>
                                    </p:anim>
                                    <p:anim calcmode="lin" valueType="num">
                                      <p:cBhvr>
                                        <p:cTn id="39" dur="900" decel="100000" fill="hold"/>
                                        <p:tgtEl>
                                          <p:spTgt spid="7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41" presetID="10" presetClass="entr" presetSubtype="0"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6" grpId="0"/>
      <p:bldP spid="56"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a:off x="4183195" y="1908326"/>
            <a:ext cx="3825608" cy="3825608"/>
          </a:xfrm>
          <a:custGeom>
            <a:avLst/>
            <a:gdLst>
              <a:gd name="connsiteX0" fmla="*/ 1912804 w 3825608"/>
              <a:gd name="connsiteY0" fmla="*/ 0 h 3825608"/>
              <a:gd name="connsiteX1" fmla="*/ 3825608 w 3825608"/>
              <a:gd name="connsiteY1" fmla="*/ 1912805 h 3825608"/>
              <a:gd name="connsiteX2" fmla="*/ 1912805 w 3825608"/>
              <a:gd name="connsiteY2" fmla="*/ 3825608 h 3825608"/>
              <a:gd name="connsiteX3" fmla="*/ 0 w 3825608"/>
              <a:gd name="connsiteY3" fmla="*/ 1912803 h 3825608"/>
            </a:gdLst>
            <a:ahLst/>
            <a:cxnLst>
              <a:cxn ang="0">
                <a:pos x="connsiteX0" y="connsiteY0"/>
              </a:cxn>
              <a:cxn ang="0">
                <a:pos x="connsiteX1" y="connsiteY1"/>
              </a:cxn>
              <a:cxn ang="0">
                <a:pos x="connsiteX2" y="connsiteY2"/>
              </a:cxn>
              <a:cxn ang="0">
                <a:pos x="connsiteX3" y="connsiteY3"/>
              </a:cxn>
            </a:cxnLst>
            <a:rect l="l" t="t" r="r" b="b"/>
            <a:pathLst>
              <a:path w="3825608" h="3825608">
                <a:moveTo>
                  <a:pt x="1912804" y="0"/>
                </a:moveTo>
                <a:lnTo>
                  <a:pt x="3825608" y="1912805"/>
                </a:lnTo>
                <a:lnTo>
                  <a:pt x="1912805" y="3825608"/>
                </a:lnTo>
                <a:lnTo>
                  <a:pt x="0" y="1912803"/>
                </a:lnTo>
                <a:close/>
              </a:path>
            </a:pathLst>
          </a:custGeom>
          <a:blipFill dpi="0"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16000" y="365125"/>
            <a:ext cx="11160000" cy="644525"/>
          </a:xfrm>
        </p:spPr>
        <p:txBody>
          <a:bodyPr/>
          <a:lstStyle/>
          <a:p>
            <a:r>
              <a:rPr lang="zh-CN" altLang="en-US" dirty="0">
                <a:latin typeface="微软雅黑" panose="020B0503020204020204" pitchFamily="34" charset="-122"/>
                <a:ea typeface="微软雅黑" panose="020B0503020204020204" pitchFamily="34" charset="-122"/>
              </a:rPr>
              <a:t>我们的使命</a:t>
            </a:r>
            <a:endParaRPr lang="en-US" altLang="zh-CN" dirty="0">
              <a:latin typeface="微软雅黑" panose="020B0503020204020204" pitchFamily="34" charset="-122"/>
              <a:ea typeface="微软雅黑" panose="020B0503020204020204" pitchFamily="34" charset="-122"/>
            </a:endParaRPr>
          </a:p>
        </p:txBody>
      </p:sp>
      <p:sp>
        <p:nvSpPr>
          <p:cNvPr id="54" name="灯片编号占位符 53"/>
          <p:cNvSpPr>
            <a:spLocks noGrp="1"/>
          </p:cNvSpPr>
          <p:nvPr>
            <p:ph type="sldNum" sz="quarter" idx="12"/>
          </p:nvPr>
        </p:nvSpPr>
        <p:spPr/>
        <p:txBody>
          <a:bodyPr/>
          <a:lstStyle/>
          <a:p>
            <a:fld id="{18AF668F-848C-4CC0-8143-F2E483CC7783}" type="slidenum">
              <a:rPr lang="zh-CN" altLang="en-US" smtClean="0"/>
              <a:t>12</a:t>
            </a:fld>
            <a:endParaRPr lang="zh-CN" altLang="en-US"/>
          </a:p>
        </p:txBody>
      </p:sp>
      <p:sp>
        <p:nvSpPr>
          <p:cNvPr id="61" name="矩形 60"/>
          <p:cNvSpPr/>
          <p:nvPr/>
        </p:nvSpPr>
        <p:spPr>
          <a:xfrm>
            <a:off x="826236" y="3344077"/>
            <a:ext cx="2556841" cy="954107"/>
          </a:xfrm>
          <a:prstGeom prst="rect">
            <a:avLst/>
          </a:prstGeom>
        </p:spPr>
        <p:txBody>
          <a:bodyPr wrap="square">
            <a:spAutoFit/>
          </a:bodyPr>
          <a:lstStyle/>
          <a:p>
            <a:pPr algn="r">
              <a:lnSpc>
                <a:spcPct val="150000"/>
              </a:lnSpc>
              <a:spcAft>
                <a:spcPts val="600"/>
              </a:spcAft>
            </a:pPr>
            <a:r>
              <a:rPr lang="zh-CN" altLang="en-US" sz="1400" dirty="0">
                <a:solidFill>
                  <a:schemeClr val="tx2"/>
                </a:solidFill>
                <a:latin typeface="+mj-ea"/>
                <a:ea typeface="+mj-ea"/>
              </a:rPr>
              <a:t>美化环境</a:t>
            </a:r>
            <a:endParaRPr lang="en-US" altLang="zh-CN" sz="1400" dirty="0">
              <a:solidFill>
                <a:schemeClr val="tx2"/>
              </a:solidFill>
              <a:latin typeface="+mj-ea"/>
              <a:ea typeface="+mj-ea"/>
            </a:endParaRPr>
          </a:p>
          <a:p>
            <a:pPr algn="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6" name="矩形 65"/>
          <p:cNvSpPr/>
          <p:nvPr/>
        </p:nvSpPr>
        <p:spPr>
          <a:xfrm>
            <a:off x="2812505" y="5129155"/>
            <a:ext cx="2556841" cy="954107"/>
          </a:xfrm>
          <a:prstGeom prst="rect">
            <a:avLst/>
          </a:prstGeom>
        </p:spPr>
        <p:txBody>
          <a:bodyPr wrap="square">
            <a:spAutoFit/>
          </a:bodyPr>
          <a:lstStyle/>
          <a:p>
            <a:pPr algn="r">
              <a:lnSpc>
                <a:spcPct val="150000"/>
              </a:lnSpc>
              <a:spcAft>
                <a:spcPts val="600"/>
              </a:spcAft>
            </a:pPr>
            <a:r>
              <a:rPr lang="zh-CN" altLang="en-US" sz="1400" dirty="0">
                <a:solidFill>
                  <a:schemeClr val="tx2"/>
                </a:solidFill>
                <a:latin typeface="+mj-ea"/>
                <a:ea typeface="+mj-ea"/>
              </a:rPr>
              <a:t>回报社会</a:t>
            </a:r>
            <a:endParaRPr lang="en-US" altLang="zh-CN" sz="1400" dirty="0">
              <a:solidFill>
                <a:schemeClr val="tx2"/>
              </a:solidFill>
              <a:latin typeface="+mj-ea"/>
              <a:ea typeface="+mj-ea"/>
            </a:endParaRPr>
          </a:p>
          <a:p>
            <a:pPr algn="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56" name="矩形 55"/>
          <p:cNvSpPr/>
          <p:nvPr/>
        </p:nvSpPr>
        <p:spPr>
          <a:xfrm>
            <a:off x="6791105" y="1500562"/>
            <a:ext cx="2556841" cy="954107"/>
          </a:xfrm>
          <a:prstGeom prst="rect">
            <a:avLst/>
          </a:prstGeom>
        </p:spPr>
        <p:txBody>
          <a:bodyPr wrap="square">
            <a:spAutoFit/>
          </a:bodyPr>
          <a:lstStyle/>
          <a:p>
            <a:pPr>
              <a:lnSpc>
                <a:spcPct val="150000"/>
              </a:lnSpc>
              <a:spcAft>
                <a:spcPts val="600"/>
              </a:spcAft>
            </a:pPr>
            <a:r>
              <a:rPr lang="zh-CN" altLang="en-US" sz="1400" dirty="0">
                <a:solidFill>
                  <a:schemeClr val="tx2"/>
                </a:solidFill>
                <a:latin typeface="+mj-ea"/>
                <a:ea typeface="+mj-ea"/>
              </a:rPr>
              <a:t>股东满意</a:t>
            </a:r>
            <a:endParaRPr lang="en-US" altLang="zh-CN" sz="1400" dirty="0">
              <a:solidFill>
                <a:schemeClr val="tx2"/>
              </a:solidFill>
              <a:latin typeface="+mj-ea"/>
              <a:ea typeface="+mj-ea"/>
            </a:endParaRP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38" name="矩形 37"/>
          <p:cNvSpPr/>
          <p:nvPr/>
        </p:nvSpPr>
        <p:spPr>
          <a:xfrm>
            <a:off x="8692989" y="3344077"/>
            <a:ext cx="2556841" cy="954107"/>
          </a:xfrm>
          <a:prstGeom prst="rect">
            <a:avLst/>
          </a:prstGeom>
        </p:spPr>
        <p:txBody>
          <a:bodyPr wrap="square">
            <a:spAutoFit/>
          </a:bodyPr>
          <a:lstStyle/>
          <a:p>
            <a:pPr>
              <a:lnSpc>
                <a:spcPct val="150000"/>
              </a:lnSpc>
              <a:spcAft>
                <a:spcPts val="600"/>
              </a:spcAft>
            </a:pPr>
            <a:r>
              <a:rPr lang="zh-CN" altLang="en-US" sz="1400" dirty="0">
                <a:solidFill>
                  <a:schemeClr val="tx2"/>
                </a:solidFill>
                <a:latin typeface="+mj-ea"/>
                <a:ea typeface="+mj-ea"/>
              </a:rPr>
              <a:t>员工满意</a:t>
            </a:r>
            <a:endParaRPr lang="en-US" altLang="zh-CN" sz="1400" dirty="0">
              <a:solidFill>
                <a:schemeClr val="tx2"/>
              </a:solidFill>
              <a:latin typeface="+mj-ea"/>
              <a:ea typeface="+mj-ea"/>
            </a:endParaRP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grpSp>
        <p:nvGrpSpPr>
          <p:cNvPr id="7" name="组合 6"/>
          <p:cNvGrpSpPr/>
          <p:nvPr/>
        </p:nvGrpSpPr>
        <p:grpSpPr>
          <a:xfrm>
            <a:off x="5522338" y="1462390"/>
            <a:ext cx="1147322" cy="1147322"/>
            <a:chOff x="5522338" y="1462390"/>
            <a:chExt cx="1147322" cy="1147322"/>
          </a:xfrm>
        </p:grpSpPr>
        <p:sp>
          <p:nvSpPr>
            <p:cNvPr id="63" name="椭圆 62"/>
            <p:cNvSpPr/>
            <p:nvPr/>
          </p:nvSpPr>
          <p:spPr>
            <a:xfrm>
              <a:off x="5522338" y="1462390"/>
              <a:ext cx="1147322" cy="1147322"/>
            </a:xfrm>
            <a:prstGeom prst="ellipse">
              <a:avLst/>
            </a:prstGeom>
            <a:solidFill>
              <a:schemeClr val="accent2"/>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98"/>
            <p:cNvSpPr>
              <a:spLocks noEditPoints="1"/>
            </p:cNvSpPr>
            <p:nvPr/>
          </p:nvSpPr>
          <p:spPr bwMode="auto">
            <a:xfrm>
              <a:off x="5857874" y="1796753"/>
              <a:ext cx="476252" cy="478596"/>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5" name="组合 4"/>
          <p:cNvGrpSpPr/>
          <p:nvPr/>
        </p:nvGrpSpPr>
        <p:grpSpPr>
          <a:xfrm>
            <a:off x="7435142" y="3247469"/>
            <a:ext cx="1147322" cy="1147322"/>
            <a:chOff x="7435142" y="3247469"/>
            <a:chExt cx="1147322" cy="1147322"/>
          </a:xfrm>
        </p:grpSpPr>
        <p:sp>
          <p:nvSpPr>
            <p:cNvPr id="40" name="椭圆 39"/>
            <p:cNvSpPr/>
            <p:nvPr/>
          </p:nvSpPr>
          <p:spPr>
            <a:xfrm>
              <a:off x="7435142" y="3247469"/>
              <a:ext cx="1147322" cy="1147322"/>
            </a:xfrm>
            <a:prstGeom prst="ellipse">
              <a:avLst/>
            </a:prstGeom>
            <a:solidFill>
              <a:schemeClr val="accent5"/>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99"/>
            <p:cNvSpPr>
              <a:spLocks noEditPoints="1"/>
            </p:cNvSpPr>
            <p:nvPr/>
          </p:nvSpPr>
          <p:spPr bwMode="auto">
            <a:xfrm>
              <a:off x="7770677" y="3581832"/>
              <a:ext cx="476252" cy="478596"/>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6" name="组合 5"/>
          <p:cNvGrpSpPr/>
          <p:nvPr/>
        </p:nvGrpSpPr>
        <p:grpSpPr>
          <a:xfrm>
            <a:off x="5522338" y="5032548"/>
            <a:ext cx="1147322" cy="1147322"/>
            <a:chOff x="5522338" y="5032548"/>
            <a:chExt cx="1147322" cy="1147322"/>
          </a:xfrm>
        </p:grpSpPr>
        <p:sp>
          <p:nvSpPr>
            <p:cNvPr id="68" name="椭圆 67"/>
            <p:cNvSpPr/>
            <p:nvPr/>
          </p:nvSpPr>
          <p:spPr>
            <a:xfrm>
              <a:off x="5522338" y="5032548"/>
              <a:ext cx="1147322" cy="1147322"/>
            </a:xfrm>
            <a:prstGeom prst="ellipse">
              <a:avLst/>
            </a:prstGeom>
            <a:solidFill>
              <a:schemeClr val="accent3"/>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0"/>
            <p:cNvSpPr>
              <a:spLocks noEditPoints="1"/>
            </p:cNvSpPr>
            <p:nvPr/>
          </p:nvSpPr>
          <p:spPr bwMode="auto">
            <a:xfrm>
              <a:off x="5857873" y="5366911"/>
              <a:ext cx="476252" cy="478596"/>
            </a:xfrm>
            <a:custGeom>
              <a:avLst/>
              <a:gdLst>
                <a:gd name="T0" fmla="*/ 992 w 1018"/>
                <a:gd name="T1" fmla="*/ 413 h 1018"/>
                <a:gd name="T2" fmla="*/ 904 w 1018"/>
                <a:gd name="T3" fmla="*/ 252 h 1018"/>
                <a:gd name="T4" fmla="*/ 764 w 1018"/>
                <a:gd name="T5" fmla="*/ 133 h 1018"/>
                <a:gd name="T6" fmla="*/ 589 w 1018"/>
                <a:gd name="T7" fmla="*/ 71 h 1018"/>
                <a:gd name="T8" fmla="*/ 532 w 1018"/>
                <a:gd name="T9" fmla="*/ 10 h 1018"/>
                <a:gd name="T10" fmla="*/ 492 w 1018"/>
                <a:gd name="T11" fmla="*/ 6 h 1018"/>
                <a:gd name="T12" fmla="*/ 453 w 1018"/>
                <a:gd name="T13" fmla="*/ 68 h 1018"/>
                <a:gd name="T14" fmla="*/ 275 w 1018"/>
                <a:gd name="T15" fmla="*/ 123 h 1018"/>
                <a:gd name="T16" fmla="*/ 130 w 1018"/>
                <a:gd name="T17" fmla="*/ 235 h 1018"/>
                <a:gd name="T18" fmla="*/ 35 w 1018"/>
                <a:gd name="T19" fmla="*/ 391 h 1018"/>
                <a:gd name="T20" fmla="*/ 1 w 1018"/>
                <a:gd name="T21" fmla="*/ 554 h 1018"/>
                <a:gd name="T22" fmla="*/ 20 w 1018"/>
                <a:gd name="T23" fmla="*/ 602 h 1018"/>
                <a:gd name="T24" fmla="*/ 59 w 1018"/>
                <a:gd name="T25" fmla="*/ 591 h 1018"/>
                <a:gd name="T26" fmla="*/ 74 w 1018"/>
                <a:gd name="T27" fmla="*/ 524 h 1018"/>
                <a:gd name="T28" fmla="*/ 142 w 1018"/>
                <a:gd name="T29" fmla="*/ 456 h 1018"/>
                <a:gd name="T30" fmla="*/ 229 w 1018"/>
                <a:gd name="T31" fmla="*/ 452 h 1018"/>
                <a:gd name="T32" fmla="*/ 303 w 1018"/>
                <a:gd name="T33" fmla="*/ 513 h 1018"/>
                <a:gd name="T34" fmla="*/ 321 w 1018"/>
                <a:gd name="T35" fmla="*/ 586 h 1018"/>
                <a:gd name="T36" fmla="*/ 356 w 1018"/>
                <a:gd name="T37" fmla="*/ 604 h 1018"/>
                <a:gd name="T38" fmla="*/ 382 w 1018"/>
                <a:gd name="T39" fmla="*/ 573 h 1018"/>
                <a:gd name="T40" fmla="*/ 409 w 1018"/>
                <a:gd name="T41" fmla="*/ 495 h 1018"/>
                <a:gd name="T42" fmla="*/ 478 w 1018"/>
                <a:gd name="T43" fmla="*/ 451 h 1018"/>
                <a:gd name="T44" fmla="*/ 462 w 1018"/>
                <a:gd name="T45" fmla="*/ 912 h 1018"/>
                <a:gd name="T46" fmla="*/ 402 w 1018"/>
                <a:gd name="T47" fmla="*/ 953 h 1018"/>
                <a:gd name="T48" fmla="*/ 337 w 1018"/>
                <a:gd name="T49" fmla="*/ 943 h 1018"/>
                <a:gd name="T50" fmla="*/ 291 w 1018"/>
                <a:gd name="T51" fmla="*/ 888 h 1018"/>
                <a:gd name="T52" fmla="*/ 277 w 1018"/>
                <a:gd name="T53" fmla="*/ 837 h 1018"/>
                <a:gd name="T54" fmla="*/ 237 w 1018"/>
                <a:gd name="T55" fmla="*/ 833 h 1018"/>
                <a:gd name="T56" fmla="*/ 227 w 1018"/>
                <a:gd name="T57" fmla="*/ 892 h 1018"/>
                <a:gd name="T58" fmla="*/ 293 w 1018"/>
                <a:gd name="T59" fmla="*/ 992 h 1018"/>
                <a:gd name="T60" fmla="*/ 398 w 1018"/>
                <a:gd name="T61" fmla="*/ 1017 h 1018"/>
                <a:gd name="T62" fmla="*/ 505 w 1018"/>
                <a:gd name="T63" fmla="*/ 960 h 1018"/>
                <a:gd name="T64" fmla="*/ 541 w 1018"/>
                <a:gd name="T65" fmla="*/ 451 h 1018"/>
                <a:gd name="T66" fmla="*/ 603 w 1018"/>
                <a:gd name="T67" fmla="*/ 487 h 1018"/>
                <a:gd name="T68" fmla="*/ 636 w 1018"/>
                <a:gd name="T69" fmla="*/ 562 h 1018"/>
                <a:gd name="T70" fmla="*/ 656 w 1018"/>
                <a:gd name="T71" fmla="*/ 602 h 1018"/>
                <a:gd name="T72" fmla="*/ 694 w 1018"/>
                <a:gd name="T73" fmla="*/ 591 h 1018"/>
                <a:gd name="T74" fmla="*/ 711 w 1018"/>
                <a:gd name="T75" fmla="*/ 524 h 1018"/>
                <a:gd name="T76" fmla="*/ 778 w 1018"/>
                <a:gd name="T77" fmla="*/ 456 h 1018"/>
                <a:gd name="T78" fmla="*/ 865 w 1018"/>
                <a:gd name="T79" fmla="*/ 452 h 1018"/>
                <a:gd name="T80" fmla="*/ 939 w 1018"/>
                <a:gd name="T81" fmla="*/ 513 h 1018"/>
                <a:gd name="T82" fmla="*/ 957 w 1018"/>
                <a:gd name="T83" fmla="*/ 586 h 1018"/>
                <a:gd name="T84" fmla="*/ 993 w 1018"/>
                <a:gd name="T85" fmla="*/ 604 h 1018"/>
                <a:gd name="T86" fmla="*/ 1018 w 1018"/>
                <a:gd name="T87" fmla="*/ 573 h 1018"/>
                <a:gd name="T88" fmla="*/ 779 w 1018"/>
                <a:gd name="T89" fmla="*/ 389 h 1018"/>
                <a:gd name="T90" fmla="*/ 699 w 1018"/>
                <a:gd name="T91" fmla="*/ 433 h 1018"/>
                <a:gd name="T92" fmla="*/ 647 w 1018"/>
                <a:gd name="T93" fmla="*/ 441 h 1018"/>
                <a:gd name="T94" fmla="*/ 569 w 1018"/>
                <a:gd name="T95" fmla="*/ 392 h 1018"/>
                <a:gd name="T96" fmla="*/ 485 w 1018"/>
                <a:gd name="T97" fmla="*/ 384 h 1018"/>
                <a:gd name="T98" fmla="*/ 398 w 1018"/>
                <a:gd name="T99" fmla="*/ 419 h 1018"/>
                <a:gd name="T100" fmla="*/ 344 w 1018"/>
                <a:gd name="T101" fmla="*/ 458 h 1018"/>
                <a:gd name="T102" fmla="*/ 273 w 1018"/>
                <a:gd name="T103" fmla="*/ 400 h 1018"/>
                <a:gd name="T104" fmla="*/ 191 w 1018"/>
                <a:gd name="T105" fmla="*/ 382 h 1018"/>
                <a:gd name="T106" fmla="*/ 97 w 1018"/>
                <a:gd name="T107" fmla="*/ 408 h 1018"/>
                <a:gd name="T108" fmla="*/ 231 w 1018"/>
                <a:gd name="T109" fmla="*/ 226 h 1018"/>
                <a:gd name="T110" fmla="*/ 441 w 1018"/>
                <a:gd name="T111" fmla="*/ 133 h 1018"/>
                <a:gd name="T112" fmla="*/ 561 w 1018"/>
                <a:gd name="T113" fmla="*/ 131 h 1018"/>
                <a:gd name="T114" fmla="*/ 762 w 1018"/>
                <a:gd name="T115" fmla="*/ 206 h 1018"/>
                <a:gd name="T116" fmla="*/ 923 w 1018"/>
                <a:gd name="T117" fmla="*/ 408 h 1018"/>
                <a:gd name="T118" fmla="*/ 840 w 1018"/>
                <a:gd name="T119" fmla="*/ 38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8">
                  <a:moveTo>
                    <a:pt x="1017" y="554"/>
                  </a:moveTo>
                  <a:lnTo>
                    <a:pt x="1017" y="554"/>
                  </a:lnTo>
                  <a:lnTo>
                    <a:pt x="1016" y="529"/>
                  </a:lnTo>
                  <a:lnTo>
                    <a:pt x="1013" y="506"/>
                  </a:lnTo>
                  <a:lnTo>
                    <a:pt x="1010" y="482"/>
                  </a:lnTo>
                  <a:lnTo>
                    <a:pt x="1005" y="458"/>
                  </a:lnTo>
                  <a:lnTo>
                    <a:pt x="999" y="436"/>
                  </a:lnTo>
                  <a:lnTo>
                    <a:pt x="992" y="413"/>
                  </a:lnTo>
                  <a:lnTo>
                    <a:pt x="984" y="391"/>
                  </a:lnTo>
                  <a:lnTo>
                    <a:pt x="976" y="369"/>
                  </a:lnTo>
                  <a:lnTo>
                    <a:pt x="966" y="349"/>
                  </a:lnTo>
                  <a:lnTo>
                    <a:pt x="955" y="329"/>
                  </a:lnTo>
                  <a:lnTo>
                    <a:pt x="943" y="308"/>
                  </a:lnTo>
                  <a:lnTo>
                    <a:pt x="930" y="289"/>
                  </a:lnTo>
                  <a:lnTo>
                    <a:pt x="918" y="271"/>
                  </a:lnTo>
                  <a:lnTo>
                    <a:pt x="904" y="252"/>
                  </a:lnTo>
                  <a:lnTo>
                    <a:pt x="889" y="235"/>
                  </a:lnTo>
                  <a:lnTo>
                    <a:pt x="873" y="218"/>
                  </a:lnTo>
                  <a:lnTo>
                    <a:pt x="856" y="202"/>
                  </a:lnTo>
                  <a:lnTo>
                    <a:pt x="839" y="187"/>
                  </a:lnTo>
                  <a:lnTo>
                    <a:pt x="822" y="172"/>
                  </a:lnTo>
                  <a:lnTo>
                    <a:pt x="803" y="159"/>
                  </a:lnTo>
                  <a:lnTo>
                    <a:pt x="785" y="146"/>
                  </a:lnTo>
                  <a:lnTo>
                    <a:pt x="764" y="133"/>
                  </a:lnTo>
                  <a:lnTo>
                    <a:pt x="745" y="123"/>
                  </a:lnTo>
                  <a:lnTo>
                    <a:pt x="723" y="112"/>
                  </a:lnTo>
                  <a:lnTo>
                    <a:pt x="702" y="103"/>
                  </a:lnTo>
                  <a:lnTo>
                    <a:pt x="680" y="95"/>
                  </a:lnTo>
                  <a:lnTo>
                    <a:pt x="658" y="87"/>
                  </a:lnTo>
                  <a:lnTo>
                    <a:pt x="635" y="81"/>
                  </a:lnTo>
                  <a:lnTo>
                    <a:pt x="613" y="75"/>
                  </a:lnTo>
                  <a:lnTo>
                    <a:pt x="589" y="71"/>
                  </a:lnTo>
                  <a:lnTo>
                    <a:pt x="566" y="68"/>
                  </a:lnTo>
                  <a:lnTo>
                    <a:pt x="541" y="66"/>
                  </a:lnTo>
                  <a:lnTo>
                    <a:pt x="541" y="32"/>
                  </a:lnTo>
                  <a:lnTo>
                    <a:pt x="541" y="32"/>
                  </a:lnTo>
                  <a:lnTo>
                    <a:pt x="541" y="26"/>
                  </a:lnTo>
                  <a:lnTo>
                    <a:pt x="539" y="21"/>
                  </a:lnTo>
                  <a:lnTo>
                    <a:pt x="536" y="14"/>
                  </a:lnTo>
                  <a:lnTo>
                    <a:pt x="532" y="10"/>
                  </a:lnTo>
                  <a:lnTo>
                    <a:pt x="527" y="6"/>
                  </a:lnTo>
                  <a:lnTo>
                    <a:pt x="522" y="3"/>
                  </a:lnTo>
                  <a:lnTo>
                    <a:pt x="516" y="1"/>
                  </a:lnTo>
                  <a:lnTo>
                    <a:pt x="510" y="0"/>
                  </a:lnTo>
                  <a:lnTo>
                    <a:pt x="510" y="0"/>
                  </a:lnTo>
                  <a:lnTo>
                    <a:pt x="503" y="1"/>
                  </a:lnTo>
                  <a:lnTo>
                    <a:pt x="497" y="3"/>
                  </a:lnTo>
                  <a:lnTo>
                    <a:pt x="492" y="6"/>
                  </a:lnTo>
                  <a:lnTo>
                    <a:pt x="487" y="10"/>
                  </a:lnTo>
                  <a:lnTo>
                    <a:pt x="483" y="14"/>
                  </a:lnTo>
                  <a:lnTo>
                    <a:pt x="480" y="21"/>
                  </a:lnTo>
                  <a:lnTo>
                    <a:pt x="479" y="26"/>
                  </a:lnTo>
                  <a:lnTo>
                    <a:pt x="478" y="32"/>
                  </a:lnTo>
                  <a:lnTo>
                    <a:pt x="478" y="66"/>
                  </a:lnTo>
                  <a:lnTo>
                    <a:pt x="478" y="66"/>
                  </a:lnTo>
                  <a:lnTo>
                    <a:pt x="453" y="68"/>
                  </a:lnTo>
                  <a:lnTo>
                    <a:pt x="429" y="71"/>
                  </a:lnTo>
                  <a:lnTo>
                    <a:pt x="406" y="75"/>
                  </a:lnTo>
                  <a:lnTo>
                    <a:pt x="383" y="81"/>
                  </a:lnTo>
                  <a:lnTo>
                    <a:pt x="361" y="87"/>
                  </a:lnTo>
                  <a:lnTo>
                    <a:pt x="338" y="95"/>
                  </a:lnTo>
                  <a:lnTo>
                    <a:pt x="317" y="103"/>
                  </a:lnTo>
                  <a:lnTo>
                    <a:pt x="295" y="112"/>
                  </a:lnTo>
                  <a:lnTo>
                    <a:pt x="275" y="123"/>
                  </a:lnTo>
                  <a:lnTo>
                    <a:pt x="255" y="133"/>
                  </a:lnTo>
                  <a:lnTo>
                    <a:pt x="235" y="146"/>
                  </a:lnTo>
                  <a:lnTo>
                    <a:pt x="216" y="159"/>
                  </a:lnTo>
                  <a:lnTo>
                    <a:pt x="198" y="172"/>
                  </a:lnTo>
                  <a:lnTo>
                    <a:pt x="179" y="187"/>
                  </a:lnTo>
                  <a:lnTo>
                    <a:pt x="162" y="202"/>
                  </a:lnTo>
                  <a:lnTo>
                    <a:pt x="146" y="218"/>
                  </a:lnTo>
                  <a:lnTo>
                    <a:pt x="130" y="235"/>
                  </a:lnTo>
                  <a:lnTo>
                    <a:pt x="116" y="252"/>
                  </a:lnTo>
                  <a:lnTo>
                    <a:pt x="101" y="271"/>
                  </a:lnTo>
                  <a:lnTo>
                    <a:pt x="88" y="289"/>
                  </a:lnTo>
                  <a:lnTo>
                    <a:pt x="75" y="308"/>
                  </a:lnTo>
                  <a:lnTo>
                    <a:pt x="65" y="329"/>
                  </a:lnTo>
                  <a:lnTo>
                    <a:pt x="54" y="349"/>
                  </a:lnTo>
                  <a:lnTo>
                    <a:pt x="44" y="369"/>
                  </a:lnTo>
                  <a:lnTo>
                    <a:pt x="35" y="391"/>
                  </a:lnTo>
                  <a:lnTo>
                    <a:pt x="27" y="413"/>
                  </a:lnTo>
                  <a:lnTo>
                    <a:pt x="21" y="436"/>
                  </a:lnTo>
                  <a:lnTo>
                    <a:pt x="14" y="458"/>
                  </a:lnTo>
                  <a:lnTo>
                    <a:pt x="10" y="482"/>
                  </a:lnTo>
                  <a:lnTo>
                    <a:pt x="6" y="506"/>
                  </a:lnTo>
                  <a:lnTo>
                    <a:pt x="3" y="529"/>
                  </a:lnTo>
                  <a:lnTo>
                    <a:pt x="1" y="554"/>
                  </a:lnTo>
                  <a:lnTo>
                    <a:pt x="1" y="554"/>
                  </a:lnTo>
                  <a:lnTo>
                    <a:pt x="0" y="573"/>
                  </a:lnTo>
                  <a:lnTo>
                    <a:pt x="0" y="573"/>
                  </a:lnTo>
                  <a:lnTo>
                    <a:pt x="1" y="580"/>
                  </a:lnTo>
                  <a:lnTo>
                    <a:pt x="3" y="586"/>
                  </a:lnTo>
                  <a:lnTo>
                    <a:pt x="6" y="591"/>
                  </a:lnTo>
                  <a:lnTo>
                    <a:pt x="10" y="596"/>
                  </a:lnTo>
                  <a:lnTo>
                    <a:pt x="14" y="600"/>
                  </a:lnTo>
                  <a:lnTo>
                    <a:pt x="20" y="602"/>
                  </a:lnTo>
                  <a:lnTo>
                    <a:pt x="26" y="604"/>
                  </a:lnTo>
                  <a:lnTo>
                    <a:pt x="32" y="605"/>
                  </a:lnTo>
                  <a:lnTo>
                    <a:pt x="32" y="605"/>
                  </a:lnTo>
                  <a:lnTo>
                    <a:pt x="39" y="604"/>
                  </a:lnTo>
                  <a:lnTo>
                    <a:pt x="45" y="602"/>
                  </a:lnTo>
                  <a:lnTo>
                    <a:pt x="51" y="600"/>
                  </a:lnTo>
                  <a:lnTo>
                    <a:pt x="55" y="596"/>
                  </a:lnTo>
                  <a:lnTo>
                    <a:pt x="59" y="591"/>
                  </a:lnTo>
                  <a:lnTo>
                    <a:pt x="61" y="586"/>
                  </a:lnTo>
                  <a:lnTo>
                    <a:pt x="64" y="580"/>
                  </a:lnTo>
                  <a:lnTo>
                    <a:pt x="65" y="573"/>
                  </a:lnTo>
                  <a:lnTo>
                    <a:pt x="65" y="573"/>
                  </a:lnTo>
                  <a:lnTo>
                    <a:pt x="65" y="560"/>
                  </a:lnTo>
                  <a:lnTo>
                    <a:pt x="67" y="547"/>
                  </a:lnTo>
                  <a:lnTo>
                    <a:pt x="70" y="536"/>
                  </a:lnTo>
                  <a:lnTo>
                    <a:pt x="74" y="524"/>
                  </a:lnTo>
                  <a:lnTo>
                    <a:pt x="80" y="513"/>
                  </a:lnTo>
                  <a:lnTo>
                    <a:pt x="86" y="502"/>
                  </a:lnTo>
                  <a:lnTo>
                    <a:pt x="94" y="493"/>
                  </a:lnTo>
                  <a:lnTo>
                    <a:pt x="101" y="483"/>
                  </a:lnTo>
                  <a:lnTo>
                    <a:pt x="111" y="476"/>
                  </a:lnTo>
                  <a:lnTo>
                    <a:pt x="120" y="468"/>
                  </a:lnTo>
                  <a:lnTo>
                    <a:pt x="131" y="462"/>
                  </a:lnTo>
                  <a:lnTo>
                    <a:pt x="142" y="456"/>
                  </a:lnTo>
                  <a:lnTo>
                    <a:pt x="154" y="452"/>
                  </a:lnTo>
                  <a:lnTo>
                    <a:pt x="165" y="449"/>
                  </a:lnTo>
                  <a:lnTo>
                    <a:pt x="178" y="447"/>
                  </a:lnTo>
                  <a:lnTo>
                    <a:pt x="191" y="445"/>
                  </a:lnTo>
                  <a:lnTo>
                    <a:pt x="191" y="445"/>
                  </a:lnTo>
                  <a:lnTo>
                    <a:pt x="204" y="447"/>
                  </a:lnTo>
                  <a:lnTo>
                    <a:pt x="217" y="449"/>
                  </a:lnTo>
                  <a:lnTo>
                    <a:pt x="229" y="452"/>
                  </a:lnTo>
                  <a:lnTo>
                    <a:pt x="241" y="456"/>
                  </a:lnTo>
                  <a:lnTo>
                    <a:pt x="252" y="462"/>
                  </a:lnTo>
                  <a:lnTo>
                    <a:pt x="262" y="468"/>
                  </a:lnTo>
                  <a:lnTo>
                    <a:pt x="273" y="476"/>
                  </a:lnTo>
                  <a:lnTo>
                    <a:pt x="281" y="483"/>
                  </a:lnTo>
                  <a:lnTo>
                    <a:pt x="290" y="493"/>
                  </a:lnTo>
                  <a:lnTo>
                    <a:pt x="296" y="502"/>
                  </a:lnTo>
                  <a:lnTo>
                    <a:pt x="303" y="513"/>
                  </a:lnTo>
                  <a:lnTo>
                    <a:pt x="308" y="524"/>
                  </a:lnTo>
                  <a:lnTo>
                    <a:pt x="312" y="536"/>
                  </a:lnTo>
                  <a:lnTo>
                    <a:pt x="316" y="547"/>
                  </a:lnTo>
                  <a:lnTo>
                    <a:pt x="318" y="560"/>
                  </a:lnTo>
                  <a:lnTo>
                    <a:pt x="319" y="573"/>
                  </a:lnTo>
                  <a:lnTo>
                    <a:pt x="319" y="573"/>
                  </a:lnTo>
                  <a:lnTo>
                    <a:pt x="319" y="580"/>
                  </a:lnTo>
                  <a:lnTo>
                    <a:pt x="321" y="586"/>
                  </a:lnTo>
                  <a:lnTo>
                    <a:pt x="324" y="591"/>
                  </a:lnTo>
                  <a:lnTo>
                    <a:pt x="327" y="596"/>
                  </a:lnTo>
                  <a:lnTo>
                    <a:pt x="333" y="600"/>
                  </a:lnTo>
                  <a:lnTo>
                    <a:pt x="338" y="602"/>
                  </a:lnTo>
                  <a:lnTo>
                    <a:pt x="344" y="604"/>
                  </a:lnTo>
                  <a:lnTo>
                    <a:pt x="350" y="605"/>
                  </a:lnTo>
                  <a:lnTo>
                    <a:pt x="350" y="605"/>
                  </a:lnTo>
                  <a:lnTo>
                    <a:pt x="356" y="604"/>
                  </a:lnTo>
                  <a:lnTo>
                    <a:pt x="363" y="602"/>
                  </a:lnTo>
                  <a:lnTo>
                    <a:pt x="368" y="600"/>
                  </a:lnTo>
                  <a:lnTo>
                    <a:pt x="373" y="596"/>
                  </a:lnTo>
                  <a:lnTo>
                    <a:pt x="377" y="591"/>
                  </a:lnTo>
                  <a:lnTo>
                    <a:pt x="380" y="586"/>
                  </a:lnTo>
                  <a:lnTo>
                    <a:pt x="381" y="580"/>
                  </a:lnTo>
                  <a:lnTo>
                    <a:pt x="382" y="573"/>
                  </a:lnTo>
                  <a:lnTo>
                    <a:pt x="382" y="573"/>
                  </a:lnTo>
                  <a:lnTo>
                    <a:pt x="382" y="562"/>
                  </a:lnTo>
                  <a:lnTo>
                    <a:pt x="384" y="552"/>
                  </a:lnTo>
                  <a:lnTo>
                    <a:pt x="386" y="541"/>
                  </a:lnTo>
                  <a:lnTo>
                    <a:pt x="390" y="531"/>
                  </a:lnTo>
                  <a:lnTo>
                    <a:pt x="393" y="522"/>
                  </a:lnTo>
                  <a:lnTo>
                    <a:pt x="398" y="512"/>
                  </a:lnTo>
                  <a:lnTo>
                    <a:pt x="404" y="503"/>
                  </a:lnTo>
                  <a:lnTo>
                    <a:pt x="409" y="495"/>
                  </a:lnTo>
                  <a:lnTo>
                    <a:pt x="417" y="487"/>
                  </a:lnTo>
                  <a:lnTo>
                    <a:pt x="423" y="480"/>
                  </a:lnTo>
                  <a:lnTo>
                    <a:pt x="432" y="473"/>
                  </a:lnTo>
                  <a:lnTo>
                    <a:pt x="440" y="467"/>
                  </a:lnTo>
                  <a:lnTo>
                    <a:pt x="449" y="462"/>
                  </a:lnTo>
                  <a:lnTo>
                    <a:pt x="458" y="457"/>
                  </a:lnTo>
                  <a:lnTo>
                    <a:pt x="468" y="453"/>
                  </a:lnTo>
                  <a:lnTo>
                    <a:pt x="478" y="451"/>
                  </a:lnTo>
                  <a:lnTo>
                    <a:pt x="478" y="860"/>
                  </a:lnTo>
                  <a:lnTo>
                    <a:pt x="478" y="860"/>
                  </a:lnTo>
                  <a:lnTo>
                    <a:pt x="478" y="869"/>
                  </a:lnTo>
                  <a:lnTo>
                    <a:pt x="476" y="879"/>
                  </a:lnTo>
                  <a:lnTo>
                    <a:pt x="473" y="888"/>
                  </a:lnTo>
                  <a:lnTo>
                    <a:pt x="470" y="896"/>
                  </a:lnTo>
                  <a:lnTo>
                    <a:pt x="466" y="905"/>
                  </a:lnTo>
                  <a:lnTo>
                    <a:pt x="462" y="912"/>
                  </a:lnTo>
                  <a:lnTo>
                    <a:pt x="456" y="920"/>
                  </a:lnTo>
                  <a:lnTo>
                    <a:pt x="450" y="927"/>
                  </a:lnTo>
                  <a:lnTo>
                    <a:pt x="443" y="933"/>
                  </a:lnTo>
                  <a:lnTo>
                    <a:pt x="436" y="938"/>
                  </a:lnTo>
                  <a:lnTo>
                    <a:pt x="427" y="943"/>
                  </a:lnTo>
                  <a:lnTo>
                    <a:pt x="420" y="948"/>
                  </a:lnTo>
                  <a:lnTo>
                    <a:pt x="410" y="951"/>
                  </a:lnTo>
                  <a:lnTo>
                    <a:pt x="402" y="953"/>
                  </a:lnTo>
                  <a:lnTo>
                    <a:pt x="392" y="954"/>
                  </a:lnTo>
                  <a:lnTo>
                    <a:pt x="382" y="955"/>
                  </a:lnTo>
                  <a:lnTo>
                    <a:pt x="382" y="955"/>
                  </a:lnTo>
                  <a:lnTo>
                    <a:pt x="373" y="954"/>
                  </a:lnTo>
                  <a:lnTo>
                    <a:pt x="363" y="953"/>
                  </a:lnTo>
                  <a:lnTo>
                    <a:pt x="354" y="951"/>
                  </a:lnTo>
                  <a:lnTo>
                    <a:pt x="345" y="948"/>
                  </a:lnTo>
                  <a:lnTo>
                    <a:pt x="337" y="943"/>
                  </a:lnTo>
                  <a:lnTo>
                    <a:pt x="329" y="938"/>
                  </a:lnTo>
                  <a:lnTo>
                    <a:pt x="322" y="933"/>
                  </a:lnTo>
                  <a:lnTo>
                    <a:pt x="315" y="927"/>
                  </a:lnTo>
                  <a:lnTo>
                    <a:pt x="308" y="920"/>
                  </a:lnTo>
                  <a:lnTo>
                    <a:pt x="303" y="912"/>
                  </a:lnTo>
                  <a:lnTo>
                    <a:pt x="299" y="905"/>
                  </a:lnTo>
                  <a:lnTo>
                    <a:pt x="294" y="896"/>
                  </a:lnTo>
                  <a:lnTo>
                    <a:pt x="291" y="888"/>
                  </a:lnTo>
                  <a:lnTo>
                    <a:pt x="289" y="879"/>
                  </a:lnTo>
                  <a:lnTo>
                    <a:pt x="288" y="869"/>
                  </a:lnTo>
                  <a:lnTo>
                    <a:pt x="287" y="860"/>
                  </a:lnTo>
                  <a:lnTo>
                    <a:pt x="287" y="860"/>
                  </a:lnTo>
                  <a:lnTo>
                    <a:pt x="287" y="853"/>
                  </a:lnTo>
                  <a:lnTo>
                    <a:pt x="285" y="847"/>
                  </a:lnTo>
                  <a:lnTo>
                    <a:pt x="281" y="841"/>
                  </a:lnTo>
                  <a:lnTo>
                    <a:pt x="277" y="837"/>
                  </a:lnTo>
                  <a:lnTo>
                    <a:pt x="273" y="833"/>
                  </a:lnTo>
                  <a:lnTo>
                    <a:pt x="267" y="830"/>
                  </a:lnTo>
                  <a:lnTo>
                    <a:pt x="261" y="828"/>
                  </a:lnTo>
                  <a:lnTo>
                    <a:pt x="255" y="827"/>
                  </a:lnTo>
                  <a:lnTo>
                    <a:pt x="255" y="827"/>
                  </a:lnTo>
                  <a:lnTo>
                    <a:pt x="249" y="828"/>
                  </a:lnTo>
                  <a:lnTo>
                    <a:pt x="243" y="830"/>
                  </a:lnTo>
                  <a:lnTo>
                    <a:pt x="237" y="833"/>
                  </a:lnTo>
                  <a:lnTo>
                    <a:pt x="233" y="837"/>
                  </a:lnTo>
                  <a:lnTo>
                    <a:pt x="229" y="841"/>
                  </a:lnTo>
                  <a:lnTo>
                    <a:pt x="226" y="847"/>
                  </a:lnTo>
                  <a:lnTo>
                    <a:pt x="223" y="853"/>
                  </a:lnTo>
                  <a:lnTo>
                    <a:pt x="223" y="860"/>
                  </a:lnTo>
                  <a:lnTo>
                    <a:pt x="223" y="860"/>
                  </a:lnTo>
                  <a:lnTo>
                    <a:pt x="224" y="876"/>
                  </a:lnTo>
                  <a:lnTo>
                    <a:pt x="227" y="892"/>
                  </a:lnTo>
                  <a:lnTo>
                    <a:pt x="231" y="907"/>
                  </a:lnTo>
                  <a:lnTo>
                    <a:pt x="236" y="921"/>
                  </a:lnTo>
                  <a:lnTo>
                    <a:pt x="243" y="935"/>
                  </a:lnTo>
                  <a:lnTo>
                    <a:pt x="250" y="949"/>
                  </a:lnTo>
                  <a:lnTo>
                    <a:pt x="260" y="960"/>
                  </a:lnTo>
                  <a:lnTo>
                    <a:pt x="270" y="972"/>
                  </a:lnTo>
                  <a:lnTo>
                    <a:pt x="281" y="982"/>
                  </a:lnTo>
                  <a:lnTo>
                    <a:pt x="293" y="992"/>
                  </a:lnTo>
                  <a:lnTo>
                    <a:pt x="306" y="999"/>
                  </a:lnTo>
                  <a:lnTo>
                    <a:pt x="320" y="1006"/>
                  </a:lnTo>
                  <a:lnTo>
                    <a:pt x="335" y="1011"/>
                  </a:lnTo>
                  <a:lnTo>
                    <a:pt x="350" y="1015"/>
                  </a:lnTo>
                  <a:lnTo>
                    <a:pt x="366" y="1017"/>
                  </a:lnTo>
                  <a:lnTo>
                    <a:pt x="382" y="1018"/>
                  </a:lnTo>
                  <a:lnTo>
                    <a:pt x="382" y="1018"/>
                  </a:lnTo>
                  <a:lnTo>
                    <a:pt x="398" y="1017"/>
                  </a:lnTo>
                  <a:lnTo>
                    <a:pt x="414" y="1015"/>
                  </a:lnTo>
                  <a:lnTo>
                    <a:pt x="429" y="1011"/>
                  </a:lnTo>
                  <a:lnTo>
                    <a:pt x="444" y="1006"/>
                  </a:lnTo>
                  <a:lnTo>
                    <a:pt x="458" y="999"/>
                  </a:lnTo>
                  <a:lnTo>
                    <a:pt x="471" y="992"/>
                  </a:lnTo>
                  <a:lnTo>
                    <a:pt x="483" y="982"/>
                  </a:lnTo>
                  <a:lnTo>
                    <a:pt x="495" y="972"/>
                  </a:lnTo>
                  <a:lnTo>
                    <a:pt x="505" y="960"/>
                  </a:lnTo>
                  <a:lnTo>
                    <a:pt x="514" y="949"/>
                  </a:lnTo>
                  <a:lnTo>
                    <a:pt x="522" y="935"/>
                  </a:lnTo>
                  <a:lnTo>
                    <a:pt x="529" y="921"/>
                  </a:lnTo>
                  <a:lnTo>
                    <a:pt x="535" y="907"/>
                  </a:lnTo>
                  <a:lnTo>
                    <a:pt x="538" y="892"/>
                  </a:lnTo>
                  <a:lnTo>
                    <a:pt x="540" y="876"/>
                  </a:lnTo>
                  <a:lnTo>
                    <a:pt x="541" y="860"/>
                  </a:lnTo>
                  <a:lnTo>
                    <a:pt x="541" y="451"/>
                  </a:lnTo>
                  <a:lnTo>
                    <a:pt x="541" y="451"/>
                  </a:lnTo>
                  <a:lnTo>
                    <a:pt x="552" y="453"/>
                  </a:lnTo>
                  <a:lnTo>
                    <a:pt x="561" y="457"/>
                  </a:lnTo>
                  <a:lnTo>
                    <a:pt x="570" y="462"/>
                  </a:lnTo>
                  <a:lnTo>
                    <a:pt x="580" y="467"/>
                  </a:lnTo>
                  <a:lnTo>
                    <a:pt x="587" y="473"/>
                  </a:lnTo>
                  <a:lnTo>
                    <a:pt x="596" y="480"/>
                  </a:lnTo>
                  <a:lnTo>
                    <a:pt x="603" y="487"/>
                  </a:lnTo>
                  <a:lnTo>
                    <a:pt x="610" y="495"/>
                  </a:lnTo>
                  <a:lnTo>
                    <a:pt x="615" y="503"/>
                  </a:lnTo>
                  <a:lnTo>
                    <a:pt x="621" y="512"/>
                  </a:lnTo>
                  <a:lnTo>
                    <a:pt x="626" y="522"/>
                  </a:lnTo>
                  <a:lnTo>
                    <a:pt x="629" y="531"/>
                  </a:lnTo>
                  <a:lnTo>
                    <a:pt x="632" y="541"/>
                  </a:lnTo>
                  <a:lnTo>
                    <a:pt x="634" y="552"/>
                  </a:lnTo>
                  <a:lnTo>
                    <a:pt x="636" y="562"/>
                  </a:lnTo>
                  <a:lnTo>
                    <a:pt x="636" y="573"/>
                  </a:lnTo>
                  <a:lnTo>
                    <a:pt x="636" y="573"/>
                  </a:lnTo>
                  <a:lnTo>
                    <a:pt x="638" y="580"/>
                  </a:lnTo>
                  <a:lnTo>
                    <a:pt x="640" y="586"/>
                  </a:lnTo>
                  <a:lnTo>
                    <a:pt x="642" y="591"/>
                  </a:lnTo>
                  <a:lnTo>
                    <a:pt x="646" y="596"/>
                  </a:lnTo>
                  <a:lnTo>
                    <a:pt x="650" y="600"/>
                  </a:lnTo>
                  <a:lnTo>
                    <a:pt x="656" y="602"/>
                  </a:lnTo>
                  <a:lnTo>
                    <a:pt x="662" y="604"/>
                  </a:lnTo>
                  <a:lnTo>
                    <a:pt x="669" y="605"/>
                  </a:lnTo>
                  <a:lnTo>
                    <a:pt x="669" y="605"/>
                  </a:lnTo>
                  <a:lnTo>
                    <a:pt x="675" y="604"/>
                  </a:lnTo>
                  <a:lnTo>
                    <a:pt x="680" y="602"/>
                  </a:lnTo>
                  <a:lnTo>
                    <a:pt x="686" y="600"/>
                  </a:lnTo>
                  <a:lnTo>
                    <a:pt x="691" y="596"/>
                  </a:lnTo>
                  <a:lnTo>
                    <a:pt x="694" y="591"/>
                  </a:lnTo>
                  <a:lnTo>
                    <a:pt x="698" y="586"/>
                  </a:lnTo>
                  <a:lnTo>
                    <a:pt x="700" y="580"/>
                  </a:lnTo>
                  <a:lnTo>
                    <a:pt x="700" y="573"/>
                  </a:lnTo>
                  <a:lnTo>
                    <a:pt x="700" y="573"/>
                  </a:lnTo>
                  <a:lnTo>
                    <a:pt x="701" y="560"/>
                  </a:lnTo>
                  <a:lnTo>
                    <a:pt x="703" y="547"/>
                  </a:lnTo>
                  <a:lnTo>
                    <a:pt x="706" y="536"/>
                  </a:lnTo>
                  <a:lnTo>
                    <a:pt x="711" y="524"/>
                  </a:lnTo>
                  <a:lnTo>
                    <a:pt x="716" y="513"/>
                  </a:lnTo>
                  <a:lnTo>
                    <a:pt x="722" y="502"/>
                  </a:lnTo>
                  <a:lnTo>
                    <a:pt x="730" y="493"/>
                  </a:lnTo>
                  <a:lnTo>
                    <a:pt x="737" y="483"/>
                  </a:lnTo>
                  <a:lnTo>
                    <a:pt x="747" y="476"/>
                  </a:lnTo>
                  <a:lnTo>
                    <a:pt x="757" y="468"/>
                  </a:lnTo>
                  <a:lnTo>
                    <a:pt x="767" y="462"/>
                  </a:lnTo>
                  <a:lnTo>
                    <a:pt x="778" y="456"/>
                  </a:lnTo>
                  <a:lnTo>
                    <a:pt x="790" y="452"/>
                  </a:lnTo>
                  <a:lnTo>
                    <a:pt x="802" y="449"/>
                  </a:lnTo>
                  <a:lnTo>
                    <a:pt x="815" y="447"/>
                  </a:lnTo>
                  <a:lnTo>
                    <a:pt x="827" y="445"/>
                  </a:lnTo>
                  <a:lnTo>
                    <a:pt x="827" y="445"/>
                  </a:lnTo>
                  <a:lnTo>
                    <a:pt x="840" y="447"/>
                  </a:lnTo>
                  <a:lnTo>
                    <a:pt x="853" y="449"/>
                  </a:lnTo>
                  <a:lnTo>
                    <a:pt x="865" y="452"/>
                  </a:lnTo>
                  <a:lnTo>
                    <a:pt x="877" y="456"/>
                  </a:lnTo>
                  <a:lnTo>
                    <a:pt x="889" y="462"/>
                  </a:lnTo>
                  <a:lnTo>
                    <a:pt x="898" y="468"/>
                  </a:lnTo>
                  <a:lnTo>
                    <a:pt x="908" y="476"/>
                  </a:lnTo>
                  <a:lnTo>
                    <a:pt x="918" y="483"/>
                  </a:lnTo>
                  <a:lnTo>
                    <a:pt x="926" y="493"/>
                  </a:lnTo>
                  <a:lnTo>
                    <a:pt x="933" y="502"/>
                  </a:lnTo>
                  <a:lnTo>
                    <a:pt x="939" y="513"/>
                  </a:lnTo>
                  <a:lnTo>
                    <a:pt x="944" y="524"/>
                  </a:lnTo>
                  <a:lnTo>
                    <a:pt x="949" y="536"/>
                  </a:lnTo>
                  <a:lnTo>
                    <a:pt x="952" y="547"/>
                  </a:lnTo>
                  <a:lnTo>
                    <a:pt x="954" y="560"/>
                  </a:lnTo>
                  <a:lnTo>
                    <a:pt x="955" y="573"/>
                  </a:lnTo>
                  <a:lnTo>
                    <a:pt x="955" y="573"/>
                  </a:lnTo>
                  <a:lnTo>
                    <a:pt x="955" y="580"/>
                  </a:lnTo>
                  <a:lnTo>
                    <a:pt x="957" y="586"/>
                  </a:lnTo>
                  <a:lnTo>
                    <a:pt x="961" y="591"/>
                  </a:lnTo>
                  <a:lnTo>
                    <a:pt x="964" y="596"/>
                  </a:lnTo>
                  <a:lnTo>
                    <a:pt x="969" y="600"/>
                  </a:lnTo>
                  <a:lnTo>
                    <a:pt x="974" y="602"/>
                  </a:lnTo>
                  <a:lnTo>
                    <a:pt x="980" y="604"/>
                  </a:lnTo>
                  <a:lnTo>
                    <a:pt x="986" y="605"/>
                  </a:lnTo>
                  <a:lnTo>
                    <a:pt x="986" y="605"/>
                  </a:lnTo>
                  <a:lnTo>
                    <a:pt x="993" y="604"/>
                  </a:lnTo>
                  <a:lnTo>
                    <a:pt x="999" y="602"/>
                  </a:lnTo>
                  <a:lnTo>
                    <a:pt x="1005" y="600"/>
                  </a:lnTo>
                  <a:lnTo>
                    <a:pt x="1009" y="596"/>
                  </a:lnTo>
                  <a:lnTo>
                    <a:pt x="1013" y="591"/>
                  </a:lnTo>
                  <a:lnTo>
                    <a:pt x="1016" y="586"/>
                  </a:lnTo>
                  <a:lnTo>
                    <a:pt x="1017" y="580"/>
                  </a:lnTo>
                  <a:lnTo>
                    <a:pt x="1018" y="573"/>
                  </a:lnTo>
                  <a:lnTo>
                    <a:pt x="1018" y="573"/>
                  </a:lnTo>
                  <a:lnTo>
                    <a:pt x="1017" y="554"/>
                  </a:lnTo>
                  <a:lnTo>
                    <a:pt x="1017" y="554"/>
                  </a:lnTo>
                  <a:close/>
                  <a:moveTo>
                    <a:pt x="827" y="382"/>
                  </a:moveTo>
                  <a:lnTo>
                    <a:pt x="827" y="382"/>
                  </a:lnTo>
                  <a:lnTo>
                    <a:pt x="816" y="383"/>
                  </a:lnTo>
                  <a:lnTo>
                    <a:pt x="803" y="384"/>
                  </a:lnTo>
                  <a:lnTo>
                    <a:pt x="791" y="385"/>
                  </a:lnTo>
                  <a:lnTo>
                    <a:pt x="779" y="389"/>
                  </a:lnTo>
                  <a:lnTo>
                    <a:pt x="768" y="392"/>
                  </a:lnTo>
                  <a:lnTo>
                    <a:pt x="757" y="396"/>
                  </a:lnTo>
                  <a:lnTo>
                    <a:pt x="746" y="400"/>
                  </a:lnTo>
                  <a:lnTo>
                    <a:pt x="736" y="406"/>
                  </a:lnTo>
                  <a:lnTo>
                    <a:pt x="726" y="412"/>
                  </a:lnTo>
                  <a:lnTo>
                    <a:pt x="716" y="419"/>
                  </a:lnTo>
                  <a:lnTo>
                    <a:pt x="707" y="425"/>
                  </a:lnTo>
                  <a:lnTo>
                    <a:pt x="699" y="433"/>
                  </a:lnTo>
                  <a:lnTo>
                    <a:pt x="690" y="441"/>
                  </a:lnTo>
                  <a:lnTo>
                    <a:pt x="683" y="450"/>
                  </a:lnTo>
                  <a:lnTo>
                    <a:pt x="675" y="458"/>
                  </a:lnTo>
                  <a:lnTo>
                    <a:pt x="669" y="468"/>
                  </a:lnTo>
                  <a:lnTo>
                    <a:pt x="669" y="468"/>
                  </a:lnTo>
                  <a:lnTo>
                    <a:pt x="662" y="458"/>
                  </a:lnTo>
                  <a:lnTo>
                    <a:pt x="655" y="450"/>
                  </a:lnTo>
                  <a:lnTo>
                    <a:pt x="647" y="441"/>
                  </a:lnTo>
                  <a:lnTo>
                    <a:pt x="639" y="433"/>
                  </a:lnTo>
                  <a:lnTo>
                    <a:pt x="630" y="425"/>
                  </a:lnTo>
                  <a:lnTo>
                    <a:pt x="620" y="419"/>
                  </a:lnTo>
                  <a:lnTo>
                    <a:pt x="611" y="412"/>
                  </a:lnTo>
                  <a:lnTo>
                    <a:pt x="601" y="406"/>
                  </a:lnTo>
                  <a:lnTo>
                    <a:pt x="590" y="400"/>
                  </a:lnTo>
                  <a:lnTo>
                    <a:pt x="580" y="396"/>
                  </a:lnTo>
                  <a:lnTo>
                    <a:pt x="569" y="392"/>
                  </a:lnTo>
                  <a:lnTo>
                    <a:pt x="557" y="389"/>
                  </a:lnTo>
                  <a:lnTo>
                    <a:pt x="546" y="385"/>
                  </a:lnTo>
                  <a:lnTo>
                    <a:pt x="533" y="384"/>
                  </a:lnTo>
                  <a:lnTo>
                    <a:pt x="522" y="383"/>
                  </a:lnTo>
                  <a:lnTo>
                    <a:pt x="510" y="382"/>
                  </a:lnTo>
                  <a:lnTo>
                    <a:pt x="510" y="382"/>
                  </a:lnTo>
                  <a:lnTo>
                    <a:pt x="497" y="383"/>
                  </a:lnTo>
                  <a:lnTo>
                    <a:pt x="485" y="384"/>
                  </a:lnTo>
                  <a:lnTo>
                    <a:pt x="473" y="385"/>
                  </a:lnTo>
                  <a:lnTo>
                    <a:pt x="462" y="389"/>
                  </a:lnTo>
                  <a:lnTo>
                    <a:pt x="450" y="392"/>
                  </a:lnTo>
                  <a:lnTo>
                    <a:pt x="439" y="396"/>
                  </a:lnTo>
                  <a:lnTo>
                    <a:pt x="428" y="400"/>
                  </a:lnTo>
                  <a:lnTo>
                    <a:pt x="418" y="406"/>
                  </a:lnTo>
                  <a:lnTo>
                    <a:pt x="408" y="412"/>
                  </a:lnTo>
                  <a:lnTo>
                    <a:pt x="398" y="419"/>
                  </a:lnTo>
                  <a:lnTo>
                    <a:pt x="389" y="425"/>
                  </a:lnTo>
                  <a:lnTo>
                    <a:pt x="380" y="433"/>
                  </a:lnTo>
                  <a:lnTo>
                    <a:pt x="373" y="441"/>
                  </a:lnTo>
                  <a:lnTo>
                    <a:pt x="364" y="450"/>
                  </a:lnTo>
                  <a:lnTo>
                    <a:pt x="358" y="458"/>
                  </a:lnTo>
                  <a:lnTo>
                    <a:pt x="350" y="468"/>
                  </a:lnTo>
                  <a:lnTo>
                    <a:pt x="350" y="468"/>
                  </a:lnTo>
                  <a:lnTo>
                    <a:pt x="344" y="458"/>
                  </a:lnTo>
                  <a:lnTo>
                    <a:pt x="336" y="450"/>
                  </a:lnTo>
                  <a:lnTo>
                    <a:pt x="329" y="441"/>
                  </a:lnTo>
                  <a:lnTo>
                    <a:pt x="320" y="433"/>
                  </a:lnTo>
                  <a:lnTo>
                    <a:pt x="311" y="425"/>
                  </a:lnTo>
                  <a:lnTo>
                    <a:pt x="303" y="419"/>
                  </a:lnTo>
                  <a:lnTo>
                    <a:pt x="293" y="412"/>
                  </a:lnTo>
                  <a:lnTo>
                    <a:pt x="283" y="406"/>
                  </a:lnTo>
                  <a:lnTo>
                    <a:pt x="273" y="400"/>
                  </a:lnTo>
                  <a:lnTo>
                    <a:pt x="262" y="396"/>
                  </a:lnTo>
                  <a:lnTo>
                    <a:pt x="251" y="392"/>
                  </a:lnTo>
                  <a:lnTo>
                    <a:pt x="239" y="389"/>
                  </a:lnTo>
                  <a:lnTo>
                    <a:pt x="228" y="385"/>
                  </a:lnTo>
                  <a:lnTo>
                    <a:pt x="216" y="384"/>
                  </a:lnTo>
                  <a:lnTo>
                    <a:pt x="204" y="383"/>
                  </a:lnTo>
                  <a:lnTo>
                    <a:pt x="191" y="382"/>
                  </a:lnTo>
                  <a:lnTo>
                    <a:pt x="191" y="382"/>
                  </a:lnTo>
                  <a:lnTo>
                    <a:pt x="178" y="383"/>
                  </a:lnTo>
                  <a:lnTo>
                    <a:pt x="165" y="384"/>
                  </a:lnTo>
                  <a:lnTo>
                    <a:pt x="154" y="386"/>
                  </a:lnTo>
                  <a:lnTo>
                    <a:pt x="142" y="389"/>
                  </a:lnTo>
                  <a:lnTo>
                    <a:pt x="130" y="393"/>
                  </a:lnTo>
                  <a:lnTo>
                    <a:pt x="118" y="397"/>
                  </a:lnTo>
                  <a:lnTo>
                    <a:pt x="108" y="403"/>
                  </a:lnTo>
                  <a:lnTo>
                    <a:pt x="97" y="408"/>
                  </a:lnTo>
                  <a:lnTo>
                    <a:pt x="97" y="408"/>
                  </a:lnTo>
                  <a:lnTo>
                    <a:pt x="110" y="378"/>
                  </a:lnTo>
                  <a:lnTo>
                    <a:pt x="126" y="349"/>
                  </a:lnTo>
                  <a:lnTo>
                    <a:pt x="143" y="321"/>
                  </a:lnTo>
                  <a:lnTo>
                    <a:pt x="162" y="295"/>
                  </a:lnTo>
                  <a:lnTo>
                    <a:pt x="184" y="271"/>
                  </a:lnTo>
                  <a:lnTo>
                    <a:pt x="206" y="247"/>
                  </a:lnTo>
                  <a:lnTo>
                    <a:pt x="231" y="226"/>
                  </a:lnTo>
                  <a:lnTo>
                    <a:pt x="258" y="206"/>
                  </a:lnTo>
                  <a:lnTo>
                    <a:pt x="285" y="189"/>
                  </a:lnTo>
                  <a:lnTo>
                    <a:pt x="314" y="173"/>
                  </a:lnTo>
                  <a:lnTo>
                    <a:pt x="344" y="160"/>
                  </a:lnTo>
                  <a:lnTo>
                    <a:pt x="375" y="148"/>
                  </a:lnTo>
                  <a:lnTo>
                    <a:pt x="408" y="140"/>
                  </a:lnTo>
                  <a:lnTo>
                    <a:pt x="424" y="136"/>
                  </a:lnTo>
                  <a:lnTo>
                    <a:pt x="441" y="133"/>
                  </a:lnTo>
                  <a:lnTo>
                    <a:pt x="457" y="131"/>
                  </a:lnTo>
                  <a:lnTo>
                    <a:pt x="474" y="129"/>
                  </a:lnTo>
                  <a:lnTo>
                    <a:pt x="492" y="128"/>
                  </a:lnTo>
                  <a:lnTo>
                    <a:pt x="510" y="128"/>
                  </a:lnTo>
                  <a:lnTo>
                    <a:pt x="510" y="128"/>
                  </a:lnTo>
                  <a:lnTo>
                    <a:pt x="527" y="128"/>
                  </a:lnTo>
                  <a:lnTo>
                    <a:pt x="544" y="129"/>
                  </a:lnTo>
                  <a:lnTo>
                    <a:pt x="561" y="131"/>
                  </a:lnTo>
                  <a:lnTo>
                    <a:pt x="579" y="133"/>
                  </a:lnTo>
                  <a:lnTo>
                    <a:pt x="595" y="136"/>
                  </a:lnTo>
                  <a:lnTo>
                    <a:pt x="612" y="140"/>
                  </a:lnTo>
                  <a:lnTo>
                    <a:pt x="644" y="148"/>
                  </a:lnTo>
                  <a:lnTo>
                    <a:pt x="675" y="160"/>
                  </a:lnTo>
                  <a:lnTo>
                    <a:pt x="705" y="173"/>
                  </a:lnTo>
                  <a:lnTo>
                    <a:pt x="734" y="189"/>
                  </a:lnTo>
                  <a:lnTo>
                    <a:pt x="762" y="206"/>
                  </a:lnTo>
                  <a:lnTo>
                    <a:pt x="788" y="226"/>
                  </a:lnTo>
                  <a:lnTo>
                    <a:pt x="812" y="247"/>
                  </a:lnTo>
                  <a:lnTo>
                    <a:pt x="835" y="271"/>
                  </a:lnTo>
                  <a:lnTo>
                    <a:pt x="856" y="295"/>
                  </a:lnTo>
                  <a:lnTo>
                    <a:pt x="876" y="321"/>
                  </a:lnTo>
                  <a:lnTo>
                    <a:pt x="894" y="349"/>
                  </a:lnTo>
                  <a:lnTo>
                    <a:pt x="909" y="378"/>
                  </a:lnTo>
                  <a:lnTo>
                    <a:pt x="923" y="408"/>
                  </a:lnTo>
                  <a:lnTo>
                    <a:pt x="923" y="408"/>
                  </a:lnTo>
                  <a:lnTo>
                    <a:pt x="912" y="403"/>
                  </a:lnTo>
                  <a:lnTo>
                    <a:pt x="900" y="397"/>
                  </a:lnTo>
                  <a:lnTo>
                    <a:pt x="890" y="393"/>
                  </a:lnTo>
                  <a:lnTo>
                    <a:pt x="878" y="389"/>
                  </a:lnTo>
                  <a:lnTo>
                    <a:pt x="865" y="386"/>
                  </a:lnTo>
                  <a:lnTo>
                    <a:pt x="853" y="384"/>
                  </a:lnTo>
                  <a:lnTo>
                    <a:pt x="840" y="383"/>
                  </a:lnTo>
                  <a:lnTo>
                    <a:pt x="827" y="382"/>
                  </a:lnTo>
                  <a:lnTo>
                    <a:pt x="827" y="38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8" name="组合 7"/>
          <p:cNvGrpSpPr/>
          <p:nvPr/>
        </p:nvGrpSpPr>
        <p:grpSpPr>
          <a:xfrm>
            <a:off x="3518059" y="3247469"/>
            <a:ext cx="1147322" cy="1147322"/>
            <a:chOff x="3518059" y="3247469"/>
            <a:chExt cx="1147322" cy="1147322"/>
          </a:xfrm>
        </p:grpSpPr>
        <p:sp>
          <p:nvSpPr>
            <p:cNvPr id="58" name="椭圆 57"/>
            <p:cNvSpPr/>
            <p:nvPr/>
          </p:nvSpPr>
          <p:spPr>
            <a:xfrm>
              <a:off x="3518059" y="3247469"/>
              <a:ext cx="1147322" cy="1147322"/>
            </a:xfrm>
            <a:prstGeom prst="ellipse">
              <a:avLst/>
            </a:prstGeom>
            <a:solidFill>
              <a:schemeClr val="accent4"/>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11"/>
            <p:cNvSpPr>
              <a:spLocks noEditPoints="1"/>
            </p:cNvSpPr>
            <p:nvPr/>
          </p:nvSpPr>
          <p:spPr bwMode="auto">
            <a:xfrm>
              <a:off x="3964238" y="3581832"/>
              <a:ext cx="253374" cy="478596"/>
            </a:xfrm>
            <a:custGeom>
              <a:avLst/>
              <a:gdLst>
                <a:gd name="T0" fmla="*/ 278 w 541"/>
                <a:gd name="T1" fmla="*/ 1 h 1018"/>
                <a:gd name="T2" fmla="*/ 243 w 541"/>
                <a:gd name="T3" fmla="*/ 13 h 1018"/>
                <a:gd name="T4" fmla="*/ 162 w 541"/>
                <a:gd name="T5" fmla="*/ 150 h 1018"/>
                <a:gd name="T6" fmla="*/ 55 w 541"/>
                <a:gd name="T7" fmla="*/ 394 h 1018"/>
                <a:gd name="T8" fmla="*/ 15 w 541"/>
                <a:gd name="T9" fmla="*/ 538 h 1018"/>
                <a:gd name="T10" fmla="*/ 0 w 541"/>
                <a:gd name="T11" fmla="*/ 684 h 1018"/>
                <a:gd name="T12" fmla="*/ 18 w 541"/>
                <a:gd name="T13" fmla="*/ 781 h 1018"/>
                <a:gd name="T14" fmla="*/ 86 w 541"/>
                <a:gd name="T15" fmla="*/ 881 h 1018"/>
                <a:gd name="T16" fmla="*/ 190 w 541"/>
                <a:gd name="T17" fmla="*/ 942 h 1018"/>
                <a:gd name="T18" fmla="*/ 239 w 541"/>
                <a:gd name="T19" fmla="*/ 993 h 1018"/>
                <a:gd name="T20" fmla="*/ 257 w 541"/>
                <a:gd name="T21" fmla="*/ 1015 h 1018"/>
                <a:gd name="T22" fmla="*/ 282 w 541"/>
                <a:gd name="T23" fmla="*/ 1015 h 1018"/>
                <a:gd name="T24" fmla="*/ 301 w 541"/>
                <a:gd name="T25" fmla="*/ 993 h 1018"/>
                <a:gd name="T26" fmla="*/ 351 w 541"/>
                <a:gd name="T27" fmla="*/ 942 h 1018"/>
                <a:gd name="T28" fmla="*/ 455 w 541"/>
                <a:gd name="T29" fmla="*/ 881 h 1018"/>
                <a:gd name="T30" fmla="*/ 522 w 541"/>
                <a:gd name="T31" fmla="*/ 781 h 1018"/>
                <a:gd name="T32" fmla="*/ 541 w 541"/>
                <a:gd name="T33" fmla="*/ 684 h 1018"/>
                <a:gd name="T34" fmla="*/ 525 w 541"/>
                <a:gd name="T35" fmla="*/ 538 h 1018"/>
                <a:gd name="T36" fmla="*/ 486 w 541"/>
                <a:gd name="T37" fmla="*/ 394 h 1018"/>
                <a:gd name="T38" fmla="*/ 378 w 541"/>
                <a:gd name="T39" fmla="*/ 150 h 1018"/>
                <a:gd name="T40" fmla="*/ 296 w 541"/>
                <a:gd name="T41" fmla="*/ 13 h 1018"/>
                <a:gd name="T42" fmla="*/ 392 w 541"/>
                <a:gd name="T43" fmla="*/ 686 h 1018"/>
                <a:gd name="T44" fmla="*/ 395 w 541"/>
                <a:gd name="T45" fmla="*/ 656 h 1018"/>
                <a:gd name="T46" fmla="*/ 378 w 541"/>
                <a:gd name="T47" fmla="*/ 639 h 1018"/>
                <a:gd name="T48" fmla="*/ 348 w 541"/>
                <a:gd name="T49" fmla="*/ 641 h 1018"/>
                <a:gd name="T50" fmla="*/ 388 w 541"/>
                <a:gd name="T51" fmla="*/ 467 h 1018"/>
                <a:gd name="T52" fmla="*/ 397 w 541"/>
                <a:gd name="T53" fmla="*/ 439 h 1018"/>
                <a:gd name="T54" fmla="*/ 383 w 541"/>
                <a:gd name="T55" fmla="*/ 419 h 1018"/>
                <a:gd name="T56" fmla="*/ 354 w 541"/>
                <a:gd name="T57" fmla="*/ 415 h 1018"/>
                <a:gd name="T58" fmla="*/ 301 w 541"/>
                <a:gd name="T59" fmla="*/ 286 h 1018"/>
                <a:gd name="T60" fmla="*/ 287 w 541"/>
                <a:gd name="T61" fmla="*/ 260 h 1018"/>
                <a:gd name="T62" fmla="*/ 264 w 541"/>
                <a:gd name="T63" fmla="*/ 254 h 1018"/>
                <a:gd name="T64" fmla="*/ 240 w 541"/>
                <a:gd name="T65" fmla="*/ 274 h 1018"/>
                <a:gd name="T66" fmla="*/ 197 w 541"/>
                <a:gd name="T67" fmla="*/ 423 h 1018"/>
                <a:gd name="T68" fmla="*/ 168 w 541"/>
                <a:gd name="T69" fmla="*/ 413 h 1018"/>
                <a:gd name="T70" fmla="*/ 148 w 541"/>
                <a:gd name="T71" fmla="*/ 427 h 1018"/>
                <a:gd name="T72" fmla="*/ 145 w 541"/>
                <a:gd name="T73" fmla="*/ 457 h 1018"/>
                <a:gd name="T74" fmla="*/ 197 w 541"/>
                <a:gd name="T75" fmla="*/ 645 h 1018"/>
                <a:gd name="T76" fmla="*/ 175 w 541"/>
                <a:gd name="T77" fmla="*/ 636 h 1018"/>
                <a:gd name="T78" fmla="*/ 152 w 541"/>
                <a:gd name="T79" fmla="*/ 645 h 1018"/>
                <a:gd name="T80" fmla="*/ 144 w 541"/>
                <a:gd name="T81" fmla="*/ 674 h 1018"/>
                <a:gd name="T82" fmla="*/ 238 w 541"/>
                <a:gd name="T83" fmla="*/ 888 h 1018"/>
                <a:gd name="T84" fmla="*/ 169 w 541"/>
                <a:gd name="T85" fmla="*/ 864 h 1018"/>
                <a:gd name="T86" fmla="*/ 103 w 541"/>
                <a:gd name="T87" fmla="*/ 805 h 1018"/>
                <a:gd name="T88" fmla="*/ 66 w 541"/>
                <a:gd name="T89" fmla="*/ 721 h 1018"/>
                <a:gd name="T90" fmla="*/ 65 w 541"/>
                <a:gd name="T91" fmla="*/ 641 h 1018"/>
                <a:gd name="T92" fmla="*/ 99 w 541"/>
                <a:gd name="T93" fmla="*/ 465 h 1018"/>
                <a:gd name="T94" fmla="*/ 178 w 541"/>
                <a:gd name="T95" fmla="*/ 262 h 1018"/>
                <a:gd name="T96" fmla="*/ 270 w 541"/>
                <a:gd name="T97" fmla="*/ 90 h 1018"/>
                <a:gd name="T98" fmla="*/ 380 w 541"/>
                <a:gd name="T99" fmla="*/ 300 h 1018"/>
                <a:gd name="T100" fmla="*/ 453 w 541"/>
                <a:gd name="T101" fmla="*/ 508 h 1018"/>
                <a:gd name="T102" fmla="*/ 476 w 541"/>
                <a:gd name="T103" fmla="*/ 662 h 1018"/>
                <a:gd name="T104" fmla="*/ 469 w 541"/>
                <a:gd name="T105" fmla="*/ 739 h 1018"/>
                <a:gd name="T106" fmla="*/ 426 w 541"/>
                <a:gd name="T107" fmla="*/ 819 h 1018"/>
                <a:gd name="T108" fmla="*/ 355 w 541"/>
                <a:gd name="T109" fmla="*/ 87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1" h="1018">
                  <a:moveTo>
                    <a:pt x="296" y="13"/>
                  </a:moveTo>
                  <a:lnTo>
                    <a:pt x="296" y="13"/>
                  </a:lnTo>
                  <a:lnTo>
                    <a:pt x="291" y="8"/>
                  </a:lnTo>
                  <a:lnTo>
                    <a:pt x="284" y="3"/>
                  </a:lnTo>
                  <a:lnTo>
                    <a:pt x="278" y="1"/>
                  </a:lnTo>
                  <a:lnTo>
                    <a:pt x="270" y="0"/>
                  </a:lnTo>
                  <a:lnTo>
                    <a:pt x="263" y="1"/>
                  </a:lnTo>
                  <a:lnTo>
                    <a:pt x="255" y="3"/>
                  </a:lnTo>
                  <a:lnTo>
                    <a:pt x="249" y="8"/>
                  </a:lnTo>
                  <a:lnTo>
                    <a:pt x="243" y="13"/>
                  </a:lnTo>
                  <a:lnTo>
                    <a:pt x="243" y="13"/>
                  </a:lnTo>
                  <a:lnTo>
                    <a:pt x="231" y="33"/>
                  </a:lnTo>
                  <a:lnTo>
                    <a:pt x="202" y="81"/>
                  </a:lnTo>
                  <a:lnTo>
                    <a:pt x="182" y="113"/>
                  </a:lnTo>
                  <a:lnTo>
                    <a:pt x="162" y="150"/>
                  </a:lnTo>
                  <a:lnTo>
                    <a:pt x="140" y="192"/>
                  </a:lnTo>
                  <a:lnTo>
                    <a:pt x="118" y="238"/>
                  </a:lnTo>
                  <a:lnTo>
                    <a:pt x="95" y="288"/>
                  </a:lnTo>
                  <a:lnTo>
                    <a:pt x="74" y="339"/>
                  </a:lnTo>
                  <a:lnTo>
                    <a:pt x="55" y="394"/>
                  </a:lnTo>
                  <a:lnTo>
                    <a:pt x="45" y="422"/>
                  </a:lnTo>
                  <a:lnTo>
                    <a:pt x="36" y="451"/>
                  </a:lnTo>
                  <a:lnTo>
                    <a:pt x="29" y="480"/>
                  </a:lnTo>
                  <a:lnTo>
                    <a:pt x="21" y="509"/>
                  </a:lnTo>
                  <a:lnTo>
                    <a:pt x="15" y="538"/>
                  </a:lnTo>
                  <a:lnTo>
                    <a:pt x="10" y="567"/>
                  </a:lnTo>
                  <a:lnTo>
                    <a:pt x="5" y="596"/>
                  </a:lnTo>
                  <a:lnTo>
                    <a:pt x="2" y="626"/>
                  </a:lnTo>
                  <a:lnTo>
                    <a:pt x="0" y="655"/>
                  </a:lnTo>
                  <a:lnTo>
                    <a:pt x="0" y="684"/>
                  </a:lnTo>
                  <a:lnTo>
                    <a:pt x="0" y="684"/>
                  </a:lnTo>
                  <a:lnTo>
                    <a:pt x="1" y="709"/>
                  </a:lnTo>
                  <a:lnTo>
                    <a:pt x="4" y="734"/>
                  </a:lnTo>
                  <a:lnTo>
                    <a:pt x="11" y="759"/>
                  </a:lnTo>
                  <a:lnTo>
                    <a:pt x="18" y="781"/>
                  </a:lnTo>
                  <a:lnTo>
                    <a:pt x="28" y="804"/>
                  </a:lnTo>
                  <a:lnTo>
                    <a:pt x="40" y="825"/>
                  </a:lnTo>
                  <a:lnTo>
                    <a:pt x="54" y="846"/>
                  </a:lnTo>
                  <a:lnTo>
                    <a:pt x="69" y="864"/>
                  </a:lnTo>
                  <a:lnTo>
                    <a:pt x="86" y="881"/>
                  </a:lnTo>
                  <a:lnTo>
                    <a:pt x="104" y="897"/>
                  </a:lnTo>
                  <a:lnTo>
                    <a:pt x="123" y="911"/>
                  </a:lnTo>
                  <a:lnTo>
                    <a:pt x="145" y="923"/>
                  </a:lnTo>
                  <a:lnTo>
                    <a:pt x="166" y="934"/>
                  </a:lnTo>
                  <a:lnTo>
                    <a:pt x="190" y="942"/>
                  </a:lnTo>
                  <a:lnTo>
                    <a:pt x="213" y="949"/>
                  </a:lnTo>
                  <a:lnTo>
                    <a:pt x="238" y="952"/>
                  </a:lnTo>
                  <a:lnTo>
                    <a:pt x="238" y="986"/>
                  </a:lnTo>
                  <a:lnTo>
                    <a:pt x="238" y="986"/>
                  </a:lnTo>
                  <a:lnTo>
                    <a:pt x="239" y="993"/>
                  </a:lnTo>
                  <a:lnTo>
                    <a:pt x="240" y="998"/>
                  </a:lnTo>
                  <a:lnTo>
                    <a:pt x="243" y="1003"/>
                  </a:lnTo>
                  <a:lnTo>
                    <a:pt x="248" y="1009"/>
                  </a:lnTo>
                  <a:lnTo>
                    <a:pt x="252" y="1013"/>
                  </a:lnTo>
                  <a:lnTo>
                    <a:pt x="257" y="1015"/>
                  </a:lnTo>
                  <a:lnTo>
                    <a:pt x="264" y="1017"/>
                  </a:lnTo>
                  <a:lnTo>
                    <a:pt x="270" y="1018"/>
                  </a:lnTo>
                  <a:lnTo>
                    <a:pt x="270" y="1018"/>
                  </a:lnTo>
                  <a:lnTo>
                    <a:pt x="277" y="1017"/>
                  </a:lnTo>
                  <a:lnTo>
                    <a:pt x="282" y="1015"/>
                  </a:lnTo>
                  <a:lnTo>
                    <a:pt x="287" y="1013"/>
                  </a:lnTo>
                  <a:lnTo>
                    <a:pt x="293" y="1009"/>
                  </a:lnTo>
                  <a:lnTo>
                    <a:pt x="296" y="1003"/>
                  </a:lnTo>
                  <a:lnTo>
                    <a:pt x="299" y="998"/>
                  </a:lnTo>
                  <a:lnTo>
                    <a:pt x="301" y="993"/>
                  </a:lnTo>
                  <a:lnTo>
                    <a:pt x="301" y="986"/>
                  </a:lnTo>
                  <a:lnTo>
                    <a:pt x="301" y="952"/>
                  </a:lnTo>
                  <a:lnTo>
                    <a:pt x="301" y="952"/>
                  </a:lnTo>
                  <a:lnTo>
                    <a:pt x="326" y="949"/>
                  </a:lnTo>
                  <a:lnTo>
                    <a:pt x="351" y="942"/>
                  </a:lnTo>
                  <a:lnTo>
                    <a:pt x="373" y="934"/>
                  </a:lnTo>
                  <a:lnTo>
                    <a:pt x="396" y="923"/>
                  </a:lnTo>
                  <a:lnTo>
                    <a:pt x="416" y="911"/>
                  </a:lnTo>
                  <a:lnTo>
                    <a:pt x="437" y="897"/>
                  </a:lnTo>
                  <a:lnTo>
                    <a:pt x="455" y="881"/>
                  </a:lnTo>
                  <a:lnTo>
                    <a:pt x="471" y="864"/>
                  </a:lnTo>
                  <a:lnTo>
                    <a:pt x="487" y="846"/>
                  </a:lnTo>
                  <a:lnTo>
                    <a:pt x="500" y="825"/>
                  </a:lnTo>
                  <a:lnTo>
                    <a:pt x="512" y="804"/>
                  </a:lnTo>
                  <a:lnTo>
                    <a:pt x="522" y="781"/>
                  </a:lnTo>
                  <a:lnTo>
                    <a:pt x="530" y="759"/>
                  </a:lnTo>
                  <a:lnTo>
                    <a:pt x="535" y="734"/>
                  </a:lnTo>
                  <a:lnTo>
                    <a:pt x="540" y="709"/>
                  </a:lnTo>
                  <a:lnTo>
                    <a:pt x="541" y="684"/>
                  </a:lnTo>
                  <a:lnTo>
                    <a:pt x="541" y="684"/>
                  </a:lnTo>
                  <a:lnTo>
                    <a:pt x="540" y="655"/>
                  </a:lnTo>
                  <a:lnTo>
                    <a:pt x="537" y="626"/>
                  </a:lnTo>
                  <a:lnTo>
                    <a:pt x="534" y="596"/>
                  </a:lnTo>
                  <a:lnTo>
                    <a:pt x="530" y="567"/>
                  </a:lnTo>
                  <a:lnTo>
                    <a:pt x="525" y="538"/>
                  </a:lnTo>
                  <a:lnTo>
                    <a:pt x="519" y="509"/>
                  </a:lnTo>
                  <a:lnTo>
                    <a:pt x="512" y="480"/>
                  </a:lnTo>
                  <a:lnTo>
                    <a:pt x="503" y="451"/>
                  </a:lnTo>
                  <a:lnTo>
                    <a:pt x="495" y="422"/>
                  </a:lnTo>
                  <a:lnTo>
                    <a:pt x="486" y="394"/>
                  </a:lnTo>
                  <a:lnTo>
                    <a:pt x="466" y="339"/>
                  </a:lnTo>
                  <a:lnTo>
                    <a:pt x="444" y="288"/>
                  </a:lnTo>
                  <a:lnTo>
                    <a:pt x="422" y="238"/>
                  </a:lnTo>
                  <a:lnTo>
                    <a:pt x="400" y="192"/>
                  </a:lnTo>
                  <a:lnTo>
                    <a:pt x="378" y="150"/>
                  </a:lnTo>
                  <a:lnTo>
                    <a:pt x="357" y="113"/>
                  </a:lnTo>
                  <a:lnTo>
                    <a:pt x="339" y="81"/>
                  </a:lnTo>
                  <a:lnTo>
                    <a:pt x="310" y="33"/>
                  </a:lnTo>
                  <a:lnTo>
                    <a:pt x="296" y="13"/>
                  </a:lnTo>
                  <a:lnTo>
                    <a:pt x="296" y="13"/>
                  </a:lnTo>
                  <a:close/>
                  <a:moveTo>
                    <a:pt x="301" y="888"/>
                  </a:moveTo>
                  <a:lnTo>
                    <a:pt x="301" y="776"/>
                  </a:lnTo>
                  <a:lnTo>
                    <a:pt x="388" y="690"/>
                  </a:lnTo>
                  <a:lnTo>
                    <a:pt x="388" y="690"/>
                  </a:lnTo>
                  <a:lnTo>
                    <a:pt x="392" y="686"/>
                  </a:lnTo>
                  <a:lnTo>
                    <a:pt x="395" y="679"/>
                  </a:lnTo>
                  <a:lnTo>
                    <a:pt x="397" y="674"/>
                  </a:lnTo>
                  <a:lnTo>
                    <a:pt x="397" y="668"/>
                  </a:lnTo>
                  <a:lnTo>
                    <a:pt x="397" y="662"/>
                  </a:lnTo>
                  <a:lnTo>
                    <a:pt x="395" y="656"/>
                  </a:lnTo>
                  <a:lnTo>
                    <a:pt x="392" y="650"/>
                  </a:lnTo>
                  <a:lnTo>
                    <a:pt x="388" y="645"/>
                  </a:lnTo>
                  <a:lnTo>
                    <a:pt x="388" y="645"/>
                  </a:lnTo>
                  <a:lnTo>
                    <a:pt x="383" y="641"/>
                  </a:lnTo>
                  <a:lnTo>
                    <a:pt x="378" y="639"/>
                  </a:lnTo>
                  <a:lnTo>
                    <a:pt x="371" y="636"/>
                  </a:lnTo>
                  <a:lnTo>
                    <a:pt x="366" y="636"/>
                  </a:lnTo>
                  <a:lnTo>
                    <a:pt x="359" y="636"/>
                  </a:lnTo>
                  <a:lnTo>
                    <a:pt x="354" y="639"/>
                  </a:lnTo>
                  <a:lnTo>
                    <a:pt x="348" y="641"/>
                  </a:lnTo>
                  <a:lnTo>
                    <a:pt x="343" y="645"/>
                  </a:lnTo>
                  <a:lnTo>
                    <a:pt x="301" y="687"/>
                  </a:lnTo>
                  <a:lnTo>
                    <a:pt x="301" y="554"/>
                  </a:lnTo>
                  <a:lnTo>
                    <a:pt x="388" y="467"/>
                  </a:lnTo>
                  <a:lnTo>
                    <a:pt x="388" y="467"/>
                  </a:lnTo>
                  <a:lnTo>
                    <a:pt x="392" y="463"/>
                  </a:lnTo>
                  <a:lnTo>
                    <a:pt x="395" y="457"/>
                  </a:lnTo>
                  <a:lnTo>
                    <a:pt x="397" y="451"/>
                  </a:lnTo>
                  <a:lnTo>
                    <a:pt x="397" y="444"/>
                  </a:lnTo>
                  <a:lnTo>
                    <a:pt x="397" y="439"/>
                  </a:lnTo>
                  <a:lnTo>
                    <a:pt x="395" y="433"/>
                  </a:lnTo>
                  <a:lnTo>
                    <a:pt x="392" y="427"/>
                  </a:lnTo>
                  <a:lnTo>
                    <a:pt x="388" y="423"/>
                  </a:lnTo>
                  <a:lnTo>
                    <a:pt x="388" y="423"/>
                  </a:lnTo>
                  <a:lnTo>
                    <a:pt x="383" y="419"/>
                  </a:lnTo>
                  <a:lnTo>
                    <a:pt x="378" y="415"/>
                  </a:lnTo>
                  <a:lnTo>
                    <a:pt x="371" y="413"/>
                  </a:lnTo>
                  <a:lnTo>
                    <a:pt x="366" y="413"/>
                  </a:lnTo>
                  <a:lnTo>
                    <a:pt x="359" y="413"/>
                  </a:lnTo>
                  <a:lnTo>
                    <a:pt x="354" y="415"/>
                  </a:lnTo>
                  <a:lnTo>
                    <a:pt x="348" y="419"/>
                  </a:lnTo>
                  <a:lnTo>
                    <a:pt x="343" y="423"/>
                  </a:lnTo>
                  <a:lnTo>
                    <a:pt x="301" y="464"/>
                  </a:lnTo>
                  <a:lnTo>
                    <a:pt x="301" y="286"/>
                  </a:lnTo>
                  <a:lnTo>
                    <a:pt x="301" y="286"/>
                  </a:lnTo>
                  <a:lnTo>
                    <a:pt x="301" y="279"/>
                  </a:lnTo>
                  <a:lnTo>
                    <a:pt x="299" y="274"/>
                  </a:lnTo>
                  <a:lnTo>
                    <a:pt x="296" y="268"/>
                  </a:lnTo>
                  <a:lnTo>
                    <a:pt x="293" y="263"/>
                  </a:lnTo>
                  <a:lnTo>
                    <a:pt x="287" y="260"/>
                  </a:lnTo>
                  <a:lnTo>
                    <a:pt x="282" y="257"/>
                  </a:lnTo>
                  <a:lnTo>
                    <a:pt x="277" y="254"/>
                  </a:lnTo>
                  <a:lnTo>
                    <a:pt x="270" y="253"/>
                  </a:lnTo>
                  <a:lnTo>
                    <a:pt x="270" y="253"/>
                  </a:lnTo>
                  <a:lnTo>
                    <a:pt x="264" y="254"/>
                  </a:lnTo>
                  <a:lnTo>
                    <a:pt x="257" y="257"/>
                  </a:lnTo>
                  <a:lnTo>
                    <a:pt x="252" y="260"/>
                  </a:lnTo>
                  <a:lnTo>
                    <a:pt x="248" y="263"/>
                  </a:lnTo>
                  <a:lnTo>
                    <a:pt x="243" y="268"/>
                  </a:lnTo>
                  <a:lnTo>
                    <a:pt x="240" y="274"/>
                  </a:lnTo>
                  <a:lnTo>
                    <a:pt x="239" y="279"/>
                  </a:lnTo>
                  <a:lnTo>
                    <a:pt x="238" y="286"/>
                  </a:lnTo>
                  <a:lnTo>
                    <a:pt x="238" y="464"/>
                  </a:lnTo>
                  <a:lnTo>
                    <a:pt x="197" y="423"/>
                  </a:lnTo>
                  <a:lnTo>
                    <a:pt x="197" y="423"/>
                  </a:lnTo>
                  <a:lnTo>
                    <a:pt x="192" y="419"/>
                  </a:lnTo>
                  <a:lnTo>
                    <a:pt x="187" y="415"/>
                  </a:lnTo>
                  <a:lnTo>
                    <a:pt x="180" y="413"/>
                  </a:lnTo>
                  <a:lnTo>
                    <a:pt x="175" y="413"/>
                  </a:lnTo>
                  <a:lnTo>
                    <a:pt x="168" y="413"/>
                  </a:lnTo>
                  <a:lnTo>
                    <a:pt x="163" y="415"/>
                  </a:lnTo>
                  <a:lnTo>
                    <a:pt x="158" y="419"/>
                  </a:lnTo>
                  <a:lnTo>
                    <a:pt x="152" y="423"/>
                  </a:lnTo>
                  <a:lnTo>
                    <a:pt x="152" y="423"/>
                  </a:lnTo>
                  <a:lnTo>
                    <a:pt x="148" y="427"/>
                  </a:lnTo>
                  <a:lnTo>
                    <a:pt x="145" y="433"/>
                  </a:lnTo>
                  <a:lnTo>
                    <a:pt x="144" y="439"/>
                  </a:lnTo>
                  <a:lnTo>
                    <a:pt x="143" y="444"/>
                  </a:lnTo>
                  <a:lnTo>
                    <a:pt x="144" y="451"/>
                  </a:lnTo>
                  <a:lnTo>
                    <a:pt x="145" y="457"/>
                  </a:lnTo>
                  <a:lnTo>
                    <a:pt x="148" y="463"/>
                  </a:lnTo>
                  <a:lnTo>
                    <a:pt x="152" y="467"/>
                  </a:lnTo>
                  <a:lnTo>
                    <a:pt x="238" y="554"/>
                  </a:lnTo>
                  <a:lnTo>
                    <a:pt x="238" y="687"/>
                  </a:lnTo>
                  <a:lnTo>
                    <a:pt x="197" y="645"/>
                  </a:lnTo>
                  <a:lnTo>
                    <a:pt x="197" y="645"/>
                  </a:lnTo>
                  <a:lnTo>
                    <a:pt x="192" y="641"/>
                  </a:lnTo>
                  <a:lnTo>
                    <a:pt x="187" y="639"/>
                  </a:lnTo>
                  <a:lnTo>
                    <a:pt x="180" y="636"/>
                  </a:lnTo>
                  <a:lnTo>
                    <a:pt x="175" y="636"/>
                  </a:lnTo>
                  <a:lnTo>
                    <a:pt x="168" y="636"/>
                  </a:lnTo>
                  <a:lnTo>
                    <a:pt x="163" y="639"/>
                  </a:lnTo>
                  <a:lnTo>
                    <a:pt x="158" y="641"/>
                  </a:lnTo>
                  <a:lnTo>
                    <a:pt x="152" y="645"/>
                  </a:lnTo>
                  <a:lnTo>
                    <a:pt x="152" y="645"/>
                  </a:lnTo>
                  <a:lnTo>
                    <a:pt x="148" y="650"/>
                  </a:lnTo>
                  <a:lnTo>
                    <a:pt x="145" y="656"/>
                  </a:lnTo>
                  <a:lnTo>
                    <a:pt x="144" y="662"/>
                  </a:lnTo>
                  <a:lnTo>
                    <a:pt x="143" y="668"/>
                  </a:lnTo>
                  <a:lnTo>
                    <a:pt x="144" y="674"/>
                  </a:lnTo>
                  <a:lnTo>
                    <a:pt x="145" y="679"/>
                  </a:lnTo>
                  <a:lnTo>
                    <a:pt x="148" y="686"/>
                  </a:lnTo>
                  <a:lnTo>
                    <a:pt x="152" y="690"/>
                  </a:lnTo>
                  <a:lnTo>
                    <a:pt x="238" y="776"/>
                  </a:lnTo>
                  <a:lnTo>
                    <a:pt x="238" y="888"/>
                  </a:lnTo>
                  <a:lnTo>
                    <a:pt x="238" y="888"/>
                  </a:lnTo>
                  <a:lnTo>
                    <a:pt x="220" y="884"/>
                  </a:lnTo>
                  <a:lnTo>
                    <a:pt x="203" y="879"/>
                  </a:lnTo>
                  <a:lnTo>
                    <a:pt x="186" y="872"/>
                  </a:lnTo>
                  <a:lnTo>
                    <a:pt x="169" y="864"/>
                  </a:lnTo>
                  <a:lnTo>
                    <a:pt x="153" y="854"/>
                  </a:lnTo>
                  <a:lnTo>
                    <a:pt x="139" y="844"/>
                  </a:lnTo>
                  <a:lnTo>
                    <a:pt x="125" y="832"/>
                  </a:lnTo>
                  <a:lnTo>
                    <a:pt x="114" y="819"/>
                  </a:lnTo>
                  <a:lnTo>
                    <a:pt x="103" y="805"/>
                  </a:lnTo>
                  <a:lnTo>
                    <a:pt x="92" y="790"/>
                  </a:lnTo>
                  <a:lnTo>
                    <a:pt x="84" y="774"/>
                  </a:lnTo>
                  <a:lnTo>
                    <a:pt x="77" y="757"/>
                  </a:lnTo>
                  <a:lnTo>
                    <a:pt x="71" y="739"/>
                  </a:lnTo>
                  <a:lnTo>
                    <a:pt x="66" y="721"/>
                  </a:lnTo>
                  <a:lnTo>
                    <a:pt x="64" y="703"/>
                  </a:lnTo>
                  <a:lnTo>
                    <a:pt x="63" y="684"/>
                  </a:lnTo>
                  <a:lnTo>
                    <a:pt x="63" y="684"/>
                  </a:lnTo>
                  <a:lnTo>
                    <a:pt x="63" y="662"/>
                  </a:lnTo>
                  <a:lnTo>
                    <a:pt x="65" y="641"/>
                  </a:lnTo>
                  <a:lnTo>
                    <a:pt x="66" y="618"/>
                  </a:lnTo>
                  <a:lnTo>
                    <a:pt x="70" y="597"/>
                  </a:lnTo>
                  <a:lnTo>
                    <a:pt x="77" y="553"/>
                  </a:lnTo>
                  <a:lnTo>
                    <a:pt x="87" y="508"/>
                  </a:lnTo>
                  <a:lnTo>
                    <a:pt x="99" y="465"/>
                  </a:lnTo>
                  <a:lnTo>
                    <a:pt x="113" y="422"/>
                  </a:lnTo>
                  <a:lnTo>
                    <a:pt x="128" y="379"/>
                  </a:lnTo>
                  <a:lnTo>
                    <a:pt x="144" y="338"/>
                  </a:lnTo>
                  <a:lnTo>
                    <a:pt x="161" y="300"/>
                  </a:lnTo>
                  <a:lnTo>
                    <a:pt x="178" y="262"/>
                  </a:lnTo>
                  <a:lnTo>
                    <a:pt x="195" y="227"/>
                  </a:lnTo>
                  <a:lnTo>
                    <a:pt x="212" y="193"/>
                  </a:lnTo>
                  <a:lnTo>
                    <a:pt x="243" y="135"/>
                  </a:lnTo>
                  <a:lnTo>
                    <a:pt x="270" y="90"/>
                  </a:lnTo>
                  <a:lnTo>
                    <a:pt x="270" y="90"/>
                  </a:lnTo>
                  <a:lnTo>
                    <a:pt x="296" y="135"/>
                  </a:lnTo>
                  <a:lnTo>
                    <a:pt x="328" y="193"/>
                  </a:lnTo>
                  <a:lnTo>
                    <a:pt x="345" y="227"/>
                  </a:lnTo>
                  <a:lnTo>
                    <a:pt x="363" y="262"/>
                  </a:lnTo>
                  <a:lnTo>
                    <a:pt x="380" y="300"/>
                  </a:lnTo>
                  <a:lnTo>
                    <a:pt x="396" y="338"/>
                  </a:lnTo>
                  <a:lnTo>
                    <a:pt x="412" y="379"/>
                  </a:lnTo>
                  <a:lnTo>
                    <a:pt x="427" y="422"/>
                  </a:lnTo>
                  <a:lnTo>
                    <a:pt x="441" y="465"/>
                  </a:lnTo>
                  <a:lnTo>
                    <a:pt x="453" y="508"/>
                  </a:lnTo>
                  <a:lnTo>
                    <a:pt x="463" y="553"/>
                  </a:lnTo>
                  <a:lnTo>
                    <a:pt x="470" y="597"/>
                  </a:lnTo>
                  <a:lnTo>
                    <a:pt x="473" y="618"/>
                  </a:lnTo>
                  <a:lnTo>
                    <a:pt x="475" y="641"/>
                  </a:lnTo>
                  <a:lnTo>
                    <a:pt x="476" y="662"/>
                  </a:lnTo>
                  <a:lnTo>
                    <a:pt x="476" y="684"/>
                  </a:lnTo>
                  <a:lnTo>
                    <a:pt x="476" y="684"/>
                  </a:lnTo>
                  <a:lnTo>
                    <a:pt x="476" y="703"/>
                  </a:lnTo>
                  <a:lnTo>
                    <a:pt x="473" y="721"/>
                  </a:lnTo>
                  <a:lnTo>
                    <a:pt x="469" y="739"/>
                  </a:lnTo>
                  <a:lnTo>
                    <a:pt x="463" y="757"/>
                  </a:lnTo>
                  <a:lnTo>
                    <a:pt x="456" y="774"/>
                  </a:lnTo>
                  <a:lnTo>
                    <a:pt x="447" y="790"/>
                  </a:lnTo>
                  <a:lnTo>
                    <a:pt x="438" y="805"/>
                  </a:lnTo>
                  <a:lnTo>
                    <a:pt x="426" y="819"/>
                  </a:lnTo>
                  <a:lnTo>
                    <a:pt x="414" y="832"/>
                  </a:lnTo>
                  <a:lnTo>
                    <a:pt x="400" y="844"/>
                  </a:lnTo>
                  <a:lnTo>
                    <a:pt x="386" y="854"/>
                  </a:lnTo>
                  <a:lnTo>
                    <a:pt x="371" y="864"/>
                  </a:lnTo>
                  <a:lnTo>
                    <a:pt x="355" y="872"/>
                  </a:lnTo>
                  <a:lnTo>
                    <a:pt x="338" y="879"/>
                  </a:lnTo>
                  <a:lnTo>
                    <a:pt x="320" y="884"/>
                  </a:lnTo>
                  <a:lnTo>
                    <a:pt x="301" y="888"/>
                  </a:lnTo>
                  <a:lnTo>
                    <a:pt x="301" y="88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anim calcmode="lin" valueType="num">
                                      <p:cBhvr>
                                        <p:cTn id="18" dur="500" fill="hold"/>
                                        <p:tgtEl>
                                          <p:spTgt spid="7"/>
                                        </p:tgtEl>
                                        <p:attrNameLst>
                                          <p:attrName>ppt_x</p:attrName>
                                        </p:attrNameLst>
                                      </p:cBhvr>
                                      <p:tavLst>
                                        <p:tav tm="0">
                                          <p:val>
                                            <p:fltVal val="0.5"/>
                                          </p:val>
                                        </p:tav>
                                        <p:tav tm="100000">
                                          <p:val>
                                            <p:strVal val="#ppt_x"/>
                                          </p:val>
                                        </p:tav>
                                      </p:tavLst>
                                    </p:anim>
                                    <p:anim calcmode="lin" valueType="num">
                                      <p:cBhvr>
                                        <p:cTn id="19" dur="500" fill="hold"/>
                                        <p:tgtEl>
                                          <p:spTgt spid="7"/>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5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anim calcmode="lin" valueType="num">
                                      <p:cBhvr>
                                        <p:cTn id="32" dur="500" fill="hold"/>
                                        <p:tgtEl>
                                          <p:spTgt spid="6"/>
                                        </p:tgtEl>
                                        <p:attrNameLst>
                                          <p:attrName>ppt_x</p:attrName>
                                        </p:attrNameLst>
                                      </p:cBhvr>
                                      <p:tavLst>
                                        <p:tav tm="0">
                                          <p:val>
                                            <p:fltVal val="0.5"/>
                                          </p:val>
                                        </p:tav>
                                        <p:tav tm="100000">
                                          <p:val>
                                            <p:strVal val="#ppt_x"/>
                                          </p:val>
                                        </p:tav>
                                      </p:tavLst>
                                    </p:anim>
                                    <p:anim calcmode="lin" valueType="num">
                                      <p:cBhvr>
                                        <p:cTn id="33" dur="500" fill="hold"/>
                                        <p:tgtEl>
                                          <p:spTgt spid="6"/>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75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anim calcmode="lin" valueType="num">
                                      <p:cBhvr>
                                        <p:cTn id="39" dur="500" fill="hold"/>
                                        <p:tgtEl>
                                          <p:spTgt spid="8"/>
                                        </p:tgtEl>
                                        <p:attrNameLst>
                                          <p:attrName>ppt_x</p:attrName>
                                        </p:attrNameLst>
                                      </p:cBhvr>
                                      <p:tavLst>
                                        <p:tav tm="0">
                                          <p:val>
                                            <p:fltVal val="0.5"/>
                                          </p:val>
                                        </p:tav>
                                        <p:tav tm="100000">
                                          <p:val>
                                            <p:strVal val="#ppt_x"/>
                                          </p:val>
                                        </p:tav>
                                      </p:tavLst>
                                    </p:anim>
                                    <p:anim calcmode="lin" valueType="num">
                                      <p:cBhvr>
                                        <p:cTn id="40"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1+#ppt_w/2"/>
                                          </p:val>
                                        </p:tav>
                                        <p:tav tm="100000">
                                          <p:val>
                                            <p:strVal val="#ppt_x"/>
                                          </p:val>
                                        </p:tav>
                                      </p:tavLst>
                                    </p:anim>
                                    <p:anim calcmode="lin" valueType="num">
                                      <p:cBhvr additive="base">
                                        <p:cTn id="46" dur="500" fill="hold"/>
                                        <p:tgtEl>
                                          <p:spTgt spid="5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50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0-#ppt_w/2"/>
                                          </p:val>
                                        </p:tav>
                                        <p:tav tm="100000">
                                          <p:val>
                                            <p:strVal val="#ppt_x"/>
                                          </p:val>
                                        </p:tav>
                                      </p:tavLst>
                                    </p:anim>
                                    <p:anim calcmode="lin" valueType="num">
                                      <p:cBhvr additive="base">
                                        <p:cTn id="54" dur="500" fill="hold"/>
                                        <p:tgtEl>
                                          <p:spTgt spid="6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75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0-#ppt_w/2"/>
                                          </p:val>
                                        </p:tav>
                                        <p:tav tm="100000">
                                          <p:val>
                                            <p:strVal val="#ppt_x"/>
                                          </p:val>
                                        </p:tav>
                                      </p:tavLst>
                                    </p:anim>
                                    <p:anim calcmode="lin" valueType="num">
                                      <p:cBhvr additive="base">
                                        <p:cTn id="58"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1" grpId="0"/>
      <p:bldP spid="66" grpId="0"/>
      <p:bldP spid="5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矩形 516"/>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p:nvSpPr>
        <p:spPr>
          <a:xfrm>
            <a:off x="3008077" y="2379066"/>
            <a:ext cx="4391363" cy="1138773"/>
          </a:xfrm>
          <a:prstGeom prst="rect">
            <a:avLst/>
          </a:prstGeom>
        </p:spPr>
        <p:txBody>
          <a:bodyPr wrap="squar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产品服务 </a:t>
            </a:r>
            <a:endParaRPr lang="en-US" altLang="zh-CN" sz="4000" dirty="0">
              <a:solidFill>
                <a:schemeClr val="bg1"/>
              </a:solidFill>
              <a:latin typeface="微软雅黑" panose="020B0503020204020204" pitchFamily="34" charset="-122"/>
              <a:ea typeface="微软雅黑" panose="020B0503020204020204" pitchFamily="34" charset="-122"/>
            </a:endParaRPr>
          </a:p>
          <a:p>
            <a:r>
              <a:rPr lang="en-US" altLang="zh-CN" sz="2800" dirty="0">
                <a:solidFill>
                  <a:schemeClr val="bg1"/>
                </a:solidFill>
                <a:latin typeface="微软雅黑" panose="020B0503020204020204" pitchFamily="34" charset="-122"/>
                <a:ea typeface="微软雅黑" panose="020B0503020204020204" pitchFamily="34" charset="-122"/>
              </a:rPr>
              <a:t>PRODUCT SERVICE</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39" name="矩形 438"/>
          <p:cNvSpPr/>
          <p:nvPr/>
        </p:nvSpPr>
        <p:spPr>
          <a:xfrm>
            <a:off x="2958838" y="3627686"/>
            <a:ext cx="4654146" cy="1177245"/>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1200" dirty="0">
              <a:solidFill>
                <a:schemeClr val="bg1"/>
              </a:solidFill>
              <a:latin typeface="+mn-ea"/>
            </a:endParaRPr>
          </a:p>
        </p:txBody>
      </p:sp>
      <p:grpSp>
        <p:nvGrpSpPr>
          <p:cNvPr id="114" name="组合 113"/>
          <p:cNvGrpSpPr/>
          <p:nvPr/>
        </p:nvGrpSpPr>
        <p:grpSpPr>
          <a:xfrm>
            <a:off x="1494056" y="2401856"/>
            <a:ext cx="1242408" cy="938516"/>
            <a:chOff x="646562" y="3239495"/>
            <a:chExt cx="1242408" cy="938516"/>
          </a:xfrm>
        </p:grpSpPr>
        <p:sp>
          <p:nvSpPr>
            <p:cNvPr id="115" name="任意多边形 114"/>
            <p:cNvSpPr/>
            <p:nvPr/>
          </p:nvSpPr>
          <p:spPr>
            <a:xfrm>
              <a:off x="1341106" y="3239495"/>
              <a:ext cx="547864" cy="929161"/>
            </a:xfrm>
            <a:custGeom>
              <a:avLst/>
              <a:gdLst/>
              <a:ahLst/>
              <a:cxnLst/>
              <a:rect l="l" t="t" r="r" b="b"/>
              <a:pathLst>
                <a:path w="1245775" h="2112795">
                  <a:moveTo>
                    <a:pt x="674815" y="104"/>
                  </a:moveTo>
                  <a:cubicBezTo>
                    <a:pt x="827854" y="2139"/>
                    <a:pt x="955885" y="33982"/>
                    <a:pt x="1058908" y="95629"/>
                  </a:cubicBezTo>
                  <a:cubicBezTo>
                    <a:pt x="1176649" y="166083"/>
                    <a:pt x="1238938" y="301673"/>
                    <a:pt x="1245775" y="502404"/>
                  </a:cubicBezTo>
                  <a:cubicBezTo>
                    <a:pt x="1242989" y="639389"/>
                    <a:pt x="1195387" y="760422"/>
                    <a:pt x="1102966" y="865501"/>
                  </a:cubicBezTo>
                  <a:cubicBezTo>
                    <a:pt x="1010546" y="970582"/>
                    <a:pt x="899135" y="1067307"/>
                    <a:pt x="768734" y="1155676"/>
                  </a:cubicBezTo>
                  <a:cubicBezTo>
                    <a:pt x="678668" y="1216673"/>
                    <a:pt x="591077" y="1282729"/>
                    <a:pt x="505962" y="1353853"/>
                  </a:cubicBezTo>
                  <a:cubicBezTo>
                    <a:pt x="420847" y="1424973"/>
                    <a:pt x="349912" y="1505887"/>
                    <a:pt x="293156" y="1596591"/>
                  </a:cubicBezTo>
                  <a:cubicBezTo>
                    <a:pt x="236401" y="1687296"/>
                    <a:pt x="205528" y="1792518"/>
                    <a:pt x="200539" y="1912257"/>
                  </a:cubicBezTo>
                  <a:lnTo>
                    <a:pt x="1130313" y="1912257"/>
                  </a:lnTo>
                  <a:cubicBezTo>
                    <a:pt x="1156963" y="1912952"/>
                    <a:pt x="1179625" y="1922954"/>
                    <a:pt x="1198299" y="1942260"/>
                  </a:cubicBezTo>
                  <a:cubicBezTo>
                    <a:pt x="1216972" y="1961567"/>
                    <a:pt x="1226721" y="1986002"/>
                    <a:pt x="1227544" y="2015566"/>
                  </a:cubicBezTo>
                  <a:cubicBezTo>
                    <a:pt x="1226721" y="2042217"/>
                    <a:pt x="1216972" y="2064877"/>
                    <a:pt x="1198299" y="2083549"/>
                  </a:cubicBezTo>
                  <a:cubicBezTo>
                    <a:pt x="1179625" y="2102226"/>
                    <a:pt x="1156963" y="2111971"/>
                    <a:pt x="1130313" y="2112795"/>
                  </a:cubicBezTo>
                  <a:lnTo>
                    <a:pt x="100270" y="2112795"/>
                  </a:lnTo>
                  <a:cubicBezTo>
                    <a:pt x="75455" y="2112227"/>
                    <a:pt x="54439" y="2103492"/>
                    <a:pt x="37221" y="2086590"/>
                  </a:cubicBezTo>
                  <a:cubicBezTo>
                    <a:pt x="20003" y="2069688"/>
                    <a:pt x="9622" y="2048038"/>
                    <a:pt x="6077" y="2021642"/>
                  </a:cubicBezTo>
                  <a:cubicBezTo>
                    <a:pt x="4494" y="2006197"/>
                    <a:pt x="3102" y="1989989"/>
                    <a:pt x="1899" y="1973026"/>
                  </a:cubicBezTo>
                  <a:cubicBezTo>
                    <a:pt x="696" y="1956062"/>
                    <a:pt x="63" y="1939856"/>
                    <a:pt x="0" y="1924410"/>
                  </a:cubicBezTo>
                  <a:cubicBezTo>
                    <a:pt x="2382" y="1767668"/>
                    <a:pt x="36105" y="1632812"/>
                    <a:pt x="101170" y="1519842"/>
                  </a:cubicBezTo>
                  <a:cubicBezTo>
                    <a:pt x="166235" y="1406874"/>
                    <a:pt x="248348" y="1308257"/>
                    <a:pt x="347512" y="1223986"/>
                  </a:cubicBezTo>
                  <a:cubicBezTo>
                    <a:pt x="446675" y="1139714"/>
                    <a:pt x="548595" y="1062251"/>
                    <a:pt x="653272" y="991598"/>
                  </a:cubicBezTo>
                  <a:cubicBezTo>
                    <a:pt x="761771" y="917981"/>
                    <a:pt x="854698" y="839613"/>
                    <a:pt x="932052" y="756496"/>
                  </a:cubicBezTo>
                  <a:cubicBezTo>
                    <a:pt x="1009407" y="673381"/>
                    <a:pt x="1049160" y="589695"/>
                    <a:pt x="1051312" y="505443"/>
                  </a:cubicBezTo>
                  <a:cubicBezTo>
                    <a:pt x="1045868" y="383523"/>
                    <a:pt x="1002823" y="300726"/>
                    <a:pt x="922177" y="257048"/>
                  </a:cubicBezTo>
                  <a:cubicBezTo>
                    <a:pt x="841531" y="213369"/>
                    <a:pt x="737716" y="192859"/>
                    <a:pt x="610734" y="195520"/>
                  </a:cubicBezTo>
                  <a:cubicBezTo>
                    <a:pt x="545913" y="197418"/>
                    <a:pt x="475015" y="202736"/>
                    <a:pt x="398040" y="211470"/>
                  </a:cubicBezTo>
                  <a:cubicBezTo>
                    <a:pt x="321065" y="220207"/>
                    <a:pt x="244091" y="230081"/>
                    <a:pt x="167116" y="241095"/>
                  </a:cubicBezTo>
                  <a:cubicBezTo>
                    <a:pt x="142998" y="240778"/>
                    <a:pt x="119830" y="233056"/>
                    <a:pt x="97611" y="217926"/>
                  </a:cubicBezTo>
                  <a:cubicBezTo>
                    <a:pt x="75392" y="202798"/>
                    <a:pt x="62099" y="182162"/>
                    <a:pt x="57731" y="156018"/>
                  </a:cubicBezTo>
                  <a:cubicBezTo>
                    <a:pt x="55199" y="129306"/>
                    <a:pt x="61782" y="105248"/>
                    <a:pt x="77481" y="83853"/>
                  </a:cubicBezTo>
                  <a:cubicBezTo>
                    <a:pt x="93180" y="62458"/>
                    <a:pt x="114956" y="49036"/>
                    <a:pt x="142808" y="43593"/>
                  </a:cubicBezTo>
                  <a:lnTo>
                    <a:pt x="185347" y="37518"/>
                  </a:lnTo>
                  <a:lnTo>
                    <a:pt x="182309" y="37518"/>
                  </a:lnTo>
                  <a:cubicBezTo>
                    <a:pt x="254156" y="28021"/>
                    <a:pt x="326193" y="19665"/>
                    <a:pt x="398420" y="12449"/>
                  </a:cubicBezTo>
                  <a:cubicBezTo>
                    <a:pt x="470647" y="5235"/>
                    <a:pt x="540405" y="1435"/>
                    <a:pt x="607695" y="1055"/>
                  </a:cubicBezTo>
                  <a:cubicBezTo>
                    <a:pt x="630579" y="130"/>
                    <a:pt x="652952" y="-186"/>
                    <a:pt x="674815" y="104"/>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646562" y="3251974"/>
              <a:ext cx="593870" cy="926037"/>
            </a:xfrm>
            <a:custGeom>
              <a:avLst/>
              <a:gdLst/>
              <a:ahLst/>
              <a:cxnLst/>
              <a:rect l="l" t="t" r="r" b="b"/>
              <a:pathLst>
                <a:path w="1350388" h="2105692">
                  <a:moveTo>
                    <a:pt x="687971" y="25"/>
                  </a:moveTo>
                  <a:lnTo>
                    <a:pt x="712279" y="25"/>
                  </a:lnTo>
                  <a:cubicBezTo>
                    <a:pt x="894524" y="11672"/>
                    <a:pt x="1037459" y="72695"/>
                    <a:pt x="1141084" y="183094"/>
                  </a:cubicBezTo>
                  <a:cubicBezTo>
                    <a:pt x="1244708" y="293492"/>
                    <a:pt x="1309403" y="428958"/>
                    <a:pt x="1335166" y="589488"/>
                  </a:cubicBezTo>
                  <a:cubicBezTo>
                    <a:pt x="1339661" y="614115"/>
                    <a:pt x="1342826" y="640070"/>
                    <a:pt x="1344661" y="667351"/>
                  </a:cubicBezTo>
                  <a:cubicBezTo>
                    <a:pt x="1346497" y="694634"/>
                    <a:pt x="1347383" y="721346"/>
                    <a:pt x="1347320" y="747490"/>
                  </a:cubicBezTo>
                  <a:lnTo>
                    <a:pt x="1350359" y="1242763"/>
                  </a:lnTo>
                  <a:cubicBezTo>
                    <a:pt x="1351055" y="1358097"/>
                    <a:pt x="1339028" y="1469254"/>
                    <a:pt x="1314277" y="1576235"/>
                  </a:cubicBezTo>
                  <a:cubicBezTo>
                    <a:pt x="1289526" y="1683214"/>
                    <a:pt x="1247873" y="1777661"/>
                    <a:pt x="1189319" y="1859572"/>
                  </a:cubicBezTo>
                  <a:cubicBezTo>
                    <a:pt x="1132728" y="1938763"/>
                    <a:pt x="1056006" y="1999152"/>
                    <a:pt x="959155" y="2040745"/>
                  </a:cubicBezTo>
                  <a:cubicBezTo>
                    <a:pt x="862304" y="2082331"/>
                    <a:pt x="756717" y="2103980"/>
                    <a:pt x="642394" y="2105692"/>
                  </a:cubicBezTo>
                  <a:cubicBezTo>
                    <a:pt x="510952" y="2093741"/>
                    <a:pt x="400441" y="2053828"/>
                    <a:pt x="310863" y="1985953"/>
                  </a:cubicBezTo>
                  <a:cubicBezTo>
                    <a:pt x="221284" y="1918072"/>
                    <a:pt x="151287" y="1833145"/>
                    <a:pt x="100870" y="1731170"/>
                  </a:cubicBezTo>
                  <a:cubicBezTo>
                    <a:pt x="50454" y="1629191"/>
                    <a:pt x="18269" y="1521083"/>
                    <a:pt x="4314" y="1406840"/>
                  </a:cubicBezTo>
                  <a:cubicBezTo>
                    <a:pt x="2669" y="1380570"/>
                    <a:pt x="1403" y="1352588"/>
                    <a:pt x="516" y="1322901"/>
                  </a:cubicBezTo>
                  <a:cubicBezTo>
                    <a:pt x="-370" y="1293213"/>
                    <a:pt x="-117" y="1264475"/>
                    <a:pt x="1276" y="1236684"/>
                  </a:cubicBezTo>
                  <a:cubicBezTo>
                    <a:pt x="1403" y="1163510"/>
                    <a:pt x="1909" y="1089572"/>
                    <a:pt x="2795" y="1014877"/>
                  </a:cubicBezTo>
                  <a:cubicBezTo>
                    <a:pt x="3681" y="940180"/>
                    <a:pt x="4188" y="866245"/>
                    <a:pt x="4314" y="793068"/>
                  </a:cubicBezTo>
                  <a:cubicBezTo>
                    <a:pt x="4251" y="681719"/>
                    <a:pt x="18811" y="577779"/>
                    <a:pt x="47993" y="481244"/>
                  </a:cubicBezTo>
                  <a:cubicBezTo>
                    <a:pt x="77175" y="384708"/>
                    <a:pt x="121359" y="298240"/>
                    <a:pt x="180546" y="221834"/>
                  </a:cubicBezTo>
                  <a:cubicBezTo>
                    <a:pt x="235112" y="151253"/>
                    <a:pt x="304490" y="96436"/>
                    <a:pt x="388681" y="57377"/>
                  </a:cubicBezTo>
                  <a:cubicBezTo>
                    <a:pt x="472872" y="18320"/>
                    <a:pt x="572635" y="-797"/>
                    <a:pt x="687971" y="25"/>
                  </a:cubicBezTo>
                  <a:close/>
                  <a:moveTo>
                    <a:pt x="706202" y="197526"/>
                  </a:moveTo>
                  <a:cubicBezTo>
                    <a:pt x="621188" y="194804"/>
                    <a:pt x="547378" y="206326"/>
                    <a:pt x="484773" y="232090"/>
                  </a:cubicBezTo>
                  <a:cubicBezTo>
                    <a:pt x="422168" y="257852"/>
                    <a:pt x="370387" y="295960"/>
                    <a:pt x="329431" y="346412"/>
                  </a:cubicBezTo>
                  <a:cubicBezTo>
                    <a:pt x="287082" y="401803"/>
                    <a:pt x="255558" y="468013"/>
                    <a:pt x="234859" y="545052"/>
                  </a:cubicBezTo>
                  <a:cubicBezTo>
                    <a:pt x="214159" y="622091"/>
                    <a:pt x="203144" y="705776"/>
                    <a:pt x="201815" y="796106"/>
                  </a:cubicBezTo>
                  <a:cubicBezTo>
                    <a:pt x="201562" y="869156"/>
                    <a:pt x="200549" y="942585"/>
                    <a:pt x="198776" y="1016396"/>
                  </a:cubicBezTo>
                  <a:cubicBezTo>
                    <a:pt x="197004" y="1090205"/>
                    <a:pt x="195992" y="1163635"/>
                    <a:pt x="195738" y="1236684"/>
                  </a:cubicBezTo>
                  <a:cubicBezTo>
                    <a:pt x="194156" y="1284097"/>
                    <a:pt x="195802" y="1332082"/>
                    <a:pt x="200676" y="1380633"/>
                  </a:cubicBezTo>
                  <a:cubicBezTo>
                    <a:pt x="205550" y="1429187"/>
                    <a:pt x="214033" y="1476408"/>
                    <a:pt x="226123" y="1522300"/>
                  </a:cubicBezTo>
                  <a:cubicBezTo>
                    <a:pt x="249861" y="1632002"/>
                    <a:pt x="295818" y="1721765"/>
                    <a:pt x="363994" y="1791585"/>
                  </a:cubicBezTo>
                  <a:cubicBezTo>
                    <a:pt x="432169" y="1861409"/>
                    <a:pt x="525983" y="1900276"/>
                    <a:pt x="645432" y="1908188"/>
                  </a:cubicBezTo>
                  <a:cubicBezTo>
                    <a:pt x="733232" y="1911036"/>
                    <a:pt x="808307" y="1898502"/>
                    <a:pt x="870659" y="1870587"/>
                  </a:cubicBezTo>
                  <a:cubicBezTo>
                    <a:pt x="933011" y="1842672"/>
                    <a:pt x="984539" y="1800512"/>
                    <a:pt x="1025242" y="1744112"/>
                  </a:cubicBezTo>
                  <a:cubicBezTo>
                    <a:pt x="1071768" y="1679163"/>
                    <a:pt x="1104812" y="1603200"/>
                    <a:pt x="1124372" y="1516226"/>
                  </a:cubicBezTo>
                  <a:cubicBezTo>
                    <a:pt x="1143932" y="1429249"/>
                    <a:pt x="1153427" y="1338093"/>
                    <a:pt x="1152858" y="1242763"/>
                  </a:cubicBezTo>
                  <a:lnTo>
                    <a:pt x="1149819" y="747490"/>
                  </a:lnTo>
                  <a:cubicBezTo>
                    <a:pt x="1150326" y="664945"/>
                    <a:pt x="1137159" y="583919"/>
                    <a:pt x="1110319" y="504411"/>
                  </a:cubicBezTo>
                  <a:cubicBezTo>
                    <a:pt x="1079618" y="419081"/>
                    <a:pt x="1030116" y="348186"/>
                    <a:pt x="961814" y="291720"/>
                  </a:cubicBezTo>
                  <a:cubicBezTo>
                    <a:pt x="893511" y="235254"/>
                    <a:pt x="808307" y="203857"/>
                    <a:pt x="706202" y="197526"/>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2" name="组合 271"/>
          <p:cNvGrpSpPr/>
          <p:nvPr/>
        </p:nvGrpSpPr>
        <p:grpSpPr>
          <a:xfrm>
            <a:off x="5203760" y="-369459"/>
            <a:ext cx="6988240" cy="4421651"/>
            <a:chOff x="5203760" y="-369459"/>
            <a:chExt cx="6988240" cy="4421651"/>
          </a:xfrm>
        </p:grpSpPr>
        <p:sp>
          <p:nvSpPr>
            <p:cNvPr id="273" name="等腰三角形 272"/>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等腰三角形 273"/>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等腰三角形 275"/>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等腰三角形 277"/>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等腰三角形 285"/>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等腰三角形 286"/>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等腰三角形 287"/>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等腰三角形 288"/>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等腰三角形 289"/>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等腰三角形 290"/>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等腰三角形 291"/>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等腰三角形 292"/>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等腰三角形 293"/>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等腰三角形 294"/>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等腰三角形 295"/>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等腰三角形 296"/>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等腰三角形 297"/>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等腰三角形 298"/>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等腰三角形 299"/>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等腰三角形 300"/>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等腰三角形 301"/>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等腰三角形 302"/>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等腰三角形 303"/>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等腰三角形 304"/>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等腰三角形 305"/>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等腰三角形 306"/>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等腰三角形 307"/>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等腰三角形 308"/>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等腰三角形 309"/>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等腰三角形 310"/>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等腰三角形 311"/>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等腰三角形 312"/>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等腰三角形 313"/>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等腰三角形 314"/>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等腰三角形 315"/>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等腰三角形 316"/>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等腰三角形 317"/>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等腰三角形 318"/>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等腰三角形 320"/>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等腰三角形 323"/>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等腰三角形 324"/>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等腰三角形 325"/>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等腰三角形 326"/>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等腰三角形 327"/>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等腰三角形 328"/>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等腰三角形 329"/>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等腰三角形 330"/>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等腰三角形 331"/>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等腰三角形 332"/>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等腰三角形 333"/>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等腰三角形 334"/>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等腰三角形 335"/>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等腰三角形 336"/>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等腰三角形 339"/>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等腰三角形 341"/>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等腰三角形 342"/>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等腰三角形 343"/>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等腰三角形 344"/>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等腰三角形 345"/>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等腰三角形 346"/>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等腰三角形 347"/>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等腰三角形 348"/>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等腰三角形 349"/>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等腰三角形 350"/>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等腰三角形 351"/>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等腰三角形 352"/>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等腰三角形 353"/>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等腰三角形 358"/>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等腰三角形 359"/>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1" name="组合 360"/>
          <p:cNvGrpSpPr/>
          <p:nvPr/>
        </p:nvGrpSpPr>
        <p:grpSpPr>
          <a:xfrm>
            <a:off x="-10549" y="3165604"/>
            <a:ext cx="3811767" cy="4051507"/>
            <a:chOff x="-10549" y="3165604"/>
            <a:chExt cx="3811767" cy="4051507"/>
          </a:xfrm>
        </p:grpSpPr>
        <p:sp>
          <p:nvSpPr>
            <p:cNvPr id="362" name="等腰三角形 361"/>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等腰三角形 362"/>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等腰三角形 363"/>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等腰三角形 364"/>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等腰三角形 365"/>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等腰三角形 366"/>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等腰三角形 367"/>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等腰三角形 368"/>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等腰三角形 369"/>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等腰三角形 370"/>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等腰三角形 371"/>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等腰三角形 372"/>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等腰三角形 373"/>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等腰三角形 374"/>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等腰三角形 375"/>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等腰三角形 376"/>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等腰三角形 377"/>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等腰三角形 378"/>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等腰三角形 379"/>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等腰三角形 380"/>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等腰三角形 381"/>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等腰三角形 382"/>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等腰三角形 383"/>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等腰三角形 384"/>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等腰三角形 385"/>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等腰三角形 386"/>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等腰三角形 387"/>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等腰三角形 388"/>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等腰三角形 389"/>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par>
                                <p:cTn id="8" presetID="10" presetClass="entr" presetSubtype="0" fill="hold" nodeType="withEffect">
                                  <p:stCondLst>
                                    <p:cond delay="0"/>
                                  </p:stCondLst>
                                  <p:childTnLst>
                                    <p:set>
                                      <p:cBhvr>
                                        <p:cTn id="9" dur="1" fill="hold">
                                          <p:stCondLst>
                                            <p:cond delay="0"/>
                                          </p:stCondLst>
                                        </p:cTn>
                                        <p:tgtEl>
                                          <p:spTgt spid="361"/>
                                        </p:tgtEl>
                                        <p:attrNameLst>
                                          <p:attrName>style.visibility</p:attrName>
                                        </p:attrNameLst>
                                      </p:cBhvr>
                                      <p:to>
                                        <p:strVal val="visible"/>
                                      </p:to>
                                    </p:set>
                                    <p:animEffect transition="in" filter="fade">
                                      <p:cBhvr>
                                        <p:cTn id="10" dur="500"/>
                                        <p:tgtEl>
                                          <p:spTgt spid="36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anim calcmode="lin" valueType="num">
                                      <p:cBhvr>
                                        <p:cTn id="15" dur="500" fill="hold"/>
                                        <p:tgtEl>
                                          <p:spTgt spid="114"/>
                                        </p:tgtEl>
                                        <p:attrNameLst>
                                          <p:attrName>ppt_w</p:attrName>
                                        </p:attrNameLst>
                                      </p:cBhvr>
                                      <p:tavLst>
                                        <p:tav tm="0">
                                          <p:val>
                                            <p:fltVal val="0"/>
                                          </p:val>
                                        </p:tav>
                                        <p:tav tm="100000">
                                          <p:val>
                                            <p:strVal val="#ppt_w"/>
                                          </p:val>
                                        </p:tav>
                                      </p:tavLst>
                                    </p:anim>
                                    <p:anim calcmode="lin" valueType="num">
                                      <p:cBhvr>
                                        <p:cTn id="16" dur="500" fill="hold"/>
                                        <p:tgtEl>
                                          <p:spTgt spid="114"/>
                                        </p:tgtEl>
                                        <p:attrNameLst>
                                          <p:attrName>ppt_h</p:attrName>
                                        </p:attrNameLst>
                                      </p:cBhvr>
                                      <p:tavLst>
                                        <p:tav tm="0">
                                          <p:val>
                                            <p:fltVal val="0"/>
                                          </p:val>
                                        </p:tav>
                                        <p:tav tm="100000">
                                          <p:val>
                                            <p:strVal val="#ppt_h"/>
                                          </p:val>
                                        </p:tav>
                                      </p:tavLst>
                                    </p:anim>
                                    <p:animEffect transition="in" filter="fade">
                                      <p:cBhvr>
                                        <p:cTn id="17" dur="500"/>
                                        <p:tgtEl>
                                          <p:spTgt spid="114"/>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435"/>
                                        </p:tgtEl>
                                        <p:attrNameLst>
                                          <p:attrName>style.visibility</p:attrName>
                                        </p:attrNameLst>
                                      </p:cBhvr>
                                      <p:to>
                                        <p:strVal val="visible"/>
                                      </p:to>
                                    </p:set>
                                    <p:anim calcmode="lin" valueType="num">
                                      <p:cBhvr>
                                        <p:cTn id="20" dur="500" fill="hold"/>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5"/>
                                        </p:tgtEl>
                                        <p:attrNameLst>
                                          <p:attrName>ppt_y</p:attrName>
                                        </p:attrNameLst>
                                      </p:cBhvr>
                                      <p:tavLst>
                                        <p:tav tm="0">
                                          <p:val>
                                            <p:strVal val="#ppt_y"/>
                                          </p:val>
                                        </p:tav>
                                        <p:tav tm="100000">
                                          <p:val>
                                            <p:strVal val="#ppt_y"/>
                                          </p:val>
                                        </p:tav>
                                      </p:tavLst>
                                    </p:anim>
                                    <p:anim calcmode="lin" valueType="num">
                                      <p:cBhvr>
                                        <p:cTn id="22" dur="500" fill="hold"/>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5"/>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439"/>
                                        </p:tgtEl>
                                        <p:attrNameLst>
                                          <p:attrName>style.visibility</p:attrName>
                                        </p:attrNameLst>
                                      </p:cBhvr>
                                      <p:to>
                                        <p:strVal val="visible"/>
                                      </p:to>
                                    </p:set>
                                    <p:animEffect transition="in" filter="fade">
                                      <p:cBhvr>
                                        <p:cTn id="27" dur="1000"/>
                                        <p:tgtEl>
                                          <p:spTgt spid="439"/>
                                        </p:tgtEl>
                                      </p:cBhvr>
                                    </p:animEffect>
                                    <p:anim calcmode="lin" valueType="num">
                                      <p:cBhvr>
                                        <p:cTn id="28" dur="1000" fill="hold"/>
                                        <p:tgtEl>
                                          <p:spTgt spid="439"/>
                                        </p:tgtEl>
                                        <p:attrNameLst>
                                          <p:attrName>ppt_x</p:attrName>
                                        </p:attrNameLst>
                                      </p:cBhvr>
                                      <p:tavLst>
                                        <p:tav tm="0">
                                          <p:val>
                                            <p:strVal val="#ppt_x"/>
                                          </p:val>
                                        </p:tav>
                                        <p:tav tm="100000">
                                          <p:val>
                                            <p:strVal val="#ppt_x"/>
                                          </p:val>
                                        </p:tav>
                                      </p:tavLst>
                                    </p:anim>
                                    <p:anim calcmode="lin" valueType="num">
                                      <p:cBhvr>
                                        <p:cTn id="29" dur="1000" fill="hold"/>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P spid="4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lstStyle/>
          <a:p>
            <a:r>
              <a:rPr lang="zh-CN" altLang="en-US" dirty="0">
                <a:latin typeface="微软雅黑" panose="020B0503020204020204" pitchFamily="34" charset="-122"/>
                <a:ea typeface="微软雅黑" panose="020B0503020204020204" pitchFamily="34" charset="-122"/>
              </a:rPr>
              <a:t>我们可以为您做些什么？</a:t>
            </a:r>
          </a:p>
        </p:txBody>
      </p:sp>
      <p:sp>
        <p:nvSpPr>
          <p:cNvPr id="13" name="任意多边形 12"/>
          <p:cNvSpPr/>
          <p:nvPr/>
        </p:nvSpPr>
        <p:spPr>
          <a:xfrm>
            <a:off x="4554366" y="4279188"/>
            <a:ext cx="3083268" cy="816624"/>
          </a:xfrm>
          <a:custGeom>
            <a:avLst/>
            <a:gdLst>
              <a:gd name="connsiteX0" fmla="*/ 0 w 4780608"/>
              <a:gd name="connsiteY0" fmla="*/ 0 h 1266177"/>
              <a:gd name="connsiteX1" fmla="*/ 9039 w 4780608"/>
              <a:gd name="connsiteY1" fmla="*/ 14387 h 1266177"/>
              <a:gd name="connsiteX2" fmla="*/ 2390304 w 4780608"/>
              <a:gd name="connsiteY2" fmla="*/ 1101077 h 1266177"/>
              <a:gd name="connsiteX3" fmla="*/ 4771569 w 4780608"/>
              <a:gd name="connsiteY3" fmla="*/ 14387 h 1266177"/>
              <a:gd name="connsiteX4" fmla="*/ 4780608 w 4780608"/>
              <a:gd name="connsiteY4" fmla="*/ 0 h 1266177"/>
              <a:gd name="connsiteX5" fmla="*/ 4748251 w 4780608"/>
              <a:gd name="connsiteY5" fmla="*/ 67785 h 1266177"/>
              <a:gd name="connsiteX6" fmla="*/ 2390304 w 4780608"/>
              <a:gd name="connsiteY6" fmla="*/ 1266177 h 1266177"/>
              <a:gd name="connsiteX7" fmla="*/ 32357 w 4780608"/>
              <a:gd name="connsiteY7" fmla="*/ 67785 h 1266177"/>
              <a:gd name="connsiteX8" fmla="*/ 0 w 4780608"/>
              <a:gd name="connsiteY8" fmla="*/ 0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608" h="1266177">
                <a:moveTo>
                  <a:pt x="0" y="0"/>
                </a:moveTo>
                <a:lnTo>
                  <a:pt x="9039" y="14387"/>
                </a:lnTo>
                <a:cubicBezTo>
                  <a:pt x="467630" y="661669"/>
                  <a:pt x="1362042" y="1101077"/>
                  <a:pt x="2390304" y="1101077"/>
                </a:cubicBezTo>
                <a:cubicBezTo>
                  <a:pt x="3418566" y="1101077"/>
                  <a:pt x="4312978" y="661669"/>
                  <a:pt x="4771569" y="14387"/>
                </a:cubicBezTo>
                <a:lnTo>
                  <a:pt x="4780608" y="0"/>
                </a:lnTo>
                <a:lnTo>
                  <a:pt x="4748251" y="67785"/>
                </a:lnTo>
                <a:cubicBezTo>
                  <a:pt x="4359766" y="772030"/>
                  <a:pt x="3450297" y="1266177"/>
                  <a:pt x="2390304" y="1266177"/>
                </a:cubicBezTo>
                <a:cubicBezTo>
                  <a:pt x="1330311" y="1266177"/>
                  <a:pt x="420842" y="772030"/>
                  <a:pt x="32357" y="67785"/>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016500" y="2641686"/>
            <a:ext cx="2159000" cy="2045814"/>
            <a:chOff x="7410825" y="2727325"/>
            <a:chExt cx="7237414" cy="6858001"/>
          </a:xfrm>
          <a:solidFill>
            <a:schemeClr val="accent2"/>
          </a:solidFill>
        </p:grpSpPr>
        <p:sp>
          <p:nvSpPr>
            <p:cNvPr id="9" name="任意多边形 8"/>
            <p:cNvSpPr/>
            <p:nvPr/>
          </p:nvSpPr>
          <p:spPr>
            <a:xfrm>
              <a:off x="7410825" y="3128963"/>
              <a:ext cx="2333625" cy="6456362"/>
            </a:xfrm>
            <a:custGeom>
              <a:avLst/>
              <a:gdLst>
                <a:gd name="connsiteX0" fmla="*/ 1045369 w 2333625"/>
                <a:gd name="connsiteY0" fmla="*/ 1287462 h 6456362"/>
                <a:gd name="connsiteX1" fmla="*/ 1260475 w 2333625"/>
                <a:gd name="connsiteY1" fmla="*/ 2108074 h 6456362"/>
                <a:gd name="connsiteX2" fmla="*/ 1377156 w 2333625"/>
                <a:gd name="connsiteY2" fmla="*/ 1538249 h 6456362"/>
                <a:gd name="connsiteX3" fmla="*/ 1262856 w 2333625"/>
                <a:gd name="connsiteY3" fmla="*/ 1424760 h 6456362"/>
                <a:gd name="connsiteX4" fmla="*/ 1391444 w 2333625"/>
                <a:gd name="connsiteY4" fmla="*/ 1296986 h 6456362"/>
                <a:gd name="connsiteX5" fmla="*/ 1458119 w 2333625"/>
                <a:gd name="connsiteY5" fmla="*/ 1296986 h 6456362"/>
                <a:gd name="connsiteX6" fmla="*/ 1524794 w 2333625"/>
                <a:gd name="connsiteY6" fmla="*/ 1296986 h 6456362"/>
                <a:gd name="connsiteX7" fmla="*/ 1652588 w 2333625"/>
                <a:gd name="connsiteY7" fmla="*/ 1424760 h 6456362"/>
                <a:gd name="connsiteX8" fmla="*/ 1539081 w 2333625"/>
                <a:gd name="connsiteY8" fmla="*/ 1538249 h 6456362"/>
                <a:gd name="connsiteX9" fmla="*/ 1655763 w 2333625"/>
                <a:gd name="connsiteY9" fmla="*/ 2108074 h 6456362"/>
                <a:gd name="connsiteX10" fmla="*/ 1871663 w 2333625"/>
                <a:gd name="connsiteY10" fmla="*/ 1287462 h 6456362"/>
                <a:gd name="connsiteX11" fmla="*/ 2153444 w 2333625"/>
                <a:gd name="connsiteY11" fmla="*/ 1348572 h 6456362"/>
                <a:gd name="connsiteX12" fmla="*/ 2170113 w 2333625"/>
                <a:gd name="connsiteY12" fmla="*/ 1354127 h 6456362"/>
                <a:gd name="connsiteX13" fmla="*/ 2186781 w 2333625"/>
                <a:gd name="connsiteY13" fmla="*/ 1358095 h 6456362"/>
                <a:gd name="connsiteX14" fmla="*/ 2175669 w 2333625"/>
                <a:gd name="connsiteY14" fmla="*/ 1393015 h 6456362"/>
                <a:gd name="connsiteX15" fmla="*/ 2166144 w 2333625"/>
                <a:gd name="connsiteY15" fmla="*/ 1429522 h 6456362"/>
                <a:gd name="connsiteX16" fmla="*/ 2156619 w 2333625"/>
                <a:gd name="connsiteY16" fmla="*/ 1466029 h 6456362"/>
                <a:gd name="connsiteX17" fmla="*/ 2150269 w 2333625"/>
                <a:gd name="connsiteY17" fmla="*/ 1501742 h 6456362"/>
                <a:gd name="connsiteX18" fmla="*/ 1829594 w 2333625"/>
                <a:gd name="connsiteY18" fmla="*/ 3485018 h 6456362"/>
                <a:gd name="connsiteX19" fmla="*/ 1826419 w 2333625"/>
                <a:gd name="connsiteY19" fmla="*/ 3508827 h 6456362"/>
                <a:gd name="connsiteX20" fmla="*/ 1824038 w 2333625"/>
                <a:gd name="connsiteY20" fmla="*/ 3533430 h 6456362"/>
                <a:gd name="connsiteX21" fmla="*/ 1824038 w 2333625"/>
                <a:gd name="connsiteY21" fmla="*/ 3557239 h 6456362"/>
                <a:gd name="connsiteX22" fmla="*/ 1824038 w 2333625"/>
                <a:gd name="connsiteY22" fmla="*/ 3581841 h 6456362"/>
                <a:gd name="connsiteX23" fmla="*/ 1824831 w 2333625"/>
                <a:gd name="connsiteY23" fmla="*/ 3604856 h 6456362"/>
                <a:gd name="connsiteX24" fmla="*/ 1827213 w 2333625"/>
                <a:gd name="connsiteY24" fmla="*/ 3628665 h 6456362"/>
                <a:gd name="connsiteX25" fmla="*/ 1830388 w 2333625"/>
                <a:gd name="connsiteY25" fmla="*/ 3651680 h 6456362"/>
                <a:gd name="connsiteX26" fmla="*/ 1835150 w 2333625"/>
                <a:gd name="connsiteY26" fmla="*/ 3674696 h 6456362"/>
                <a:gd name="connsiteX27" fmla="*/ 1840706 w 2333625"/>
                <a:gd name="connsiteY27" fmla="*/ 3696917 h 6456362"/>
                <a:gd name="connsiteX28" fmla="*/ 1846263 w 2333625"/>
                <a:gd name="connsiteY28" fmla="*/ 3719932 h 6456362"/>
                <a:gd name="connsiteX29" fmla="*/ 1853406 w 2333625"/>
                <a:gd name="connsiteY29" fmla="*/ 3742154 h 6456362"/>
                <a:gd name="connsiteX30" fmla="*/ 1862138 w 2333625"/>
                <a:gd name="connsiteY30" fmla="*/ 3762788 h 6456362"/>
                <a:gd name="connsiteX31" fmla="*/ 1871663 w 2333625"/>
                <a:gd name="connsiteY31" fmla="*/ 3783423 h 6456362"/>
                <a:gd name="connsiteX32" fmla="*/ 1881188 w 2333625"/>
                <a:gd name="connsiteY32" fmla="*/ 3804851 h 6456362"/>
                <a:gd name="connsiteX33" fmla="*/ 1893094 w 2333625"/>
                <a:gd name="connsiteY33" fmla="*/ 3825485 h 6456362"/>
                <a:gd name="connsiteX34" fmla="*/ 1904206 w 2333625"/>
                <a:gd name="connsiteY34" fmla="*/ 3845326 h 6456362"/>
                <a:gd name="connsiteX35" fmla="*/ 1917700 w 2333625"/>
                <a:gd name="connsiteY35" fmla="*/ 3863579 h 6456362"/>
                <a:gd name="connsiteX36" fmla="*/ 1931988 w 2333625"/>
                <a:gd name="connsiteY36" fmla="*/ 3882626 h 6456362"/>
                <a:gd name="connsiteX37" fmla="*/ 1946275 w 2333625"/>
                <a:gd name="connsiteY37" fmla="*/ 3900086 h 6456362"/>
                <a:gd name="connsiteX38" fmla="*/ 1961356 w 2333625"/>
                <a:gd name="connsiteY38" fmla="*/ 3917546 h 6456362"/>
                <a:gd name="connsiteX39" fmla="*/ 1976438 w 2333625"/>
                <a:gd name="connsiteY39" fmla="*/ 3934212 h 6456362"/>
                <a:gd name="connsiteX40" fmla="*/ 1994694 w 2333625"/>
                <a:gd name="connsiteY40" fmla="*/ 3949291 h 6456362"/>
                <a:gd name="connsiteX41" fmla="*/ 2012156 w 2333625"/>
                <a:gd name="connsiteY41" fmla="*/ 3965163 h 6456362"/>
                <a:gd name="connsiteX42" fmla="*/ 2030413 w 2333625"/>
                <a:gd name="connsiteY42" fmla="*/ 3979449 h 6456362"/>
                <a:gd name="connsiteX43" fmla="*/ 2049463 w 2333625"/>
                <a:gd name="connsiteY43" fmla="*/ 3992147 h 6456362"/>
                <a:gd name="connsiteX44" fmla="*/ 2069306 w 2333625"/>
                <a:gd name="connsiteY44" fmla="*/ 4005638 h 6456362"/>
                <a:gd name="connsiteX45" fmla="*/ 2089944 w 2333625"/>
                <a:gd name="connsiteY45" fmla="*/ 4017543 h 6456362"/>
                <a:gd name="connsiteX46" fmla="*/ 2110581 w 2333625"/>
                <a:gd name="connsiteY46" fmla="*/ 4028654 h 6456362"/>
                <a:gd name="connsiteX47" fmla="*/ 2132013 w 2333625"/>
                <a:gd name="connsiteY47" fmla="*/ 4038177 h 6456362"/>
                <a:gd name="connsiteX48" fmla="*/ 2155031 w 2333625"/>
                <a:gd name="connsiteY48" fmla="*/ 4047701 h 6456362"/>
                <a:gd name="connsiteX49" fmla="*/ 2178050 w 2333625"/>
                <a:gd name="connsiteY49" fmla="*/ 4056431 h 6456362"/>
                <a:gd name="connsiteX50" fmla="*/ 2201069 w 2333625"/>
                <a:gd name="connsiteY50" fmla="*/ 4062780 h 6456362"/>
                <a:gd name="connsiteX51" fmla="*/ 2201863 w 2333625"/>
                <a:gd name="connsiteY51" fmla="*/ 4062780 h 6456362"/>
                <a:gd name="connsiteX52" fmla="*/ 2332831 w 2333625"/>
                <a:gd name="connsiteY52" fmla="*/ 6119070 h 6456362"/>
                <a:gd name="connsiteX53" fmla="*/ 2333625 w 2333625"/>
                <a:gd name="connsiteY53" fmla="*/ 6136530 h 6456362"/>
                <a:gd name="connsiteX54" fmla="*/ 2332831 w 2333625"/>
                <a:gd name="connsiteY54" fmla="*/ 6153196 h 6456362"/>
                <a:gd name="connsiteX55" fmla="*/ 2332038 w 2333625"/>
                <a:gd name="connsiteY55" fmla="*/ 6169862 h 6456362"/>
                <a:gd name="connsiteX56" fmla="*/ 2330450 w 2333625"/>
                <a:gd name="connsiteY56" fmla="*/ 6185735 h 6456362"/>
                <a:gd name="connsiteX57" fmla="*/ 2327275 w 2333625"/>
                <a:gd name="connsiteY57" fmla="*/ 6202401 h 6456362"/>
                <a:gd name="connsiteX58" fmla="*/ 2324100 w 2333625"/>
                <a:gd name="connsiteY58" fmla="*/ 6218273 h 6456362"/>
                <a:gd name="connsiteX59" fmla="*/ 2319338 w 2333625"/>
                <a:gd name="connsiteY59" fmla="*/ 6234146 h 6456362"/>
                <a:gd name="connsiteX60" fmla="*/ 2313781 w 2333625"/>
                <a:gd name="connsiteY60" fmla="*/ 6248431 h 6456362"/>
                <a:gd name="connsiteX61" fmla="*/ 2308225 w 2333625"/>
                <a:gd name="connsiteY61" fmla="*/ 6264304 h 6456362"/>
                <a:gd name="connsiteX62" fmla="*/ 2301875 w 2333625"/>
                <a:gd name="connsiteY62" fmla="*/ 6278589 h 6456362"/>
                <a:gd name="connsiteX63" fmla="*/ 2293938 w 2333625"/>
                <a:gd name="connsiteY63" fmla="*/ 6292875 h 6456362"/>
                <a:gd name="connsiteX64" fmla="*/ 2286794 w 2333625"/>
                <a:gd name="connsiteY64" fmla="*/ 6305573 h 6456362"/>
                <a:gd name="connsiteX65" fmla="*/ 2278063 w 2333625"/>
                <a:gd name="connsiteY65" fmla="*/ 6319065 h 6456362"/>
                <a:gd name="connsiteX66" fmla="*/ 2267744 w 2333625"/>
                <a:gd name="connsiteY66" fmla="*/ 6332556 h 6456362"/>
                <a:gd name="connsiteX67" fmla="*/ 2258219 w 2333625"/>
                <a:gd name="connsiteY67" fmla="*/ 6344461 h 6456362"/>
                <a:gd name="connsiteX68" fmla="*/ 2247900 w 2333625"/>
                <a:gd name="connsiteY68" fmla="*/ 6356365 h 6456362"/>
                <a:gd name="connsiteX69" fmla="*/ 2237581 w 2333625"/>
                <a:gd name="connsiteY69" fmla="*/ 6367475 h 6456362"/>
                <a:gd name="connsiteX70" fmla="*/ 2224881 w 2333625"/>
                <a:gd name="connsiteY70" fmla="*/ 6378587 h 6456362"/>
                <a:gd name="connsiteX71" fmla="*/ 2212975 w 2333625"/>
                <a:gd name="connsiteY71" fmla="*/ 6388110 h 6456362"/>
                <a:gd name="connsiteX72" fmla="*/ 2199481 w 2333625"/>
                <a:gd name="connsiteY72" fmla="*/ 6398427 h 6456362"/>
                <a:gd name="connsiteX73" fmla="*/ 2186781 w 2333625"/>
                <a:gd name="connsiteY73" fmla="*/ 6407157 h 6456362"/>
                <a:gd name="connsiteX74" fmla="*/ 2173288 w 2333625"/>
                <a:gd name="connsiteY74" fmla="*/ 6414299 h 6456362"/>
                <a:gd name="connsiteX75" fmla="*/ 2159000 w 2333625"/>
                <a:gd name="connsiteY75" fmla="*/ 6422236 h 6456362"/>
                <a:gd name="connsiteX76" fmla="*/ 2144713 w 2333625"/>
                <a:gd name="connsiteY76" fmla="*/ 6428585 h 6456362"/>
                <a:gd name="connsiteX77" fmla="*/ 2130425 w 2333625"/>
                <a:gd name="connsiteY77" fmla="*/ 6435727 h 6456362"/>
                <a:gd name="connsiteX78" fmla="*/ 2115344 w 2333625"/>
                <a:gd name="connsiteY78" fmla="*/ 6441283 h 6456362"/>
                <a:gd name="connsiteX79" fmla="*/ 2099469 w 2333625"/>
                <a:gd name="connsiteY79" fmla="*/ 6445251 h 6456362"/>
                <a:gd name="connsiteX80" fmla="*/ 2083594 w 2333625"/>
                <a:gd name="connsiteY80" fmla="*/ 6450013 h 6456362"/>
                <a:gd name="connsiteX81" fmla="*/ 2066925 w 2333625"/>
                <a:gd name="connsiteY81" fmla="*/ 6451600 h 6456362"/>
                <a:gd name="connsiteX82" fmla="*/ 2050256 w 2333625"/>
                <a:gd name="connsiteY82" fmla="*/ 6453981 h 6456362"/>
                <a:gd name="connsiteX83" fmla="*/ 2033588 w 2333625"/>
                <a:gd name="connsiteY83" fmla="*/ 6455569 h 6456362"/>
                <a:gd name="connsiteX84" fmla="*/ 2017713 w 2333625"/>
                <a:gd name="connsiteY84" fmla="*/ 6456362 h 6456362"/>
                <a:gd name="connsiteX85" fmla="*/ 2001838 w 2333625"/>
                <a:gd name="connsiteY85" fmla="*/ 6456362 h 6456362"/>
                <a:gd name="connsiteX86" fmla="*/ 1986756 w 2333625"/>
                <a:gd name="connsiteY86" fmla="*/ 6455569 h 6456362"/>
                <a:gd name="connsiteX87" fmla="*/ 1972469 w 2333625"/>
                <a:gd name="connsiteY87" fmla="*/ 6453187 h 6456362"/>
                <a:gd name="connsiteX88" fmla="*/ 1957388 w 2333625"/>
                <a:gd name="connsiteY88" fmla="*/ 6450807 h 6456362"/>
                <a:gd name="connsiteX89" fmla="*/ 1943100 w 2333625"/>
                <a:gd name="connsiteY89" fmla="*/ 6447632 h 6456362"/>
                <a:gd name="connsiteX90" fmla="*/ 1929606 w 2333625"/>
                <a:gd name="connsiteY90" fmla="*/ 6444457 h 6456362"/>
                <a:gd name="connsiteX91" fmla="*/ 1915319 w 2333625"/>
                <a:gd name="connsiteY91" fmla="*/ 6439696 h 6456362"/>
                <a:gd name="connsiteX92" fmla="*/ 1901825 w 2333625"/>
                <a:gd name="connsiteY92" fmla="*/ 6434141 h 6456362"/>
                <a:gd name="connsiteX93" fmla="*/ 1875631 w 2333625"/>
                <a:gd name="connsiteY93" fmla="*/ 6423029 h 6456362"/>
                <a:gd name="connsiteX94" fmla="*/ 1850231 w 2333625"/>
                <a:gd name="connsiteY94" fmla="*/ 6408745 h 6456362"/>
                <a:gd name="connsiteX95" fmla="*/ 1827213 w 2333625"/>
                <a:gd name="connsiteY95" fmla="*/ 6392871 h 6456362"/>
                <a:gd name="connsiteX96" fmla="*/ 1804988 w 2333625"/>
                <a:gd name="connsiteY96" fmla="*/ 6375412 h 6456362"/>
                <a:gd name="connsiteX97" fmla="*/ 1784350 w 2333625"/>
                <a:gd name="connsiteY97" fmla="*/ 6355571 h 6456362"/>
                <a:gd name="connsiteX98" fmla="*/ 1766094 w 2333625"/>
                <a:gd name="connsiteY98" fmla="*/ 6333349 h 6456362"/>
                <a:gd name="connsiteX99" fmla="*/ 1749425 w 2333625"/>
                <a:gd name="connsiteY99" fmla="*/ 6309541 h 6456362"/>
                <a:gd name="connsiteX100" fmla="*/ 1735138 w 2333625"/>
                <a:gd name="connsiteY100" fmla="*/ 6284939 h 6456362"/>
                <a:gd name="connsiteX101" fmla="*/ 1729581 w 2333625"/>
                <a:gd name="connsiteY101" fmla="*/ 6271447 h 6456362"/>
                <a:gd name="connsiteX102" fmla="*/ 1723231 w 2333625"/>
                <a:gd name="connsiteY102" fmla="*/ 6258749 h 6456362"/>
                <a:gd name="connsiteX103" fmla="*/ 1718469 w 2333625"/>
                <a:gd name="connsiteY103" fmla="*/ 6244463 h 6456362"/>
                <a:gd name="connsiteX104" fmla="*/ 1714500 w 2333625"/>
                <a:gd name="connsiteY104" fmla="*/ 6230971 h 6456362"/>
                <a:gd name="connsiteX105" fmla="*/ 1709738 w 2333625"/>
                <a:gd name="connsiteY105" fmla="*/ 6216687 h 6456362"/>
                <a:gd name="connsiteX106" fmla="*/ 1706563 w 2333625"/>
                <a:gd name="connsiteY106" fmla="*/ 6202401 h 6456362"/>
                <a:gd name="connsiteX107" fmla="*/ 1704181 w 2333625"/>
                <a:gd name="connsiteY107" fmla="*/ 6187322 h 6456362"/>
                <a:gd name="connsiteX108" fmla="*/ 1701800 w 2333625"/>
                <a:gd name="connsiteY108" fmla="*/ 6171449 h 6456362"/>
                <a:gd name="connsiteX109" fmla="*/ 1458119 w 2333625"/>
                <a:gd name="connsiteY109" fmla="*/ 3814374 h 6456362"/>
                <a:gd name="connsiteX110" fmla="*/ 1212850 w 2333625"/>
                <a:gd name="connsiteY110" fmla="*/ 6171449 h 6456362"/>
                <a:gd name="connsiteX111" fmla="*/ 1212056 w 2333625"/>
                <a:gd name="connsiteY111" fmla="*/ 6187322 h 6456362"/>
                <a:gd name="connsiteX112" fmla="*/ 1208881 w 2333625"/>
                <a:gd name="connsiteY112" fmla="*/ 6202401 h 6456362"/>
                <a:gd name="connsiteX113" fmla="*/ 1205706 w 2333625"/>
                <a:gd name="connsiteY113" fmla="*/ 6216687 h 6456362"/>
                <a:gd name="connsiteX114" fmla="*/ 1201738 w 2333625"/>
                <a:gd name="connsiteY114" fmla="*/ 6230971 h 6456362"/>
                <a:gd name="connsiteX115" fmla="*/ 1197769 w 2333625"/>
                <a:gd name="connsiteY115" fmla="*/ 6244463 h 6456362"/>
                <a:gd name="connsiteX116" fmla="*/ 1192213 w 2333625"/>
                <a:gd name="connsiteY116" fmla="*/ 6258749 h 6456362"/>
                <a:gd name="connsiteX117" fmla="*/ 1186656 w 2333625"/>
                <a:gd name="connsiteY117" fmla="*/ 6271447 h 6456362"/>
                <a:gd name="connsiteX118" fmla="*/ 1180306 w 2333625"/>
                <a:gd name="connsiteY118" fmla="*/ 6284939 h 6456362"/>
                <a:gd name="connsiteX119" fmla="*/ 1166019 w 2333625"/>
                <a:gd name="connsiteY119" fmla="*/ 6309541 h 6456362"/>
                <a:gd name="connsiteX120" fmla="*/ 1149350 w 2333625"/>
                <a:gd name="connsiteY120" fmla="*/ 6333349 h 6456362"/>
                <a:gd name="connsiteX121" fmla="*/ 1130300 w 2333625"/>
                <a:gd name="connsiteY121" fmla="*/ 6355571 h 6456362"/>
                <a:gd name="connsiteX122" fmla="*/ 1111250 w 2333625"/>
                <a:gd name="connsiteY122" fmla="*/ 6375412 h 6456362"/>
                <a:gd name="connsiteX123" fmla="*/ 1089025 w 2333625"/>
                <a:gd name="connsiteY123" fmla="*/ 6392871 h 6456362"/>
                <a:gd name="connsiteX124" fmla="*/ 1064419 w 2333625"/>
                <a:gd name="connsiteY124" fmla="*/ 6408745 h 6456362"/>
                <a:gd name="connsiteX125" fmla="*/ 1040606 w 2333625"/>
                <a:gd name="connsiteY125" fmla="*/ 6423029 h 6456362"/>
                <a:gd name="connsiteX126" fmla="*/ 1014413 w 2333625"/>
                <a:gd name="connsiteY126" fmla="*/ 6434141 h 6456362"/>
                <a:gd name="connsiteX127" fmla="*/ 1000125 w 2333625"/>
                <a:gd name="connsiteY127" fmla="*/ 6439696 h 6456362"/>
                <a:gd name="connsiteX128" fmla="*/ 986631 w 2333625"/>
                <a:gd name="connsiteY128" fmla="*/ 6444457 h 6456362"/>
                <a:gd name="connsiteX129" fmla="*/ 972344 w 2333625"/>
                <a:gd name="connsiteY129" fmla="*/ 6447632 h 6456362"/>
                <a:gd name="connsiteX130" fmla="*/ 958056 w 2333625"/>
                <a:gd name="connsiteY130" fmla="*/ 6450807 h 6456362"/>
                <a:gd name="connsiteX131" fmla="*/ 943769 w 2333625"/>
                <a:gd name="connsiteY131" fmla="*/ 6453187 h 6456362"/>
                <a:gd name="connsiteX132" fmla="*/ 928688 w 2333625"/>
                <a:gd name="connsiteY132" fmla="*/ 6455569 h 6456362"/>
                <a:gd name="connsiteX133" fmla="*/ 914400 w 2333625"/>
                <a:gd name="connsiteY133" fmla="*/ 6456362 h 6456362"/>
                <a:gd name="connsiteX134" fmla="*/ 898525 w 2333625"/>
                <a:gd name="connsiteY134" fmla="*/ 6456362 h 6456362"/>
                <a:gd name="connsiteX135" fmla="*/ 881063 w 2333625"/>
                <a:gd name="connsiteY135" fmla="*/ 6455569 h 6456362"/>
                <a:gd name="connsiteX136" fmla="*/ 864394 w 2333625"/>
                <a:gd name="connsiteY136" fmla="*/ 6453981 h 6456362"/>
                <a:gd name="connsiteX137" fmla="*/ 848519 w 2333625"/>
                <a:gd name="connsiteY137" fmla="*/ 6451600 h 6456362"/>
                <a:gd name="connsiteX138" fmla="*/ 831850 w 2333625"/>
                <a:gd name="connsiteY138" fmla="*/ 6450013 h 6456362"/>
                <a:gd name="connsiteX139" fmla="*/ 816769 w 2333625"/>
                <a:gd name="connsiteY139" fmla="*/ 6445251 h 6456362"/>
                <a:gd name="connsiteX140" fmla="*/ 800894 w 2333625"/>
                <a:gd name="connsiteY140" fmla="*/ 6441283 h 6456362"/>
                <a:gd name="connsiteX141" fmla="*/ 785813 w 2333625"/>
                <a:gd name="connsiteY141" fmla="*/ 6435727 h 6456362"/>
                <a:gd name="connsiteX142" fmla="*/ 769938 w 2333625"/>
                <a:gd name="connsiteY142" fmla="*/ 6428585 h 6456362"/>
                <a:gd name="connsiteX143" fmla="*/ 755650 w 2333625"/>
                <a:gd name="connsiteY143" fmla="*/ 6422236 h 6456362"/>
                <a:gd name="connsiteX144" fmla="*/ 741363 w 2333625"/>
                <a:gd name="connsiteY144" fmla="*/ 6414299 h 6456362"/>
                <a:gd name="connsiteX145" fmla="*/ 728663 w 2333625"/>
                <a:gd name="connsiteY145" fmla="*/ 6407157 h 6456362"/>
                <a:gd name="connsiteX146" fmla="*/ 715169 w 2333625"/>
                <a:gd name="connsiteY146" fmla="*/ 6398427 h 6456362"/>
                <a:gd name="connsiteX147" fmla="*/ 702469 w 2333625"/>
                <a:gd name="connsiteY147" fmla="*/ 6388110 h 6456362"/>
                <a:gd name="connsiteX148" fmla="*/ 689769 w 2333625"/>
                <a:gd name="connsiteY148" fmla="*/ 6378587 h 6456362"/>
                <a:gd name="connsiteX149" fmla="*/ 679450 w 2333625"/>
                <a:gd name="connsiteY149" fmla="*/ 6367475 h 6456362"/>
                <a:gd name="connsiteX150" fmla="*/ 668338 w 2333625"/>
                <a:gd name="connsiteY150" fmla="*/ 6356365 h 6456362"/>
                <a:gd name="connsiteX151" fmla="*/ 657225 w 2333625"/>
                <a:gd name="connsiteY151" fmla="*/ 6344461 h 6456362"/>
                <a:gd name="connsiteX152" fmla="*/ 646906 w 2333625"/>
                <a:gd name="connsiteY152" fmla="*/ 6332556 h 6456362"/>
                <a:gd name="connsiteX153" fmla="*/ 638175 w 2333625"/>
                <a:gd name="connsiteY153" fmla="*/ 6319065 h 6456362"/>
                <a:gd name="connsiteX154" fmla="*/ 629444 w 2333625"/>
                <a:gd name="connsiteY154" fmla="*/ 6305573 h 6456362"/>
                <a:gd name="connsiteX155" fmla="*/ 622300 w 2333625"/>
                <a:gd name="connsiteY155" fmla="*/ 6292875 h 6456362"/>
                <a:gd name="connsiteX156" fmla="*/ 614363 w 2333625"/>
                <a:gd name="connsiteY156" fmla="*/ 6278589 h 6456362"/>
                <a:gd name="connsiteX157" fmla="*/ 608012 w 2333625"/>
                <a:gd name="connsiteY157" fmla="*/ 6264304 h 6456362"/>
                <a:gd name="connsiteX158" fmla="*/ 600869 w 2333625"/>
                <a:gd name="connsiteY158" fmla="*/ 6248431 h 6456362"/>
                <a:gd name="connsiteX159" fmla="*/ 596900 w 2333625"/>
                <a:gd name="connsiteY159" fmla="*/ 6234146 h 6456362"/>
                <a:gd name="connsiteX160" fmla="*/ 592137 w 2333625"/>
                <a:gd name="connsiteY160" fmla="*/ 6218273 h 6456362"/>
                <a:gd name="connsiteX161" fmla="*/ 588169 w 2333625"/>
                <a:gd name="connsiteY161" fmla="*/ 6202401 h 6456362"/>
                <a:gd name="connsiteX162" fmla="*/ 585788 w 2333625"/>
                <a:gd name="connsiteY162" fmla="*/ 6185735 h 6456362"/>
                <a:gd name="connsiteX163" fmla="*/ 583406 w 2333625"/>
                <a:gd name="connsiteY163" fmla="*/ 6169862 h 6456362"/>
                <a:gd name="connsiteX164" fmla="*/ 582613 w 2333625"/>
                <a:gd name="connsiteY164" fmla="*/ 6153196 h 6456362"/>
                <a:gd name="connsiteX165" fmla="*/ 582613 w 2333625"/>
                <a:gd name="connsiteY165" fmla="*/ 6136530 h 6456362"/>
                <a:gd name="connsiteX166" fmla="*/ 582613 w 2333625"/>
                <a:gd name="connsiteY166" fmla="*/ 6119070 h 6456362"/>
                <a:gd name="connsiteX167" fmla="*/ 746125 w 2333625"/>
                <a:gd name="connsiteY167" fmla="*/ 3549302 h 6456362"/>
                <a:gd name="connsiteX168" fmla="*/ 749300 w 2333625"/>
                <a:gd name="connsiteY168" fmla="*/ 3496129 h 6456362"/>
                <a:gd name="connsiteX169" fmla="*/ 750888 w 2333625"/>
                <a:gd name="connsiteY169" fmla="*/ 3440575 h 6456362"/>
                <a:gd name="connsiteX170" fmla="*/ 750888 w 2333625"/>
                <a:gd name="connsiteY170" fmla="*/ 3387402 h 6456362"/>
                <a:gd name="connsiteX171" fmla="*/ 749300 w 2333625"/>
                <a:gd name="connsiteY171" fmla="*/ 3331848 h 6456362"/>
                <a:gd name="connsiteX172" fmla="*/ 723900 w 2333625"/>
                <a:gd name="connsiteY172" fmla="*/ 2545363 h 6456362"/>
                <a:gd name="connsiteX173" fmla="*/ 500063 w 2333625"/>
                <a:gd name="connsiteY173" fmla="*/ 3781835 h 6456362"/>
                <a:gd name="connsiteX174" fmla="*/ 496888 w 2333625"/>
                <a:gd name="connsiteY174" fmla="*/ 3794533 h 6456362"/>
                <a:gd name="connsiteX175" fmla="*/ 493713 w 2333625"/>
                <a:gd name="connsiteY175" fmla="*/ 3808025 h 6456362"/>
                <a:gd name="connsiteX176" fmla="*/ 488950 w 2333625"/>
                <a:gd name="connsiteY176" fmla="*/ 3820723 h 6456362"/>
                <a:gd name="connsiteX177" fmla="*/ 484188 w 2333625"/>
                <a:gd name="connsiteY177" fmla="*/ 3833421 h 6456362"/>
                <a:gd name="connsiteX178" fmla="*/ 479425 w 2333625"/>
                <a:gd name="connsiteY178" fmla="*/ 3845326 h 6456362"/>
                <a:gd name="connsiteX179" fmla="*/ 473869 w 2333625"/>
                <a:gd name="connsiteY179" fmla="*/ 3857230 h 6456362"/>
                <a:gd name="connsiteX180" fmla="*/ 466725 w 2333625"/>
                <a:gd name="connsiteY180" fmla="*/ 3868341 h 6456362"/>
                <a:gd name="connsiteX181" fmla="*/ 459581 w 2333625"/>
                <a:gd name="connsiteY181" fmla="*/ 3879452 h 6456362"/>
                <a:gd name="connsiteX182" fmla="*/ 451644 w 2333625"/>
                <a:gd name="connsiteY182" fmla="*/ 3888975 h 6456362"/>
                <a:gd name="connsiteX183" fmla="*/ 443706 w 2333625"/>
                <a:gd name="connsiteY183" fmla="*/ 3900086 h 6456362"/>
                <a:gd name="connsiteX184" fmla="*/ 426244 w 2333625"/>
                <a:gd name="connsiteY184" fmla="*/ 3917546 h 6456362"/>
                <a:gd name="connsiteX185" fmla="*/ 406400 w 2333625"/>
                <a:gd name="connsiteY185" fmla="*/ 3935006 h 6456362"/>
                <a:gd name="connsiteX186" fmla="*/ 385763 w 2333625"/>
                <a:gd name="connsiteY186" fmla="*/ 3949291 h 6456362"/>
                <a:gd name="connsiteX187" fmla="*/ 363538 w 2333625"/>
                <a:gd name="connsiteY187" fmla="*/ 3961989 h 6456362"/>
                <a:gd name="connsiteX188" fmla="*/ 340519 w 2333625"/>
                <a:gd name="connsiteY188" fmla="*/ 3972306 h 6456362"/>
                <a:gd name="connsiteX189" fmla="*/ 315119 w 2333625"/>
                <a:gd name="connsiteY189" fmla="*/ 3980242 h 6456362"/>
                <a:gd name="connsiteX190" fmla="*/ 303213 w 2333625"/>
                <a:gd name="connsiteY190" fmla="*/ 3982623 h 6456362"/>
                <a:gd name="connsiteX191" fmla="*/ 289719 w 2333625"/>
                <a:gd name="connsiteY191" fmla="*/ 3985004 h 6456362"/>
                <a:gd name="connsiteX192" fmla="*/ 277812 w 2333625"/>
                <a:gd name="connsiteY192" fmla="*/ 3986591 h 6456362"/>
                <a:gd name="connsiteX193" fmla="*/ 265112 w 2333625"/>
                <a:gd name="connsiteY193" fmla="*/ 3988179 h 6456362"/>
                <a:gd name="connsiteX194" fmla="*/ 251619 w 2333625"/>
                <a:gd name="connsiteY194" fmla="*/ 3988179 h 6456362"/>
                <a:gd name="connsiteX195" fmla="*/ 238125 w 2333625"/>
                <a:gd name="connsiteY195" fmla="*/ 3988179 h 6456362"/>
                <a:gd name="connsiteX196" fmla="*/ 225425 w 2333625"/>
                <a:gd name="connsiteY196" fmla="*/ 3986591 h 6456362"/>
                <a:gd name="connsiteX197" fmla="*/ 211931 w 2333625"/>
                <a:gd name="connsiteY197" fmla="*/ 3985004 h 6456362"/>
                <a:gd name="connsiteX198" fmla="*/ 197644 w 2333625"/>
                <a:gd name="connsiteY198" fmla="*/ 3982623 h 6456362"/>
                <a:gd name="connsiteX199" fmla="*/ 184944 w 2333625"/>
                <a:gd name="connsiteY199" fmla="*/ 3979449 h 6456362"/>
                <a:gd name="connsiteX200" fmla="*/ 162719 w 2333625"/>
                <a:gd name="connsiteY200" fmla="*/ 3971512 h 6456362"/>
                <a:gd name="connsiteX201" fmla="*/ 140494 w 2333625"/>
                <a:gd name="connsiteY201" fmla="*/ 3961989 h 6456362"/>
                <a:gd name="connsiteX202" fmla="*/ 120650 w 2333625"/>
                <a:gd name="connsiteY202" fmla="*/ 3950878 h 6456362"/>
                <a:gd name="connsiteX203" fmla="*/ 100806 w 2333625"/>
                <a:gd name="connsiteY203" fmla="*/ 3938180 h 6456362"/>
                <a:gd name="connsiteX204" fmla="*/ 83344 w 2333625"/>
                <a:gd name="connsiteY204" fmla="*/ 3923101 h 6456362"/>
                <a:gd name="connsiteX205" fmla="*/ 68262 w 2333625"/>
                <a:gd name="connsiteY205" fmla="*/ 3908022 h 6456362"/>
                <a:gd name="connsiteX206" fmla="*/ 52387 w 2333625"/>
                <a:gd name="connsiteY206" fmla="*/ 3890562 h 6456362"/>
                <a:gd name="connsiteX207" fmla="*/ 39687 w 2333625"/>
                <a:gd name="connsiteY207" fmla="*/ 3872309 h 6456362"/>
                <a:gd name="connsiteX208" fmla="*/ 28575 w 2333625"/>
                <a:gd name="connsiteY208" fmla="*/ 3853262 h 6456362"/>
                <a:gd name="connsiteX209" fmla="*/ 19050 w 2333625"/>
                <a:gd name="connsiteY209" fmla="*/ 3831834 h 6456362"/>
                <a:gd name="connsiteX210" fmla="*/ 11112 w 2333625"/>
                <a:gd name="connsiteY210" fmla="*/ 3811200 h 6456362"/>
                <a:gd name="connsiteX211" fmla="*/ 5556 w 2333625"/>
                <a:gd name="connsiteY211" fmla="*/ 3788978 h 6456362"/>
                <a:gd name="connsiteX212" fmla="*/ 2381 w 2333625"/>
                <a:gd name="connsiteY212" fmla="*/ 3765963 h 6456362"/>
                <a:gd name="connsiteX213" fmla="*/ 0 w 2333625"/>
                <a:gd name="connsiteY213" fmla="*/ 3742948 h 6456362"/>
                <a:gd name="connsiteX214" fmla="*/ 794 w 2333625"/>
                <a:gd name="connsiteY214" fmla="*/ 3719932 h 6456362"/>
                <a:gd name="connsiteX215" fmla="*/ 3175 w 2333625"/>
                <a:gd name="connsiteY215" fmla="*/ 3696123 h 6456362"/>
                <a:gd name="connsiteX216" fmla="*/ 304006 w 2333625"/>
                <a:gd name="connsiteY216" fmla="*/ 1830304 h 6456362"/>
                <a:gd name="connsiteX217" fmla="*/ 308769 w 2333625"/>
                <a:gd name="connsiteY217" fmla="*/ 1807289 h 6456362"/>
                <a:gd name="connsiteX218" fmla="*/ 313531 w 2333625"/>
                <a:gd name="connsiteY218" fmla="*/ 1785861 h 6456362"/>
                <a:gd name="connsiteX219" fmla="*/ 318294 w 2333625"/>
                <a:gd name="connsiteY219" fmla="*/ 1764433 h 6456362"/>
                <a:gd name="connsiteX220" fmla="*/ 325437 w 2333625"/>
                <a:gd name="connsiteY220" fmla="*/ 1743005 h 6456362"/>
                <a:gd name="connsiteX221" fmla="*/ 332581 w 2333625"/>
                <a:gd name="connsiteY221" fmla="*/ 1721577 h 6456362"/>
                <a:gd name="connsiteX222" fmla="*/ 340519 w 2333625"/>
                <a:gd name="connsiteY222" fmla="*/ 1700942 h 6456362"/>
                <a:gd name="connsiteX223" fmla="*/ 349250 w 2333625"/>
                <a:gd name="connsiteY223" fmla="*/ 1681102 h 6456362"/>
                <a:gd name="connsiteX224" fmla="*/ 359569 w 2333625"/>
                <a:gd name="connsiteY224" fmla="*/ 1661261 h 6456362"/>
                <a:gd name="connsiteX225" fmla="*/ 369094 w 2333625"/>
                <a:gd name="connsiteY225" fmla="*/ 1641420 h 6456362"/>
                <a:gd name="connsiteX226" fmla="*/ 380206 w 2333625"/>
                <a:gd name="connsiteY226" fmla="*/ 1623167 h 6456362"/>
                <a:gd name="connsiteX227" fmla="*/ 391319 w 2333625"/>
                <a:gd name="connsiteY227" fmla="*/ 1604120 h 6456362"/>
                <a:gd name="connsiteX228" fmla="*/ 403225 w 2333625"/>
                <a:gd name="connsiteY228" fmla="*/ 1585866 h 6456362"/>
                <a:gd name="connsiteX229" fmla="*/ 416719 w 2333625"/>
                <a:gd name="connsiteY229" fmla="*/ 1567613 h 6456362"/>
                <a:gd name="connsiteX230" fmla="*/ 429419 w 2333625"/>
                <a:gd name="connsiteY230" fmla="*/ 1551740 h 6456362"/>
                <a:gd name="connsiteX231" fmla="*/ 443706 w 2333625"/>
                <a:gd name="connsiteY231" fmla="*/ 1535074 h 6456362"/>
                <a:gd name="connsiteX232" fmla="*/ 459581 w 2333625"/>
                <a:gd name="connsiteY232" fmla="*/ 1518408 h 6456362"/>
                <a:gd name="connsiteX233" fmla="*/ 474663 w 2333625"/>
                <a:gd name="connsiteY233" fmla="*/ 1503329 h 6456362"/>
                <a:gd name="connsiteX234" fmla="*/ 489744 w 2333625"/>
                <a:gd name="connsiteY234" fmla="*/ 1487457 h 6456362"/>
                <a:gd name="connsiteX235" fmla="*/ 506413 w 2333625"/>
                <a:gd name="connsiteY235" fmla="*/ 1473171 h 6456362"/>
                <a:gd name="connsiteX236" fmla="*/ 523081 w 2333625"/>
                <a:gd name="connsiteY236" fmla="*/ 1460473 h 6456362"/>
                <a:gd name="connsiteX237" fmla="*/ 540544 w 2333625"/>
                <a:gd name="connsiteY237" fmla="*/ 1446981 h 6456362"/>
                <a:gd name="connsiteX238" fmla="*/ 558006 w 2333625"/>
                <a:gd name="connsiteY238" fmla="*/ 1435077 h 6456362"/>
                <a:gd name="connsiteX239" fmla="*/ 577056 w 2333625"/>
                <a:gd name="connsiteY239" fmla="*/ 1423173 h 6456362"/>
                <a:gd name="connsiteX240" fmla="*/ 595313 w 2333625"/>
                <a:gd name="connsiteY240" fmla="*/ 1412062 h 6456362"/>
                <a:gd name="connsiteX241" fmla="*/ 615156 w 2333625"/>
                <a:gd name="connsiteY241" fmla="*/ 1400951 h 6456362"/>
                <a:gd name="connsiteX242" fmla="*/ 635000 w 2333625"/>
                <a:gd name="connsiteY242" fmla="*/ 1391428 h 6456362"/>
                <a:gd name="connsiteX243" fmla="*/ 654844 w 2333625"/>
                <a:gd name="connsiteY243" fmla="*/ 1382698 h 6456362"/>
                <a:gd name="connsiteX244" fmla="*/ 675481 w 2333625"/>
                <a:gd name="connsiteY244" fmla="*/ 1373174 h 6456362"/>
                <a:gd name="connsiteX245" fmla="*/ 696913 w 2333625"/>
                <a:gd name="connsiteY245" fmla="*/ 1366825 h 6456362"/>
                <a:gd name="connsiteX246" fmla="*/ 718344 w 2333625"/>
                <a:gd name="connsiteY246" fmla="*/ 1358889 h 6456362"/>
                <a:gd name="connsiteX247" fmla="*/ 740569 w 2333625"/>
                <a:gd name="connsiteY247" fmla="*/ 1354127 h 6456362"/>
                <a:gd name="connsiteX248" fmla="*/ 762794 w 2333625"/>
                <a:gd name="connsiteY248" fmla="*/ 1348572 h 6456362"/>
                <a:gd name="connsiteX249" fmla="*/ 1457276 w 2333625"/>
                <a:gd name="connsiteY249" fmla="*/ 0 h 6456362"/>
                <a:gd name="connsiteX250" fmla="*/ 2022476 w 2333625"/>
                <a:gd name="connsiteY250" fmla="*/ 565200 h 6456362"/>
                <a:gd name="connsiteX251" fmla="*/ 1457276 w 2333625"/>
                <a:gd name="connsiteY251" fmla="*/ 1130400 h 6456362"/>
                <a:gd name="connsiteX252" fmla="*/ 892076 w 2333625"/>
                <a:gd name="connsiteY252" fmla="*/ 565200 h 6456362"/>
                <a:gd name="connsiteX253" fmla="*/ 1457276 w 2333625"/>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3625" h="6456362">
                  <a:moveTo>
                    <a:pt x="1045369" y="1287462"/>
                  </a:moveTo>
                  <a:lnTo>
                    <a:pt x="1260475" y="2108074"/>
                  </a:lnTo>
                  <a:lnTo>
                    <a:pt x="1377156" y="1538249"/>
                  </a:lnTo>
                  <a:lnTo>
                    <a:pt x="1262856" y="1424760"/>
                  </a:lnTo>
                  <a:lnTo>
                    <a:pt x="1391444" y="1296986"/>
                  </a:lnTo>
                  <a:lnTo>
                    <a:pt x="1458119" y="1296986"/>
                  </a:lnTo>
                  <a:lnTo>
                    <a:pt x="1524794" y="1296986"/>
                  </a:lnTo>
                  <a:lnTo>
                    <a:pt x="1652588" y="1424760"/>
                  </a:lnTo>
                  <a:lnTo>
                    <a:pt x="1539081" y="1538249"/>
                  </a:lnTo>
                  <a:lnTo>
                    <a:pt x="1655763" y="2108074"/>
                  </a:lnTo>
                  <a:lnTo>
                    <a:pt x="1871663" y="1287462"/>
                  </a:lnTo>
                  <a:lnTo>
                    <a:pt x="2153444" y="1348572"/>
                  </a:lnTo>
                  <a:lnTo>
                    <a:pt x="2170113" y="1354127"/>
                  </a:lnTo>
                  <a:lnTo>
                    <a:pt x="2186781" y="1358095"/>
                  </a:lnTo>
                  <a:lnTo>
                    <a:pt x="2175669" y="1393015"/>
                  </a:lnTo>
                  <a:lnTo>
                    <a:pt x="2166144" y="1429522"/>
                  </a:lnTo>
                  <a:lnTo>
                    <a:pt x="2156619" y="1466029"/>
                  </a:lnTo>
                  <a:lnTo>
                    <a:pt x="2150269" y="1501742"/>
                  </a:lnTo>
                  <a:lnTo>
                    <a:pt x="1829594" y="3485018"/>
                  </a:lnTo>
                  <a:lnTo>
                    <a:pt x="1826419" y="3508827"/>
                  </a:lnTo>
                  <a:lnTo>
                    <a:pt x="1824038" y="3533430"/>
                  </a:lnTo>
                  <a:lnTo>
                    <a:pt x="1824038" y="3557239"/>
                  </a:lnTo>
                  <a:lnTo>
                    <a:pt x="1824038" y="3581841"/>
                  </a:lnTo>
                  <a:lnTo>
                    <a:pt x="1824831" y="3604856"/>
                  </a:lnTo>
                  <a:lnTo>
                    <a:pt x="1827213" y="3628665"/>
                  </a:lnTo>
                  <a:lnTo>
                    <a:pt x="1830388" y="3651680"/>
                  </a:lnTo>
                  <a:lnTo>
                    <a:pt x="1835150" y="3674696"/>
                  </a:lnTo>
                  <a:lnTo>
                    <a:pt x="1840706" y="3696917"/>
                  </a:lnTo>
                  <a:lnTo>
                    <a:pt x="1846263" y="3719932"/>
                  </a:lnTo>
                  <a:lnTo>
                    <a:pt x="1853406" y="3742154"/>
                  </a:lnTo>
                  <a:lnTo>
                    <a:pt x="1862138" y="3762788"/>
                  </a:lnTo>
                  <a:lnTo>
                    <a:pt x="1871663" y="3783423"/>
                  </a:lnTo>
                  <a:lnTo>
                    <a:pt x="1881188" y="3804851"/>
                  </a:lnTo>
                  <a:lnTo>
                    <a:pt x="1893094" y="3825485"/>
                  </a:lnTo>
                  <a:lnTo>
                    <a:pt x="1904206" y="3845326"/>
                  </a:lnTo>
                  <a:lnTo>
                    <a:pt x="1917700" y="3863579"/>
                  </a:lnTo>
                  <a:lnTo>
                    <a:pt x="1931988" y="3882626"/>
                  </a:lnTo>
                  <a:lnTo>
                    <a:pt x="1946275" y="3900086"/>
                  </a:lnTo>
                  <a:lnTo>
                    <a:pt x="1961356" y="3917546"/>
                  </a:lnTo>
                  <a:lnTo>
                    <a:pt x="1976438" y="3934212"/>
                  </a:lnTo>
                  <a:lnTo>
                    <a:pt x="1994694" y="3949291"/>
                  </a:lnTo>
                  <a:lnTo>
                    <a:pt x="2012156" y="3965163"/>
                  </a:lnTo>
                  <a:lnTo>
                    <a:pt x="2030413" y="3979449"/>
                  </a:lnTo>
                  <a:lnTo>
                    <a:pt x="2049463" y="3992147"/>
                  </a:lnTo>
                  <a:lnTo>
                    <a:pt x="2069306" y="4005638"/>
                  </a:lnTo>
                  <a:lnTo>
                    <a:pt x="2089944" y="4017543"/>
                  </a:lnTo>
                  <a:lnTo>
                    <a:pt x="2110581" y="4028654"/>
                  </a:lnTo>
                  <a:lnTo>
                    <a:pt x="2132013" y="4038177"/>
                  </a:lnTo>
                  <a:lnTo>
                    <a:pt x="2155031" y="4047701"/>
                  </a:lnTo>
                  <a:lnTo>
                    <a:pt x="2178050" y="4056431"/>
                  </a:lnTo>
                  <a:lnTo>
                    <a:pt x="2201069" y="4062780"/>
                  </a:lnTo>
                  <a:lnTo>
                    <a:pt x="2201863" y="4062780"/>
                  </a:lnTo>
                  <a:lnTo>
                    <a:pt x="2332831" y="6119070"/>
                  </a:lnTo>
                  <a:lnTo>
                    <a:pt x="2333625" y="6136530"/>
                  </a:lnTo>
                  <a:lnTo>
                    <a:pt x="2332831" y="6153196"/>
                  </a:lnTo>
                  <a:lnTo>
                    <a:pt x="2332038" y="6169862"/>
                  </a:lnTo>
                  <a:lnTo>
                    <a:pt x="2330450" y="6185735"/>
                  </a:lnTo>
                  <a:lnTo>
                    <a:pt x="2327275" y="6202401"/>
                  </a:lnTo>
                  <a:lnTo>
                    <a:pt x="2324100" y="6218273"/>
                  </a:lnTo>
                  <a:lnTo>
                    <a:pt x="2319338" y="6234146"/>
                  </a:lnTo>
                  <a:lnTo>
                    <a:pt x="2313781" y="6248431"/>
                  </a:lnTo>
                  <a:lnTo>
                    <a:pt x="2308225" y="6264304"/>
                  </a:lnTo>
                  <a:lnTo>
                    <a:pt x="2301875" y="6278589"/>
                  </a:lnTo>
                  <a:lnTo>
                    <a:pt x="2293938" y="6292875"/>
                  </a:lnTo>
                  <a:lnTo>
                    <a:pt x="2286794" y="6305573"/>
                  </a:lnTo>
                  <a:lnTo>
                    <a:pt x="2278063" y="6319065"/>
                  </a:lnTo>
                  <a:lnTo>
                    <a:pt x="2267744" y="6332556"/>
                  </a:lnTo>
                  <a:lnTo>
                    <a:pt x="2258219" y="6344461"/>
                  </a:lnTo>
                  <a:lnTo>
                    <a:pt x="2247900" y="6356365"/>
                  </a:lnTo>
                  <a:lnTo>
                    <a:pt x="2237581" y="6367475"/>
                  </a:lnTo>
                  <a:lnTo>
                    <a:pt x="2224881" y="6378587"/>
                  </a:lnTo>
                  <a:lnTo>
                    <a:pt x="2212975" y="6388110"/>
                  </a:lnTo>
                  <a:lnTo>
                    <a:pt x="2199481" y="6398427"/>
                  </a:lnTo>
                  <a:lnTo>
                    <a:pt x="2186781" y="6407157"/>
                  </a:lnTo>
                  <a:lnTo>
                    <a:pt x="2173288" y="6414299"/>
                  </a:lnTo>
                  <a:lnTo>
                    <a:pt x="2159000" y="6422236"/>
                  </a:lnTo>
                  <a:lnTo>
                    <a:pt x="2144713" y="6428585"/>
                  </a:lnTo>
                  <a:lnTo>
                    <a:pt x="2130425" y="6435727"/>
                  </a:lnTo>
                  <a:lnTo>
                    <a:pt x="2115344" y="6441283"/>
                  </a:lnTo>
                  <a:lnTo>
                    <a:pt x="2099469" y="6445251"/>
                  </a:lnTo>
                  <a:lnTo>
                    <a:pt x="2083594" y="6450013"/>
                  </a:lnTo>
                  <a:lnTo>
                    <a:pt x="2066925" y="6451600"/>
                  </a:lnTo>
                  <a:lnTo>
                    <a:pt x="2050256" y="6453981"/>
                  </a:lnTo>
                  <a:lnTo>
                    <a:pt x="2033588" y="6455569"/>
                  </a:lnTo>
                  <a:lnTo>
                    <a:pt x="2017713" y="6456362"/>
                  </a:lnTo>
                  <a:lnTo>
                    <a:pt x="2001838" y="6456362"/>
                  </a:lnTo>
                  <a:lnTo>
                    <a:pt x="1986756" y="6455569"/>
                  </a:lnTo>
                  <a:lnTo>
                    <a:pt x="1972469" y="6453187"/>
                  </a:lnTo>
                  <a:lnTo>
                    <a:pt x="1957388" y="6450807"/>
                  </a:lnTo>
                  <a:lnTo>
                    <a:pt x="1943100" y="6447632"/>
                  </a:lnTo>
                  <a:lnTo>
                    <a:pt x="1929606" y="6444457"/>
                  </a:lnTo>
                  <a:lnTo>
                    <a:pt x="1915319" y="6439696"/>
                  </a:lnTo>
                  <a:lnTo>
                    <a:pt x="1901825" y="6434141"/>
                  </a:lnTo>
                  <a:lnTo>
                    <a:pt x="1875631" y="6423029"/>
                  </a:lnTo>
                  <a:lnTo>
                    <a:pt x="1850231" y="6408745"/>
                  </a:lnTo>
                  <a:lnTo>
                    <a:pt x="1827213" y="6392871"/>
                  </a:lnTo>
                  <a:lnTo>
                    <a:pt x="1804988" y="6375412"/>
                  </a:lnTo>
                  <a:lnTo>
                    <a:pt x="1784350" y="6355571"/>
                  </a:lnTo>
                  <a:lnTo>
                    <a:pt x="1766094" y="6333349"/>
                  </a:lnTo>
                  <a:lnTo>
                    <a:pt x="1749425" y="6309541"/>
                  </a:lnTo>
                  <a:lnTo>
                    <a:pt x="1735138" y="6284939"/>
                  </a:lnTo>
                  <a:lnTo>
                    <a:pt x="1729581" y="6271447"/>
                  </a:lnTo>
                  <a:lnTo>
                    <a:pt x="1723231" y="6258749"/>
                  </a:lnTo>
                  <a:lnTo>
                    <a:pt x="1718469" y="6244463"/>
                  </a:lnTo>
                  <a:lnTo>
                    <a:pt x="1714500" y="6230971"/>
                  </a:lnTo>
                  <a:lnTo>
                    <a:pt x="1709738" y="6216687"/>
                  </a:lnTo>
                  <a:lnTo>
                    <a:pt x="1706563" y="6202401"/>
                  </a:lnTo>
                  <a:lnTo>
                    <a:pt x="1704181" y="6187322"/>
                  </a:lnTo>
                  <a:lnTo>
                    <a:pt x="1701800" y="6171449"/>
                  </a:lnTo>
                  <a:lnTo>
                    <a:pt x="1458119" y="3814374"/>
                  </a:lnTo>
                  <a:lnTo>
                    <a:pt x="1212850" y="6171449"/>
                  </a:lnTo>
                  <a:lnTo>
                    <a:pt x="1212056" y="6187322"/>
                  </a:lnTo>
                  <a:lnTo>
                    <a:pt x="1208881" y="6202401"/>
                  </a:lnTo>
                  <a:lnTo>
                    <a:pt x="1205706" y="6216687"/>
                  </a:lnTo>
                  <a:lnTo>
                    <a:pt x="1201738" y="6230971"/>
                  </a:lnTo>
                  <a:lnTo>
                    <a:pt x="1197769" y="6244463"/>
                  </a:lnTo>
                  <a:lnTo>
                    <a:pt x="1192213" y="6258749"/>
                  </a:lnTo>
                  <a:lnTo>
                    <a:pt x="1186656" y="6271447"/>
                  </a:lnTo>
                  <a:lnTo>
                    <a:pt x="1180306" y="6284939"/>
                  </a:lnTo>
                  <a:lnTo>
                    <a:pt x="1166019" y="6309541"/>
                  </a:lnTo>
                  <a:lnTo>
                    <a:pt x="1149350" y="6333349"/>
                  </a:lnTo>
                  <a:lnTo>
                    <a:pt x="1130300" y="6355571"/>
                  </a:lnTo>
                  <a:lnTo>
                    <a:pt x="1111250" y="6375412"/>
                  </a:lnTo>
                  <a:lnTo>
                    <a:pt x="1089025" y="6392871"/>
                  </a:lnTo>
                  <a:lnTo>
                    <a:pt x="1064419" y="6408745"/>
                  </a:lnTo>
                  <a:lnTo>
                    <a:pt x="1040606" y="6423029"/>
                  </a:lnTo>
                  <a:lnTo>
                    <a:pt x="1014413" y="6434141"/>
                  </a:lnTo>
                  <a:lnTo>
                    <a:pt x="1000125" y="6439696"/>
                  </a:lnTo>
                  <a:lnTo>
                    <a:pt x="986631" y="6444457"/>
                  </a:lnTo>
                  <a:lnTo>
                    <a:pt x="972344" y="6447632"/>
                  </a:lnTo>
                  <a:lnTo>
                    <a:pt x="958056" y="6450807"/>
                  </a:lnTo>
                  <a:lnTo>
                    <a:pt x="943769" y="6453187"/>
                  </a:lnTo>
                  <a:lnTo>
                    <a:pt x="928688" y="6455569"/>
                  </a:lnTo>
                  <a:lnTo>
                    <a:pt x="914400" y="6456362"/>
                  </a:lnTo>
                  <a:lnTo>
                    <a:pt x="898525" y="6456362"/>
                  </a:lnTo>
                  <a:lnTo>
                    <a:pt x="881063" y="6455569"/>
                  </a:lnTo>
                  <a:lnTo>
                    <a:pt x="864394" y="6453981"/>
                  </a:lnTo>
                  <a:lnTo>
                    <a:pt x="848519" y="6451600"/>
                  </a:lnTo>
                  <a:lnTo>
                    <a:pt x="831850" y="6450013"/>
                  </a:lnTo>
                  <a:lnTo>
                    <a:pt x="816769" y="6445251"/>
                  </a:lnTo>
                  <a:lnTo>
                    <a:pt x="800894" y="6441283"/>
                  </a:lnTo>
                  <a:lnTo>
                    <a:pt x="785813" y="6435727"/>
                  </a:lnTo>
                  <a:lnTo>
                    <a:pt x="769938" y="6428585"/>
                  </a:lnTo>
                  <a:lnTo>
                    <a:pt x="755650" y="6422236"/>
                  </a:lnTo>
                  <a:lnTo>
                    <a:pt x="741363" y="6414299"/>
                  </a:lnTo>
                  <a:lnTo>
                    <a:pt x="728663" y="6407157"/>
                  </a:lnTo>
                  <a:lnTo>
                    <a:pt x="715169" y="6398427"/>
                  </a:lnTo>
                  <a:lnTo>
                    <a:pt x="702469" y="6388110"/>
                  </a:lnTo>
                  <a:lnTo>
                    <a:pt x="689769" y="6378587"/>
                  </a:lnTo>
                  <a:lnTo>
                    <a:pt x="679450" y="6367475"/>
                  </a:lnTo>
                  <a:lnTo>
                    <a:pt x="668338" y="6356365"/>
                  </a:lnTo>
                  <a:lnTo>
                    <a:pt x="657225" y="6344461"/>
                  </a:lnTo>
                  <a:lnTo>
                    <a:pt x="646906" y="6332556"/>
                  </a:lnTo>
                  <a:lnTo>
                    <a:pt x="638175" y="6319065"/>
                  </a:lnTo>
                  <a:lnTo>
                    <a:pt x="629444" y="6305573"/>
                  </a:lnTo>
                  <a:lnTo>
                    <a:pt x="622300" y="6292875"/>
                  </a:lnTo>
                  <a:lnTo>
                    <a:pt x="614363" y="6278589"/>
                  </a:lnTo>
                  <a:lnTo>
                    <a:pt x="608012" y="6264304"/>
                  </a:lnTo>
                  <a:lnTo>
                    <a:pt x="600869" y="6248431"/>
                  </a:lnTo>
                  <a:lnTo>
                    <a:pt x="596900" y="6234146"/>
                  </a:lnTo>
                  <a:lnTo>
                    <a:pt x="592137" y="6218273"/>
                  </a:lnTo>
                  <a:lnTo>
                    <a:pt x="588169" y="6202401"/>
                  </a:lnTo>
                  <a:lnTo>
                    <a:pt x="585788" y="6185735"/>
                  </a:lnTo>
                  <a:lnTo>
                    <a:pt x="583406" y="6169862"/>
                  </a:lnTo>
                  <a:lnTo>
                    <a:pt x="582613" y="6153196"/>
                  </a:lnTo>
                  <a:lnTo>
                    <a:pt x="582613" y="6136530"/>
                  </a:lnTo>
                  <a:lnTo>
                    <a:pt x="582613" y="6119070"/>
                  </a:lnTo>
                  <a:lnTo>
                    <a:pt x="746125" y="3549302"/>
                  </a:lnTo>
                  <a:lnTo>
                    <a:pt x="749300" y="3496129"/>
                  </a:lnTo>
                  <a:lnTo>
                    <a:pt x="750888" y="3440575"/>
                  </a:lnTo>
                  <a:lnTo>
                    <a:pt x="750888" y="3387402"/>
                  </a:lnTo>
                  <a:lnTo>
                    <a:pt x="749300" y="3331848"/>
                  </a:lnTo>
                  <a:lnTo>
                    <a:pt x="723900" y="2545363"/>
                  </a:lnTo>
                  <a:lnTo>
                    <a:pt x="500063" y="3781835"/>
                  </a:lnTo>
                  <a:lnTo>
                    <a:pt x="496888" y="3794533"/>
                  </a:lnTo>
                  <a:lnTo>
                    <a:pt x="493713" y="3808025"/>
                  </a:lnTo>
                  <a:lnTo>
                    <a:pt x="488950" y="3820723"/>
                  </a:lnTo>
                  <a:lnTo>
                    <a:pt x="484188" y="3833421"/>
                  </a:lnTo>
                  <a:lnTo>
                    <a:pt x="479425" y="3845326"/>
                  </a:lnTo>
                  <a:lnTo>
                    <a:pt x="473869" y="3857230"/>
                  </a:lnTo>
                  <a:lnTo>
                    <a:pt x="466725" y="3868341"/>
                  </a:lnTo>
                  <a:lnTo>
                    <a:pt x="459581" y="3879452"/>
                  </a:lnTo>
                  <a:lnTo>
                    <a:pt x="451644" y="3888975"/>
                  </a:lnTo>
                  <a:lnTo>
                    <a:pt x="443706" y="3900086"/>
                  </a:lnTo>
                  <a:lnTo>
                    <a:pt x="426244" y="3917546"/>
                  </a:lnTo>
                  <a:lnTo>
                    <a:pt x="406400" y="3935006"/>
                  </a:lnTo>
                  <a:lnTo>
                    <a:pt x="385763" y="3949291"/>
                  </a:lnTo>
                  <a:lnTo>
                    <a:pt x="363538" y="3961989"/>
                  </a:lnTo>
                  <a:lnTo>
                    <a:pt x="340519" y="3972306"/>
                  </a:lnTo>
                  <a:lnTo>
                    <a:pt x="315119" y="3980242"/>
                  </a:lnTo>
                  <a:lnTo>
                    <a:pt x="303213" y="3982623"/>
                  </a:lnTo>
                  <a:lnTo>
                    <a:pt x="289719" y="3985004"/>
                  </a:lnTo>
                  <a:lnTo>
                    <a:pt x="277812" y="3986591"/>
                  </a:lnTo>
                  <a:lnTo>
                    <a:pt x="265112" y="3988179"/>
                  </a:lnTo>
                  <a:lnTo>
                    <a:pt x="251619" y="3988179"/>
                  </a:lnTo>
                  <a:lnTo>
                    <a:pt x="238125" y="3988179"/>
                  </a:lnTo>
                  <a:lnTo>
                    <a:pt x="225425" y="3986591"/>
                  </a:lnTo>
                  <a:lnTo>
                    <a:pt x="211931" y="3985004"/>
                  </a:lnTo>
                  <a:lnTo>
                    <a:pt x="197644" y="3982623"/>
                  </a:lnTo>
                  <a:lnTo>
                    <a:pt x="184944" y="3979449"/>
                  </a:lnTo>
                  <a:lnTo>
                    <a:pt x="162719" y="3971512"/>
                  </a:lnTo>
                  <a:lnTo>
                    <a:pt x="140494" y="3961989"/>
                  </a:lnTo>
                  <a:lnTo>
                    <a:pt x="120650" y="3950878"/>
                  </a:lnTo>
                  <a:lnTo>
                    <a:pt x="100806" y="3938180"/>
                  </a:lnTo>
                  <a:lnTo>
                    <a:pt x="83344" y="3923101"/>
                  </a:lnTo>
                  <a:lnTo>
                    <a:pt x="68262" y="3908022"/>
                  </a:lnTo>
                  <a:lnTo>
                    <a:pt x="52387" y="3890562"/>
                  </a:lnTo>
                  <a:lnTo>
                    <a:pt x="39687" y="3872309"/>
                  </a:lnTo>
                  <a:lnTo>
                    <a:pt x="28575" y="3853262"/>
                  </a:lnTo>
                  <a:lnTo>
                    <a:pt x="19050" y="3831834"/>
                  </a:lnTo>
                  <a:lnTo>
                    <a:pt x="11112" y="3811200"/>
                  </a:lnTo>
                  <a:lnTo>
                    <a:pt x="5556" y="3788978"/>
                  </a:lnTo>
                  <a:lnTo>
                    <a:pt x="2381" y="3765963"/>
                  </a:lnTo>
                  <a:lnTo>
                    <a:pt x="0" y="3742948"/>
                  </a:lnTo>
                  <a:lnTo>
                    <a:pt x="794" y="3719932"/>
                  </a:lnTo>
                  <a:lnTo>
                    <a:pt x="3175" y="3696123"/>
                  </a:lnTo>
                  <a:lnTo>
                    <a:pt x="304006" y="1830304"/>
                  </a:lnTo>
                  <a:lnTo>
                    <a:pt x="308769" y="1807289"/>
                  </a:lnTo>
                  <a:lnTo>
                    <a:pt x="313531" y="1785861"/>
                  </a:lnTo>
                  <a:lnTo>
                    <a:pt x="318294" y="1764433"/>
                  </a:lnTo>
                  <a:lnTo>
                    <a:pt x="325437" y="1743005"/>
                  </a:lnTo>
                  <a:lnTo>
                    <a:pt x="332581" y="1721577"/>
                  </a:lnTo>
                  <a:lnTo>
                    <a:pt x="340519" y="1700942"/>
                  </a:lnTo>
                  <a:lnTo>
                    <a:pt x="349250" y="1681102"/>
                  </a:lnTo>
                  <a:lnTo>
                    <a:pt x="359569" y="1661261"/>
                  </a:lnTo>
                  <a:lnTo>
                    <a:pt x="369094" y="1641420"/>
                  </a:lnTo>
                  <a:lnTo>
                    <a:pt x="380206" y="1623167"/>
                  </a:lnTo>
                  <a:lnTo>
                    <a:pt x="391319" y="1604120"/>
                  </a:lnTo>
                  <a:lnTo>
                    <a:pt x="403225" y="1585866"/>
                  </a:lnTo>
                  <a:lnTo>
                    <a:pt x="416719" y="1567613"/>
                  </a:lnTo>
                  <a:lnTo>
                    <a:pt x="429419" y="1551740"/>
                  </a:lnTo>
                  <a:lnTo>
                    <a:pt x="443706" y="1535074"/>
                  </a:lnTo>
                  <a:lnTo>
                    <a:pt x="459581" y="1518408"/>
                  </a:lnTo>
                  <a:lnTo>
                    <a:pt x="474663" y="1503329"/>
                  </a:lnTo>
                  <a:lnTo>
                    <a:pt x="489744" y="1487457"/>
                  </a:lnTo>
                  <a:lnTo>
                    <a:pt x="506413" y="1473171"/>
                  </a:lnTo>
                  <a:lnTo>
                    <a:pt x="523081" y="1460473"/>
                  </a:lnTo>
                  <a:lnTo>
                    <a:pt x="540544" y="1446981"/>
                  </a:lnTo>
                  <a:lnTo>
                    <a:pt x="558006" y="1435077"/>
                  </a:lnTo>
                  <a:lnTo>
                    <a:pt x="577056" y="1423173"/>
                  </a:lnTo>
                  <a:lnTo>
                    <a:pt x="595313" y="1412062"/>
                  </a:lnTo>
                  <a:lnTo>
                    <a:pt x="615156" y="1400951"/>
                  </a:lnTo>
                  <a:lnTo>
                    <a:pt x="635000" y="1391428"/>
                  </a:lnTo>
                  <a:lnTo>
                    <a:pt x="654844" y="1382698"/>
                  </a:lnTo>
                  <a:lnTo>
                    <a:pt x="675481" y="1373174"/>
                  </a:lnTo>
                  <a:lnTo>
                    <a:pt x="696913" y="1366825"/>
                  </a:lnTo>
                  <a:lnTo>
                    <a:pt x="718344" y="1358889"/>
                  </a:lnTo>
                  <a:lnTo>
                    <a:pt x="740569" y="1354127"/>
                  </a:lnTo>
                  <a:lnTo>
                    <a:pt x="762794" y="1348572"/>
                  </a:lnTo>
                  <a:close/>
                  <a:moveTo>
                    <a:pt x="1457276" y="0"/>
                  </a:moveTo>
                  <a:cubicBezTo>
                    <a:pt x="1769427" y="0"/>
                    <a:pt x="2022476" y="253049"/>
                    <a:pt x="2022476" y="565200"/>
                  </a:cubicBezTo>
                  <a:cubicBezTo>
                    <a:pt x="2022476" y="877351"/>
                    <a:pt x="1769427" y="1130400"/>
                    <a:pt x="1457276" y="1130400"/>
                  </a:cubicBezTo>
                  <a:cubicBezTo>
                    <a:pt x="1145125" y="1130400"/>
                    <a:pt x="892076" y="877351"/>
                    <a:pt x="892076" y="565200"/>
                  </a:cubicBezTo>
                  <a:cubicBezTo>
                    <a:pt x="892076" y="253049"/>
                    <a:pt x="1145125" y="0"/>
                    <a:pt x="1457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2316201" y="3128963"/>
              <a:ext cx="2332038" cy="6456362"/>
            </a:xfrm>
            <a:custGeom>
              <a:avLst/>
              <a:gdLst>
                <a:gd name="connsiteX0" fmla="*/ 461806 w 2332038"/>
                <a:gd name="connsiteY0" fmla="*/ 1287462 h 6456362"/>
                <a:gd name="connsiteX1" fmla="*/ 677632 w 2332038"/>
                <a:gd name="connsiteY1" fmla="*/ 2108074 h 6456362"/>
                <a:gd name="connsiteX2" fmla="*/ 794274 w 2332038"/>
                <a:gd name="connsiteY2" fmla="*/ 1538249 h 6456362"/>
                <a:gd name="connsiteX3" fmla="*/ 680013 w 2332038"/>
                <a:gd name="connsiteY3" fmla="*/ 1424760 h 6456362"/>
                <a:gd name="connsiteX4" fmla="*/ 808556 w 2332038"/>
                <a:gd name="connsiteY4" fmla="*/ 1296986 h 6456362"/>
                <a:gd name="connsiteX5" fmla="*/ 875209 w 2332038"/>
                <a:gd name="connsiteY5" fmla="*/ 1296986 h 6456362"/>
                <a:gd name="connsiteX6" fmla="*/ 941861 w 2332038"/>
                <a:gd name="connsiteY6" fmla="*/ 1296986 h 6456362"/>
                <a:gd name="connsiteX7" fmla="*/ 1069611 w 2332038"/>
                <a:gd name="connsiteY7" fmla="*/ 1424760 h 6456362"/>
                <a:gd name="connsiteX8" fmla="*/ 956144 w 2332038"/>
                <a:gd name="connsiteY8" fmla="*/ 1538249 h 6456362"/>
                <a:gd name="connsiteX9" fmla="*/ 1072785 w 2332038"/>
                <a:gd name="connsiteY9" fmla="*/ 2108074 h 6456362"/>
                <a:gd name="connsiteX10" fmla="*/ 1287818 w 2332038"/>
                <a:gd name="connsiteY10" fmla="*/ 1287462 h 6456362"/>
                <a:gd name="connsiteX11" fmla="*/ 1570297 w 2332038"/>
                <a:gd name="connsiteY11" fmla="*/ 1348572 h 6456362"/>
                <a:gd name="connsiteX12" fmla="*/ 1592515 w 2332038"/>
                <a:gd name="connsiteY12" fmla="*/ 1354127 h 6456362"/>
                <a:gd name="connsiteX13" fmla="*/ 1614732 w 2332038"/>
                <a:gd name="connsiteY13" fmla="*/ 1358889 h 6456362"/>
                <a:gd name="connsiteX14" fmla="*/ 1635363 w 2332038"/>
                <a:gd name="connsiteY14" fmla="*/ 1366825 h 6456362"/>
                <a:gd name="connsiteX15" fmla="*/ 1657580 w 2332038"/>
                <a:gd name="connsiteY15" fmla="*/ 1373174 h 6456362"/>
                <a:gd name="connsiteX16" fmla="*/ 1677417 w 2332038"/>
                <a:gd name="connsiteY16" fmla="*/ 1382698 h 6456362"/>
                <a:gd name="connsiteX17" fmla="*/ 1698048 w 2332038"/>
                <a:gd name="connsiteY17" fmla="*/ 1391428 h 6456362"/>
                <a:gd name="connsiteX18" fmla="*/ 1717885 w 2332038"/>
                <a:gd name="connsiteY18" fmla="*/ 1400951 h 6456362"/>
                <a:gd name="connsiteX19" fmla="*/ 1736135 w 2332038"/>
                <a:gd name="connsiteY19" fmla="*/ 1412062 h 6456362"/>
                <a:gd name="connsiteX20" fmla="*/ 1755178 w 2332038"/>
                <a:gd name="connsiteY20" fmla="*/ 1423173 h 6456362"/>
                <a:gd name="connsiteX21" fmla="*/ 1773428 w 2332038"/>
                <a:gd name="connsiteY21" fmla="*/ 1435077 h 6456362"/>
                <a:gd name="connsiteX22" fmla="*/ 1792472 w 2332038"/>
                <a:gd name="connsiteY22" fmla="*/ 1446981 h 6456362"/>
                <a:gd name="connsiteX23" fmla="*/ 1809135 w 2332038"/>
                <a:gd name="connsiteY23" fmla="*/ 1460473 h 6456362"/>
                <a:gd name="connsiteX24" fmla="*/ 1826591 w 2332038"/>
                <a:gd name="connsiteY24" fmla="*/ 1473171 h 6456362"/>
                <a:gd name="connsiteX25" fmla="*/ 1843254 w 2332038"/>
                <a:gd name="connsiteY25" fmla="*/ 1487457 h 6456362"/>
                <a:gd name="connsiteX26" fmla="*/ 1858331 w 2332038"/>
                <a:gd name="connsiteY26" fmla="*/ 1503329 h 6456362"/>
                <a:gd name="connsiteX27" fmla="*/ 1873407 w 2332038"/>
                <a:gd name="connsiteY27" fmla="*/ 1518408 h 6456362"/>
                <a:gd name="connsiteX28" fmla="*/ 1887689 w 2332038"/>
                <a:gd name="connsiteY28" fmla="*/ 1535074 h 6456362"/>
                <a:gd name="connsiteX29" fmla="*/ 1901972 w 2332038"/>
                <a:gd name="connsiteY29" fmla="*/ 1551740 h 6456362"/>
                <a:gd name="connsiteX30" fmla="*/ 1916255 w 2332038"/>
                <a:gd name="connsiteY30" fmla="*/ 1567613 h 6456362"/>
                <a:gd name="connsiteX31" fmla="*/ 1928950 w 2332038"/>
                <a:gd name="connsiteY31" fmla="*/ 1585866 h 6456362"/>
                <a:gd name="connsiteX32" fmla="*/ 1940853 w 2332038"/>
                <a:gd name="connsiteY32" fmla="*/ 1604120 h 6456362"/>
                <a:gd name="connsiteX33" fmla="*/ 1952755 w 2332038"/>
                <a:gd name="connsiteY33" fmla="*/ 1623167 h 6456362"/>
                <a:gd name="connsiteX34" fmla="*/ 1963863 w 2332038"/>
                <a:gd name="connsiteY34" fmla="*/ 1641420 h 6456362"/>
                <a:gd name="connsiteX35" fmla="*/ 1973385 w 2332038"/>
                <a:gd name="connsiteY35" fmla="*/ 1661261 h 6456362"/>
                <a:gd name="connsiteX36" fmla="*/ 1983700 w 2332038"/>
                <a:gd name="connsiteY36" fmla="*/ 1681102 h 6456362"/>
                <a:gd name="connsiteX37" fmla="*/ 1990842 w 2332038"/>
                <a:gd name="connsiteY37" fmla="*/ 1700942 h 6456362"/>
                <a:gd name="connsiteX38" fmla="*/ 2000364 w 2332038"/>
                <a:gd name="connsiteY38" fmla="*/ 1721577 h 6456362"/>
                <a:gd name="connsiteX39" fmla="*/ 2006711 w 2332038"/>
                <a:gd name="connsiteY39" fmla="*/ 1743005 h 6456362"/>
                <a:gd name="connsiteX40" fmla="*/ 2013059 w 2332038"/>
                <a:gd name="connsiteY40" fmla="*/ 1764433 h 6456362"/>
                <a:gd name="connsiteX41" fmla="*/ 2018614 w 2332038"/>
                <a:gd name="connsiteY41" fmla="*/ 1785861 h 6456362"/>
                <a:gd name="connsiteX42" fmla="*/ 2024168 w 2332038"/>
                <a:gd name="connsiteY42" fmla="*/ 1807289 h 6456362"/>
                <a:gd name="connsiteX43" fmla="*/ 2027342 w 2332038"/>
                <a:gd name="connsiteY43" fmla="*/ 1830304 h 6456362"/>
                <a:gd name="connsiteX44" fmla="*/ 2329658 w 2332038"/>
                <a:gd name="connsiteY44" fmla="*/ 3696123 h 6456362"/>
                <a:gd name="connsiteX45" fmla="*/ 2332038 w 2332038"/>
                <a:gd name="connsiteY45" fmla="*/ 3719932 h 6456362"/>
                <a:gd name="connsiteX46" fmla="*/ 2332038 w 2332038"/>
                <a:gd name="connsiteY46" fmla="*/ 3742948 h 6456362"/>
                <a:gd name="connsiteX47" fmla="*/ 2330451 w 2332038"/>
                <a:gd name="connsiteY47" fmla="*/ 3765963 h 6456362"/>
                <a:gd name="connsiteX48" fmla="*/ 2326484 w 2332038"/>
                <a:gd name="connsiteY48" fmla="*/ 3788978 h 6456362"/>
                <a:gd name="connsiteX49" fmla="*/ 2320929 w 2332038"/>
                <a:gd name="connsiteY49" fmla="*/ 3811200 h 6456362"/>
                <a:gd name="connsiteX50" fmla="*/ 2312995 w 2332038"/>
                <a:gd name="connsiteY50" fmla="*/ 3831834 h 6456362"/>
                <a:gd name="connsiteX51" fmla="*/ 2304266 w 2332038"/>
                <a:gd name="connsiteY51" fmla="*/ 3853262 h 6456362"/>
                <a:gd name="connsiteX52" fmla="*/ 2292364 w 2332038"/>
                <a:gd name="connsiteY52" fmla="*/ 3872309 h 6456362"/>
                <a:gd name="connsiteX53" fmla="*/ 2278875 w 2332038"/>
                <a:gd name="connsiteY53" fmla="*/ 3890562 h 6456362"/>
                <a:gd name="connsiteX54" fmla="*/ 2264592 w 2332038"/>
                <a:gd name="connsiteY54" fmla="*/ 3908022 h 6456362"/>
                <a:gd name="connsiteX55" fmla="*/ 2247929 w 2332038"/>
                <a:gd name="connsiteY55" fmla="*/ 3923101 h 6456362"/>
                <a:gd name="connsiteX56" fmla="*/ 2230473 w 2332038"/>
                <a:gd name="connsiteY56" fmla="*/ 3938180 h 6456362"/>
                <a:gd name="connsiteX57" fmla="*/ 2212223 w 2332038"/>
                <a:gd name="connsiteY57" fmla="*/ 3950878 h 6456362"/>
                <a:gd name="connsiteX58" fmla="*/ 2192386 w 2332038"/>
                <a:gd name="connsiteY58" fmla="*/ 3961989 h 6456362"/>
                <a:gd name="connsiteX59" fmla="*/ 2170168 w 2332038"/>
                <a:gd name="connsiteY59" fmla="*/ 3971512 h 6456362"/>
                <a:gd name="connsiteX60" fmla="*/ 2147157 w 2332038"/>
                <a:gd name="connsiteY60" fmla="*/ 3979449 h 6456362"/>
                <a:gd name="connsiteX61" fmla="*/ 2133668 w 2332038"/>
                <a:gd name="connsiteY61" fmla="*/ 3982623 h 6456362"/>
                <a:gd name="connsiteX62" fmla="*/ 2120972 w 2332038"/>
                <a:gd name="connsiteY62" fmla="*/ 3985004 h 6456362"/>
                <a:gd name="connsiteX63" fmla="*/ 2107483 w 2332038"/>
                <a:gd name="connsiteY63" fmla="*/ 3986591 h 6456362"/>
                <a:gd name="connsiteX64" fmla="*/ 2094788 w 2332038"/>
                <a:gd name="connsiteY64" fmla="*/ 3988179 h 6456362"/>
                <a:gd name="connsiteX65" fmla="*/ 2081298 w 2332038"/>
                <a:gd name="connsiteY65" fmla="*/ 3988179 h 6456362"/>
                <a:gd name="connsiteX66" fmla="*/ 2067809 w 2332038"/>
                <a:gd name="connsiteY66" fmla="*/ 3988179 h 6456362"/>
                <a:gd name="connsiteX67" fmla="*/ 2055114 w 2332038"/>
                <a:gd name="connsiteY67" fmla="*/ 3986591 h 6456362"/>
                <a:gd name="connsiteX68" fmla="*/ 2041624 w 2332038"/>
                <a:gd name="connsiteY68" fmla="*/ 3985004 h 6456362"/>
                <a:gd name="connsiteX69" fmla="*/ 2029722 w 2332038"/>
                <a:gd name="connsiteY69" fmla="*/ 3982623 h 6456362"/>
                <a:gd name="connsiteX70" fmla="*/ 2016233 w 2332038"/>
                <a:gd name="connsiteY70" fmla="*/ 3980242 h 6456362"/>
                <a:gd name="connsiteX71" fmla="*/ 1992429 w 2332038"/>
                <a:gd name="connsiteY71" fmla="*/ 3972306 h 6456362"/>
                <a:gd name="connsiteX72" fmla="*/ 1969418 w 2332038"/>
                <a:gd name="connsiteY72" fmla="*/ 3961989 h 6456362"/>
                <a:gd name="connsiteX73" fmla="*/ 1946407 w 2332038"/>
                <a:gd name="connsiteY73" fmla="*/ 3949291 h 6456362"/>
                <a:gd name="connsiteX74" fmla="*/ 1924983 w 2332038"/>
                <a:gd name="connsiteY74" fmla="*/ 3935006 h 6456362"/>
                <a:gd name="connsiteX75" fmla="*/ 1906733 w 2332038"/>
                <a:gd name="connsiteY75" fmla="*/ 3917546 h 6456362"/>
                <a:gd name="connsiteX76" fmla="*/ 1889276 w 2332038"/>
                <a:gd name="connsiteY76" fmla="*/ 3900086 h 6456362"/>
                <a:gd name="connsiteX77" fmla="*/ 1880548 w 2332038"/>
                <a:gd name="connsiteY77" fmla="*/ 3888975 h 6456362"/>
                <a:gd name="connsiteX78" fmla="*/ 1872613 w 2332038"/>
                <a:gd name="connsiteY78" fmla="*/ 3879452 h 6456362"/>
                <a:gd name="connsiteX79" fmla="*/ 1866265 w 2332038"/>
                <a:gd name="connsiteY79" fmla="*/ 3868341 h 6456362"/>
                <a:gd name="connsiteX80" fmla="*/ 1859124 w 2332038"/>
                <a:gd name="connsiteY80" fmla="*/ 3857230 h 6456362"/>
                <a:gd name="connsiteX81" fmla="*/ 1853570 w 2332038"/>
                <a:gd name="connsiteY81" fmla="*/ 3845326 h 6456362"/>
                <a:gd name="connsiteX82" fmla="*/ 1848809 w 2332038"/>
                <a:gd name="connsiteY82" fmla="*/ 3833421 h 6456362"/>
                <a:gd name="connsiteX83" fmla="*/ 1843254 w 2332038"/>
                <a:gd name="connsiteY83" fmla="*/ 3820723 h 6456362"/>
                <a:gd name="connsiteX84" fmla="*/ 1838494 w 2332038"/>
                <a:gd name="connsiteY84" fmla="*/ 3808025 h 6456362"/>
                <a:gd name="connsiteX85" fmla="*/ 1835320 w 2332038"/>
                <a:gd name="connsiteY85" fmla="*/ 3794533 h 6456362"/>
                <a:gd name="connsiteX86" fmla="*/ 1832939 w 2332038"/>
                <a:gd name="connsiteY86" fmla="*/ 3781835 h 6456362"/>
                <a:gd name="connsiteX87" fmla="*/ 1609178 w 2332038"/>
                <a:gd name="connsiteY87" fmla="*/ 2545363 h 6456362"/>
                <a:gd name="connsiteX88" fmla="*/ 1582199 w 2332038"/>
                <a:gd name="connsiteY88" fmla="*/ 3331848 h 6456362"/>
                <a:gd name="connsiteX89" fmla="*/ 1581406 w 2332038"/>
                <a:gd name="connsiteY89" fmla="*/ 3387402 h 6456362"/>
                <a:gd name="connsiteX90" fmla="*/ 1581406 w 2332038"/>
                <a:gd name="connsiteY90" fmla="*/ 3440575 h 6456362"/>
                <a:gd name="connsiteX91" fmla="*/ 1583786 w 2332038"/>
                <a:gd name="connsiteY91" fmla="*/ 3496129 h 6456362"/>
                <a:gd name="connsiteX92" fmla="*/ 1586167 w 2332038"/>
                <a:gd name="connsiteY92" fmla="*/ 3549302 h 6456362"/>
                <a:gd name="connsiteX93" fmla="*/ 1749624 w 2332038"/>
                <a:gd name="connsiteY93" fmla="*/ 6119070 h 6456362"/>
                <a:gd name="connsiteX94" fmla="*/ 1750417 w 2332038"/>
                <a:gd name="connsiteY94" fmla="*/ 6136530 h 6456362"/>
                <a:gd name="connsiteX95" fmla="*/ 1750417 w 2332038"/>
                <a:gd name="connsiteY95" fmla="*/ 6153196 h 6456362"/>
                <a:gd name="connsiteX96" fmla="*/ 1749624 w 2332038"/>
                <a:gd name="connsiteY96" fmla="*/ 6169862 h 6456362"/>
                <a:gd name="connsiteX97" fmla="*/ 1747243 w 2332038"/>
                <a:gd name="connsiteY97" fmla="*/ 6185735 h 6456362"/>
                <a:gd name="connsiteX98" fmla="*/ 1744069 w 2332038"/>
                <a:gd name="connsiteY98" fmla="*/ 6202401 h 6456362"/>
                <a:gd name="connsiteX99" fmla="*/ 1740896 w 2332038"/>
                <a:gd name="connsiteY99" fmla="*/ 6218273 h 6456362"/>
                <a:gd name="connsiteX100" fmla="*/ 1736135 w 2332038"/>
                <a:gd name="connsiteY100" fmla="*/ 6234146 h 6456362"/>
                <a:gd name="connsiteX101" fmla="*/ 1730580 w 2332038"/>
                <a:gd name="connsiteY101" fmla="*/ 6248431 h 6456362"/>
                <a:gd name="connsiteX102" fmla="*/ 1725026 w 2332038"/>
                <a:gd name="connsiteY102" fmla="*/ 6264304 h 6456362"/>
                <a:gd name="connsiteX103" fmla="*/ 1718678 w 2332038"/>
                <a:gd name="connsiteY103" fmla="*/ 6278589 h 6456362"/>
                <a:gd name="connsiteX104" fmla="*/ 1710743 w 2332038"/>
                <a:gd name="connsiteY104" fmla="*/ 6292875 h 6456362"/>
                <a:gd name="connsiteX105" fmla="*/ 1703602 w 2332038"/>
                <a:gd name="connsiteY105" fmla="*/ 6305573 h 6456362"/>
                <a:gd name="connsiteX106" fmla="*/ 1694874 w 2332038"/>
                <a:gd name="connsiteY106" fmla="*/ 6319065 h 6456362"/>
                <a:gd name="connsiteX107" fmla="*/ 1686145 w 2332038"/>
                <a:gd name="connsiteY107" fmla="*/ 6332556 h 6456362"/>
                <a:gd name="connsiteX108" fmla="*/ 1675037 w 2332038"/>
                <a:gd name="connsiteY108" fmla="*/ 6344461 h 6456362"/>
                <a:gd name="connsiteX109" fmla="*/ 1664721 w 2332038"/>
                <a:gd name="connsiteY109" fmla="*/ 6356365 h 6456362"/>
                <a:gd name="connsiteX110" fmla="*/ 1653613 w 2332038"/>
                <a:gd name="connsiteY110" fmla="*/ 6367475 h 6456362"/>
                <a:gd name="connsiteX111" fmla="*/ 1641711 w 2332038"/>
                <a:gd name="connsiteY111" fmla="*/ 6378587 h 6456362"/>
                <a:gd name="connsiteX112" fmla="*/ 1629808 w 2332038"/>
                <a:gd name="connsiteY112" fmla="*/ 6388110 h 6456362"/>
                <a:gd name="connsiteX113" fmla="*/ 1617906 w 2332038"/>
                <a:gd name="connsiteY113" fmla="*/ 6398427 h 6456362"/>
                <a:gd name="connsiteX114" fmla="*/ 1604417 w 2332038"/>
                <a:gd name="connsiteY114" fmla="*/ 6407157 h 6456362"/>
                <a:gd name="connsiteX115" fmla="*/ 1590134 w 2332038"/>
                <a:gd name="connsiteY115" fmla="*/ 6414299 h 6456362"/>
                <a:gd name="connsiteX116" fmla="*/ 1577439 w 2332038"/>
                <a:gd name="connsiteY116" fmla="*/ 6422236 h 6456362"/>
                <a:gd name="connsiteX117" fmla="*/ 1561569 w 2332038"/>
                <a:gd name="connsiteY117" fmla="*/ 6428585 h 6456362"/>
                <a:gd name="connsiteX118" fmla="*/ 1547286 w 2332038"/>
                <a:gd name="connsiteY118" fmla="*/ 6435727 h 6456362"/>
                <a:gd name="connsiteX119" fmla="*/ 1532210 w 2332038"/>
                <a:gd name="connsiteY119" fmla="*/ 6441283 h 6456362"/>
                <a:gd name="connsiteX120" fmla="*/ 1516341 w 2332038"/>
                <a:gd name="connsiteY120" fmla="*/ 6445251 h 6456362"/>
                <a:gd name="connsiteX121" fmla="*/ 1500471 w 2332038"/>
                <a:gd name="connsiteY121" fmla="*/ 6450013 h 6456362"/>
                <a:gd name="connsiteX122" fmla="*/ 1484601 w 2332038"/>
                <a:gd name="connsiteY122" fmla="*/ 6451600 h 6456362"/>
                <a:gd name="connsiteX123" fmla="*/ 1468732 w 2332038"/>
                <a:gd name="connsiteY123" fmla="*/ 6453981 h 6456362"/>
                <a:gd name="connsiteX124" fmla="*/ 1450482 w 2332038"/>
                <a:gd name="connsiteY124" fmla="*/ 6455569 h 6456362"/>
                <a:gd name="connsiteX125" fmla="*/ 1434612 w 2332038"/>
                <a:gd name="connsiteY125" fmla="*/ 6456362 h 6456362"/>
                <a:gd name="connsiteX126" fmla="*/ 1418743 w 2332038"/>
                <a:gd name="connsiteY126" fmla="*/ 6456362 h 6456362"/>
                <a:gd name="connsiteX127" fmla="*/ 1403666 w 2332038"/>
                <a:gd name="connsiteY127" fmla="*/ 6455569 h 6456362"/>
                <a:gd name="connsiteX128" fmla="*/ 1389384 w 2332038"/>
                <a:gd name="connsiteY128" fmla="*/ 6453187 h 6456362"/>
                <a:gd name="connsiteX129" fmla="*/ 1375101 w 2332038"/>
                <a:gd name="connsiteY129" fmla="*/ 6450807 h 6456362"/>
                <a:gd name="connsiteX130" fmla="*/ 1360819 w 2332038"/>
                <a:gd name="connsiteY130" fmla="*/ 6447632 h 6456362"/>
                <a:gd name="connsiteX131" fmla="*/ 1346536 w 2332038"/>
                <a:gd name="connsiteY131" fmla="*/ 6444457 h 6456362"/>
                <a:gd name="connsiteX132" fmla="*/ 1332253 w 2332038"/>
                <a:gd name="connsiteY132" fmla="*/ 6439696 h 6456362"/>
                <a:gd name="connsiteX133" fmla="*/ 1318764 w 2332038"/>
                <a:gd name="connsiteY133" fmla="*/ 6434141 h 6456362"/>
                <a:gd name="connsiteX134" fmla="*/ 1292579 w 2332038"/>
                <a:gd name="connsiteY134" fmla="*/ 6423029 h 6456362"/>
                <a:gd name="connsiteX135" fmla="*/ 1267188 w 2332038"/>
                <a:gd name="connsiteY135" fmla="*/ 6408745 h 6456362"/>
                <a:gd name="connsiteX136" fmla="*/ 1244177 w 2332038"/>
                <a:gd name="connsiteY136" fmla="*/ 6392871 h 6456362"/>
                <a:gd name="connsiteX137" fmla="*/ 1221960 w 2332038"/>
                <a:gd name="connsiteY137" fmla="*/ 6375412 h 6456362"/>
                <a:gd name="connsiteX138" fmla="*/ 1201329 w 2332038"/>
                <a:gd name="connsiteY138" fmla="*/ 6355571 h 6456362"/>
                <a:gd name="connsiteX139" fmla="*/ 1183872 w 2332038"/>
                <a:gd name="connsiteY139" fmla="*/ 6333349 h 6456362"/>
                <a:gd name="connsiteX140" fmla="*/ 1167209 w 2332038"/>
                <a:gd name="connsiteY140" fmla="*/ 6309541 h 6456362"/>
                <a:gd name="connsiteX141" fmla="*/ 1152927 w 2332038"/>
                <a:gd name="connsiteY141" fmla="*/ 6284939 h 6456362"/>
                <a:gd name="connsiteX142" fmla="*/ 1146579 w 2332038"/>
                <a:gd name="connsiteY142" fmla="*/ 6271447 h 6456362"/>
                <a:gd name="connsiteX143" fmla="*/ 1141025 w 2332038"/>
                <a:gd name="connsiteY143" fmla="*/ 6258749 h 6456362"/>
                <a:gd name="connsiteX144" fmla="*/ 1135470 w 2332038"/>
                <a:gd name="connsiteY144" fmla="*/ 6244463 h 6456362"/>
                <a:gd name="connsiteX145" fmla="*/ 1131503 w 2332038"/>
                <a:gd name="connsiteY145" fmla="*/ 6230971 h 6456362"/>
                <a:gd name="connsiteX146" fmla="*/ 1126742 w 2332038"/>
                <a:gd name="connsiteY146" fmla="*/ 6216687 h 6456362"/>
                <a:gd name="connsiteX147" fmla="*/ 1123568 w 2332038"/>
                <a:gd name="connsiteY147" fmla="*/ 6202401 h 6456362"/>
                <a:gd name="connsiteX148" fmla="*/ 1121188 w 2332038"/>
                <a:gd name="connsiteY148" fmla="*/ 6187322 h 6456362"/>
                <a:gd name="connsiteX149" fmla="*/ 1118807 w 2332038"/>
                <a:gd name="connsiteY149" fmla="*/ 6171449 h 6456362"/>
                <a:gd name="connsiteX150" fmla="*/ 875209 w 2332038"/>
                <a:gd name="connsiteY150" fmla="*/ 3814374 h 6456362"/>
                <a:gd name="connsiteX151" fmla="*/ 631610 w 2332038"/>
                <a:gd name="connsiteY151" fmla="*/ 6171449 h 6456362"/>
                <a:gd name="connsiteX152" fmla="*/ 629230 w 2332038"/>
                <a:gd name="connsiteY152" fmla="*/ 6187322 h 6456362"/>
                <a:gd name="connsiteX153" fmla="*/ 626849 w 2332038"/>
                <a:gd name="connsiteY153" fmla="*/ 6202401 h 6456362"/>
                <a:gd name="connsiteX154" fmla="*/ 623676 w 2332038"/>
                <a:gd name="connsiteY154" fmla="*/ 6216687 h 6456362"/>
                <a:gd name="connsiteX155" fmla="*/ 618915 w 2332038"/>
                <a:gd name="connsiteY155" fmla="*/ 6230971 h 6456362"/>
                <a:gd name="connsiteX156" fmla="*/ 614947 w 2332038"/>
                <a:gd name="connsiteY156" fmla="*/ 6244463 h 6456362"/>
                <a:gd name="connsiteX157" fmla="*/ 609393 w 2332038"/>
                <a:gd name="connsiteY157" fmla="*/ 6258749 h 6456362"/>
                <a:gd name="connsiteX158" fmla="*/ 603839 w 2332038"/>
                <a:gd name="connsiteY158" fmla="*/ 6271447 h 6456362"/>
                <a:gd name="connsiteX159" fmla="*/ 597491 w 2332038"/>
                <a:gd name="connsiteY159" fmla="*/ 6284939 h 6456362"/>
                <a:gd name="connsiteX160" fmla="*/ 583208 w 2332038"/>
                <a:gd name="connsiteY160" fmla="*/ 6309541 h 6456362"/>
                <a:gd name="connsiteX161" fmla="*/ 566545 w 2332038"/>
                <a:gd name="connsiteY161" fmla="*/ 6333349 h 6456362"/>
                <a:gd name="connsiteX162" fmla="*/ 549088 w 2332038"/>
                <a:gd name="connsiteY162" fmla="*/ 6355571 h 6456362"/>
                <a:gd name="connsiteX163" fmla="*/ 528458 w 2332038"/>
                <a:gd name="connsiteY163" fmla="*/ 6375412 h 6456362"/>
                <a:gd name="connsiteX164" fmla="*/ 506241 w 2332038"/>
                <a:gd name="connsiteY164" fmla="*/ 6392871 h 6456362"/>
                <a:gd name="connsiteX165" fmla="*/ 483230 w 2332038"/>
                <a:gd name="connsiteY165" fmla="*/ 6408745 h 6456362"/>
                <a:gd name="connsiteX166" fmla="*/ 457838 w 2332038"/>
                <a:gd name="connsiteY166" fmla="*/ 6423029 h 6456362"/>
                <a:gd name="connsiteX167" fmla="*/ 431653 w 2332038"/>
                <a:gd name="connsiteY167" fmla="*/ 6434141 h 6456362"/>
                <a:gd name="connsiteX168" fmla="*/ 418164 w 2332038"/>
                <a:gd name="connsiteY168" fmla="*/ 6439696 h 6456362"/>
                <a:gd name="connsiteX169" fmla="*/ 403882 w 2332038"/>
                <a:gd name="connsiteY169" fmla="*/ 6444457 h 6456362"/>
                <a:gd name="connsiteX170" fmla="*/ 389599 w 2332038"/>
                <a:gd name="connsiteY170" fmla="*/ 6447632 h 6456362"/>
                <a:gd name="connsiteX171" fmla="*/ 375316 w 2332038"/>
                <a:gd name="connsiteY171" fmla="*/ 6450807 h 6456362"/>
                <a:gd name="connsiteX172" fmla="*/ 361034 w 2332038"/>
                <a:gd name="connsiteY172" fmla="*/ 6453187 h 6456362"/>
                <a:gd name="connsiteX173" fmla="*/ 346751 w 2332038"/>
                <a:gd name="connsiteY173" fmla="*/ 6455569 h 6456362"/>
                <a:gd name="connsiteX174" fmla="*/ 331675 w 2332038"/>
                <a:gd name="connsiteY174" fmla="*/ 6456362 h 6456362"/>
                <a:gd name="connsiteX175" fmla="*/ 315805 w 2332038"/>
                <a:gd name="connsiteY175" fmla="*/ 6456362 h 6456362"/>
                <a:gd name="connsiteX176" fmla="*/ 299935 w 2332038"/>
                <a:gd name="connsiteY176" fmla="*/ 6455569 h 6456362"/>
                <a:gd name="connsiteX177" fmla="*/ 281685 w 2332038"/>
                <a:gd name="connsiteY177" fmla="*/ 6453981 h 6456362"/>
                <a:gd name="connsiteX178" fmla="*/ 265816 w 2332038"/>
                <a:gd name="connsiteY178" fmla="*/ 6451600 h 6456362"/>
                <a:gd name="connsiteX179" fmla="*/ 249946 w 2332038"/>
                <a:gd name="connsiteY179" fmla="*/ 6450013 h 6456362"/>
                <a:gd name="connsiteX180" fmla="*/ 234076 w 2332038"/>
                <a:gd name="connsiteY180" fmla="*/ 6445251 h 6456362"/>
                <a:gd name="connsiteX181" fmla="*/ 218207 w 2332038"/>
                <a:gd name="connsiteY181" fmla="*/ 6441283 h 6456362"/>
                <a:gd name="connsiteX182" fmla="*/ 203131 w 2332038"/>
                <a:gd name="connsiteY182" fmla="*/ 6435727 h 6456362"/>
                <a:gd name="connsiteX183" fmla="*/ 188848 w 2332038"/>
                <a:gd name="connsiteY183" fmla="*/ 6428585 h 6456362"/>
                <a:gd name="connsiteX184" fmla="*/ 172978 w 2332038"/>
                <a:gd name="connsiteY184" fmla="*/ 6422236 h 6456362"/>
                <a:gd name="connsiteX185" fmla="*/ 160283 w 2332038"/>
                <a:gd name="connsiteY185" fmla="*/ 6414299 h 6456362"/>
                <a:gd name="connsiteX186" fmla="*/ 146000 w 2332038"/>
                <a:gd name="connsiteY186" fmla="*/ 6407157 h 6456362"/>
                <a:gd name="connsiteX187" fmla="*/ 132511 w 2332038"/>
                <a:gd name="connsiteY187" fmla="*/ 6398427 h 6456362"/>
                <a:gd name="connsiteX188" fmla="*/ 120609 w 2332038"/>
                <a:gd name="connsiteY188" fmla="*/ 6388110 h 6456362"/>
                <a:gd name="connsiteX189" fmla="*/ 108707 w 2332038"/>
                <a:gd name="connsiteY189" fmla="*/ 6378587 h 6456362"/>
                <a:gd name="connsiteX190" fmla="*/ 96011 w 2332038"/>
                <a:gd name="connsiteY190" fmla="*/ 6367475 h 6456362"/>
                <a:gd name="connsiteX191" fmla="*/ 85696 w 2332038"/>
                <a:gd name="connsiteY191" fmla="*/ 6356365 h 6456362"/>
                <a:gd name="connsiteX192" fmla="*/ 74587 w 2332038"/>
                <a:gd name="connsiteY192" fmla="*/ 6344461 h 6456362"/>
                <a:gd name="connsiteX193" fmla="*/ 64272 w 2332038"/>
                <a:gd name="connsiteY193" fmla="*/ 6332556 h 6456362"/>
                <a:gd name="connsiteX194" fmla="*/ 55543 w 2332038"/>
                <a:gd name="connsiteY194" fmla="*/ 6319065 h 6456362"/>
                <a:gd name="connsiteX195" fmla="*/ 46815 w 2332038"/>
                <a:gd name="connsiteY195" fmla="*/ 6305573 h 6456362"/>
                <a:gd name="connsiteX196" fmla="*/ 39674 w 2332038"/>
                <a:gd name="connsiteY196" fmla="*/ 6292875 h 6456362"/>
                <a:gd name="connsiteX197" fmla="*/ 31739 w 2332038"/>
                <a:gd name="connsiteY197" fmla="*/ 6278589 h 6456362"/>
                <a:gd name="connsiteX198" fmla="*/ 25391 w 2332038"/>
                <a:gd name="connsiteY198" fmla="*/ 6264304 h 6456362"/>
                <a:gd name="connsiteX199" fmla="*/ 19837 w 2332038"/>
                <a:gd name="connsiteY199" fmla="*/ 6248431 h 6456362"/>
                <a:gd name="connsiteX200" fmla="*/ 14282 w 2332038"/>
                <a:gd name="connsiteY200" fmla="*/ 6234146 h 6456362"/>
                <a:gd name="connsiteX201" fmla="*/ 9522 w 2332038"/>
                <a:gd name="connsiteY201" fmla="*/ 6218273 h 6456362"/>
                <a:gd name="connsiteX202" fmla="*/ 6348 w 2332038"/>
                <a:gd name="connsiteY202" fmla="*/ 6202401 h 6456362"/>
                <a:gd name="connsiteX203" fmla="*/ 3174 w 2332038"/>
                <a:gd name="connsiteY203" fmla="*/ 6185735 h 6456362"/>
                <a:gd name="connsiteX204" fmla="*/ 793 w 2332038"/>
                <a:gd name="connsiteY204" fmla="*/ 6169862 h 6456362"/>
                <a:gd name="connsiteX205" fmla="*/ 0 w 2332038"/>
                <a:gd name="connsiteY205" fmla="*/ 6153196 h 6456362"/>
                <a:gd name="connsiteX206" fmla="*/ 0 w 2332038"/>
                <a:gd name="connsiteY206" fmla="*/ 6136530 h 6456362"/>
                <a:gd name="connsiteX207" fmla="*/ 793 w 2332038"/>
                <a:gd name="connsiteY207" fmla="*/ 6119070 h 6456362"/>
                <a:gd name="connsiteX208" fmla="*/ 131717 w 2332038"/>
                <a:gd name="connsiteY208" fmla="*/ 4062780 h 6456362"/>
                <a:gd name="connsiteX209" fmla="*/ 132511 w 2332038"/>
                <a:gd name="connsiteY209" fmla="*/ 4062780 h 6456362"/>
                <a:gd name="connsiteX210" fmla="*/ 155522 w 2332038"/>
                <a:gd name="connsiteY210" fmla="*/ 4056431 h 6456362"/>
                <a:gd name="connsiteX211" fmla="*/ 178533 w 2332038"/>
                <a:gd name="connsiteY211" fmla="*/ 4047701 h 6456362"/>
                <a:gd name="connsiteX212" fmla="*/ 200750 w 2332038"/>
                <a:gd name="connsiteY212" fmla="*/ 4038177 h 6456362"/>
                <a:gd name="connsiteX213" fmla="*/ 222968 w 2332038"/>
                <a:gd name="connsiteY213" fmla="*/ 4028654 h 6456362"/>
                <a:gd name="connsiteX214" fmla="*/ 243598 w 2332038"/>
                <a:gd name="connsiteY214" fmla="*/ 4017543 h 6456362"/>
                <a:gd name="connsiteX215" fmla="*/ 264229 w 2332038"/>
                <a:gd name="connsiteY215" fmla="*/ 4005638 h 6456362"/>
                <a:gd name="connsiteX216" fmla="*/ 284066 w 2332038"/>
                <a:gd name="connsiteY216" fmla="*/ 3992147 h 6456362"/>
                <a:gd name="connsiteX217" fmla="*/ 303109 w 2332038"/>
                <a:gd name="connsiteY217" fmla="*/ 3979449 h 6456362"/>
                <a:gd name="connsiteX218" fmla="*/ 321360 w 2332038"/>
                <a:gd name="connsiteY218" fmla="*/ 3965163 h 6456362"/>
                <a:gd name="connsiteX219" fmla="*/ 338816 w 2332038"/>
                <a:gd name="connsiteY219" fmla="*/ 3949291 h 6456362"/>
                <a:gd name="connsiteX220" fmla="*/ 355479 w 2332038"/>
                <a:gd name="connsiteY220" fmla="*/ 3934212 h 6456362"/>
                <a:gd name="connsiteX221" fmla="*/ 372142 w 2332038"/>
                <a:gd name="connsiteY221" fmla="*/ 3917546 h 6456362"/>
                <a:gd name="connsiteX222" fmla="*/ 387219 w 2332038"/>
                <a:gd name="connsiteY222" fmla="*/ 3900086 h 6456362"/>
                <a:gd name="connsiteX223" fmla="*/ 401501 w 2332038"/>
                <a:gd name="connsiteY223" fmla="*/ 3882626 h 6456362"/>
                <a:gd name="connsiteX224" fmla="*/ 415784 w 2332038"/>
                <a:gd name="connsiteY224" fmla="*/ 3863579 h 6456362"/>
                <a:gd name="connsiteX225" fmla="*/ 428479 w 2332038"/>
                <a:gd name="connsiteY225" fmla="*/ 3845326 h 6456362"/>
                <a:gd name="connsiteX226" fmla="*/ 440382 w 2332038"/>
                <a:gd name="connsiteY226" fmla="*/ 3825485 h 6456362"/>
                <a:gd name="connsiteX227" fmla="*/ 451490 w 2332038"/>
                <a:gd name="connsiteY227" fmla="*/ 3804851 h 6456362"/>
                <a:gd name="connsiteX228" fmla="*/ 461806 w 2332038"/>
                <a:gd name="connsiteY228" fmla="*/ 3783423 h 6456362"/>
                <a:gd name="connsiteX229" fmla="*/ 471327 w 2332038"/>
                <a:gd name="connsiteY229" fmla="*/ 3762788 h 6456362"/>
                <a:gd name="connsiteX230" fmla="*/ 480056 w 2332038"/>
                <a:gd name="connsiteY230" fmla="*/ 3742154 h 6456362"/>
                <a:gd name="connsiteX231" fmla="*/ 486404 w 2332038"/>
                <a:gd name="connsiteY231" fmla="*/ 3719932 h 6456362"/>
                <a:gd name="connsiteX232" fmla="*/ 492751 w 2332038"/>
                <a:gd name="connsiteY232" fmla="*/ 3696917 h 6456362"/>
                <a:gd name="connsiteX233" fmla="*/ 498306 w 2332038"/>
                <a:gd name="connsiteY233" fmla="*/ 3674696 h 6456362"/>
                <a:gd name="connsiteX234" fmla="*/ 503067 w 2332038"/>
                <a:gd name="connsiteY234" fmla="*/ 3651680 h 6456362"/>
                <a:gd name="connsiteX235" fmla="*/ 506241 w 2332038"/>
                <a:gd name="connsiteY235" fmla="*/ 3628665 h 6456362"/>
                <a:gd name="connsiteX236" fmla="*/ 508621 w 2332038"/>
                <a:gd name="connsiteY236" fmla="*/ 3604856 h 6456362"/>
                <a:gd name="connsiteX237" fmla="*/ 509414 w 2332038"/>
                <a:gd name="connsiteY237" fmla="*/ 3581841 h 6456362"/>
                <a:gd name="connsiteX238" fmla="*/ 509414 w 2332038"/>
                <a:gd name="connsiteY238" fmla="*/ 3557239 h 6456362"/>
                <a:gd name="connsiteX239" fmla="*/ 508621 w 2332038"/>
                <a:gd name="connsiteY239" fmla="*/ 3533430 h 6456362"/>
                <a:gd name="connsiteX240" fmla="*/ 506241 w 2332038"/>
                <a:gd name="connsiteY240" fmla="*/ 3508827 h 6456362"/>
                <a:gd name="connsiteX241" fmla="*/ 503067 w 2332038"/>
                <a:gd name="connsiteY241" fmla="*/ 3485018 h 6456362"/>
                <a:gd name="connsiteX242" fmla="*/ 183294 w 2332038"/>
                <a:gd name="connsiteY242" fmla="*/ 1501742 h 6456362"/>
                <a:gd name="connsiteX243" fmla="*/ 176946 w 2332038"/>
                <a:gd name="connsiteY243" fmla="*/ 1466029 h 6456362"/>
                <a:gd name="connsiteX244" fmla="*/ 167424 w 2332038"/>
                <a:gd name="connsiteY244" fmla="*/ 1429522 h 6456362"/>
                <a:gd name="connsiteX245" fmla="*/ 157902 w 2332038"/>
                <a:gd name="connsiteY245" fmla="*/ 1393015 h 6456362"/>
                <a:gd name="connsiteX246" fmla="*/ 146794 w 2332038"/>
                <a:gd name="connsiteY246" fmla="*/ 1358095 h 6456362"/>
                <a:gd name="connsiteX247" fmla="*/ 163457 w 2332038"/>
                <a:gd name="connsiteY247" fmla="*/ 1354127 h 6456362"/>
                <a:gd name="connsiteX248" fmla="*/ 180120 w 2332038"/>
                <a:gd name="connsiteY248" fmla="*/ 1348572 h 6456362"/>
                <a:gd name="connsiteX249" fmla="*/ 874663 w 2332038"/>
                <a:gd name="connsiteY249" fmla="*/ 0 h 6456362"/>
                <a:gd name="connsiteX250" fmla="*/ 1439863 w 2332038"/>
                <a:gd name="connsiteY250" fmla="*/ 565200 h 6456362"/>
                <a:gd name="connsiteX251" fmla="*/ 874663 w 2332038"/>
                <a:gd name="connsiteY251" fmla="*/ 1130400 h 6456362"/>
                <a:gd name="connsiteX252" fmla="*/ 309463 w 2332038"/>
                <a:gd name="connsiteY252" fmla="*/ 565200 h 6456362"/>
                <a:gd name="connsiteX253" fmla="*/ 874663 w 2332038"/>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2038" h="6456362">
                  <a:moveTo>
                    <a:pt x="461806" y="1287462"/>
                  </a:moveTo>
                  <a:lnTo>
                    <a:pt x="677632" y="2108074"/>
                  </a:lnTo>
                  <a:lnTo>
                    <a:pt x="794274" y="1538249"/>
                  </a:lnTo>
                  <a:lnTo>
                    <a:pt x="680013" y="1424760"/>
                  </a:lnTo>
                  <a:lnTo>
                    <a:pt x="808556" y="1296986"/>
                  </a:lnTo>
                  <a:lnTo>
                    <a:pt x="875209" y="1296986"/>
                  </a:lnTo>
                  <a:lnTo>
                    <a:pt x="941861" y="1296986"/>
                  </a:lnTo>
                  <a:lnTo>
                    <a:pt x="1069611" y="1424760"/>
                  </a:lnTo>
                  <a:lnTo>
                    <a:pt x="956144" y="1538249"/>
                  </a:lnTo>
                  <a:lnTo>
                    <a:pt x="1072785" y="2108074"/>
                  </a:lnTo>
                  <a:lnTo>
                    <a:pt x="1287818" y="1287462"/>
                  </a:lnTo>
                  <a:lnTo>
                    <a:pt x="1570297" y="1348572"/>
                  </a:lnTo>
                  <a:lnTo>
                    <a:pt x="1592515" y="1354127"/>
                  </a:lnTo>
                  <a:lnTo>
                    <a:pt x="1614732" y="1358889"/>
                  </a:lnTo>
                  <a:lnTo>
                    <a:pt x="1635363" y="1366825"/>
                  </a:lnTo>
                  <a:lnTo>
                    <a:pt x="1657580" y="1373174"/>
                  </a:lnTo>
                  <a:lnTo>
                    <a:pt x="1677417" y="1382698"/>
                  </a:lnTo>
                  <a:lnTo>
                    <a:pt x="1698048" y="1391428"/>
                  </a:lnTo>
                  <a:lnTo>
                    <a:pt x="1717885" y="1400951"/>
                  </a:lnTo>
                  <a:lnTo>
                    <a:pt x="1736135" y="1412062"/>
                  </a:lnTo>
                  <a:lnTo>
                    <a:pt x="1755178" y="1423173"/>
                  </a:lnTo>
                  <a:lnTo>
                    <a:pt x="1773428" y="1435077"/>
                  </a:lnTo>
                  <a:lnTo>
                    <a:pt x="1792472" y="1446981"/>
                  </a:lnTo>
                  <a:lnTo>
                    <a:pt x="1809135" y="1460473"/>
                  </a:lnTo>
                  <a:lnTo>
                    <a:pt x="1826591" y="1473171"/>
                  </a:lnTo>
                  <a:lnTo>
                    <a:pt x="1843254" y="1487457"/>
                  </a:lnTo>
                  <a:lnTo>
                    <a:pt x="1858331" y="1503329"/>
                  </a:lnTo>
                  <a:lnTo>
                    <a:pt x="1873407" y="1518408"/>
                  </a:lnTo>
                  <a:lnTo>
                    <a:pt x="1887689" y="1535074"/>
                  </a:lnTo>
                  <a:lnTo>
                    <a:pt x="1901972" y="1551740"/>
                  </a:lnTo>
                  <a:lnTo>
                    <a:pt x="1916255" y="1567613"/>
                  </a:lnTo>
                  <a:lnTo>
                    <a:pt x="1928950" y="1585866"/>
                  </a:lnTo>
                  <a:lnTo>
                    <a:pt x="1940853" y="1604120"/>
                  </a:lnTo>
                  <a:lnTo>
                    <a:pt x="1952755" y="1623167"/>
                  </a:lnTo>
                  <a:lnTo>
                    <a:pt x="1963863" y="1641420"/>
                  </a:lnTo>
                  <a:lnTo>
                    <a:pt x="1973385" y="1661261"/>
                  </a:lnTo>
                  <a:lnTo>
                    <a:pt x="1983700" y="1681102"/>
                  </a:lnTo>
                  <a:lnTo>
                    <a:pt x="1990842" y="1700942"/>
                  </a:lnTo>
                  <a:lnTo>
                    <a:pt x="2000364" y="1721577"/>
                  </a:lnTo>
                  <a:lnTo>
                    <a:pt x="2006711" y="1743005"/>
                  </a:lnTo>
                  <a:lnTo>
                    <a:pt x="2013059" y="1764433"/>
                  </a:lnTo>
                  <a:lnTo>
                    <a:pt x="2018614" y="1785861"/>
                  </a:lnTo>
                  <a:lnTo>
                    <a:pt x="2024168" y="1807289"/>
                  </a:lnTo>
                  <a:lnTo>
                    <a:pt x="2027342" y="1830304"/>
                  </a:lnTo>
                  <a:lnTo>
                    <a:pt x="2329658" y="3696123"/>
                  </a:lnTo>
                  <a:lnTo>
                    <a:pt x="2332038" y="3719932"/>
                  </a:lnTo>
                  <a:lnTo>
                    <a:pt x="2332038" y="3742948"/>
                  </a:lnTo>
                  <a:lnTo>
                    <a:pt x="2330451" y="3765963"/>
                  </a:lnTo>
                  <a:lnTo>
                    <a:pt x="2326484" y="3788978"/>
                  </a:lnTo>
                  <a:lnTo>
                    <a:pt x="2320929" y="3811200"/>
                  </a:lnTo>
                  <a:lnTo>
                    <a:pt x="2312995" y="3831834"/>
                  </a:lnTo>
                  <a:lnTo>
                    <a:pt x="2304266" y="3853262"/>
                  </a:lnTo>
                  <a:lnTo>
                    <a:pt x="2292364" y="3872309"/>
                  </a:lnTo>
                  <a:lnTo>
                    <a:pt x="2278875" y="3890562"/>
                  </a:lnTo>
                  <a:lnTo>
                    <a:pt x="2264592" y="3908022"/>
                  </a:lnTo>
                  <a:lnTo>
                    <a:pt x="2247929" y="3923101"/>
                  </a:lnTo>
                  <a:lnTo>
                    <a:pt x="2230473" y="3938180"/>
                  </a:lnTo>
                  <a:lnTo>
                    <a:pt x="2212223" y="3950878"/>
                  </a:lnTo>
                  <a:lnTo>
                    <a:pt x="2192386" y="3961989"/>
                  </a:lnTo>
                  <a:lnTo>
                    <a:pt x="2170168" y="3971512"/>
                  </a:lnTo>
                  <a:lnTo>
                    <a:pt x="2147157" y="3979449"/>
                  </a:lnTo>
                  <a:lnTo>
                    <a:pt x="2133668" y="3982623"/>
                  </a:lnTo>
                  <a:lnTo>
                    <a:pt x="2120972" y="3985004"/>
                  </a:lnTo>
                  <a:lnTo>
                    <a:pt x="2107483" y="3986591"/>
                  </a:lnTo>
                  <a:lnTo>
                    <a:pt x="2094788" y="3988179"/>
                  </a:lnTo>
                  <a:lnTo>
                    <a:pt x="2081298" y="3988179"/>
                  </a:lnTo>
                  <a:lnTo>
                    <a:pt x="2067809" y="3988179"/>
                  </a:lnTo>
                  <a:lnTo>
                    <a:pt x="2055114" y="3986591"/>
                  </a:lnTo>
                  <a:lnTo>
                    <a:pt x="2041624" y="3985004"/>
                  </a:lnTo>
                  <a:lnTo>
                    <a:pt x="2029722" y="3982623"/>
                  </a:lnTo>
                  <a:lnTo>
                    <a:pt x="2016233" y="3980242"/>
                  </a:lnTo>
                  <a:lnTo>
                    <a:pt x="1992429" y="3972306"/>
                  </a:lnTo>
                  <a:lnTo>
                    <a:pt x="1969418" y="3961989"/>
                  </a:lnTo>
                  <a:lnTo>
                    <a:pt x="1946407" y="3949291"/>
                  </a:lnTo>
                  <a:lnTo>
                    <a:pt x="1924983" y="3935006"/>
                  </a:lnTo>
                  <a:lnTo>
                    <a:pt x="1906733" y="3917546"/>
                  </a:lnTo>
                  <a:lnTo>
                    <a:pt x="1889276" y="3900086"/>
                  </a:lnTo>
                  <a:lnTo>
                    <a:pt x="1880548" y="3888975"/>
                  </a:lnTo>
                  <a:lnTo>
                    <a:pt x="1872613" y="3879452"/>
                  </a:lnTo>
                  <a:lnTo>
                    <a:pt x="1866265" y="3868341"/>
                  </a:lnTo>
                  <a:lnTo>
                    <a:pt x="1859124" y="3857230"/>
                  </a:lnTo>
                  <a:lnTo>
                    <a:pt x="1853570" y="3845326"/>
                  </a:lnTo>
                  <a:lnTo>
                    <a:pt x="1848809" y="3833421"/>
                  </a:lnTo>
                  <a:lnTo>
                    <a:pt x="1843254" y="3820723"/>
                  </a:lnTo>
                  <a:lnTo>
                    <a:pt x="1838494" y="3808025"/>
                  </a:lnTo>
                  <a:lnTo>
                    <a:pt x="1835320" y="3794533"/>
                  </a:lnTo>
                  <a:lnTo>
                    <a:pt x="1832939" y="3781835"/>
                  </a:lnTo>
                  <a:lnTo>
                    <a:pt x="1609178" y="2545363"/>
                  </a:lnTo>
                  <a:lnTo>
                    <a:pt x="1582199" y="3331848"/>
                  </a:lnTo>
                  <a:lnTo>
                    <a:pt x="1581406" y="3387402"/>
                  </a:lnTo>
                  <a:lnTo>
                    <a:pt x="1581406" y="3440575"/>
                  </a:lnTo>
                  <a:lnTo>
                    <a:pt x="1583786" y="3496129"/>
                  </a:lnTo>
                  <a:lnTo>
                    <a:pt x="1586167" y="3549302"/>
                  </a:lnTo>
                  <a:lnTo>
                    <a:pt x="1749624" y="6119070"/>
                  </a:lnTo>
                  <a:lnTo>
                    <a:pt x="1750417" y="6136530"/>
                  </a:lnTo>
                  <a:lnTo>
                    <a:pt x="1750417" y="6153196"/>
                  </a:lnTo>
                  <a:lnTo>
                    <a:pt x="1749624" y="6169862"/>
                  </a:lnTo>
                  <a:lnTo>
                    <a:pt x="1747243" y="6185735"/>
                  </a:lnTo>
                  <a:lnTo>
                    <a:pt x="1744069" y="6202401"/>
                  </a:lnTo>
                  <a:lnTo>
                    <a:pt x="1740896" y="6218273"/>
                  </a:lnTo>
                  <a:lnTo>
                    <a:pt x="1736135" y="6234146"/>
                  </a:lnTo>
                  <a:lnTo>
                    <a:pt x="1730580" y="6248431"/>
                  </a:lnTo>
                  <a:lnTo>
                    <a:pt x="1725026" y="6264304"/>
                  </a:lnTo>
                  <a:lnTo>
                    <a:pt x="1718678" y="6278589"/>
                  </a:lnTo>
                  <a:lnTo>
                    <a:pt x="1710743" y="6292875"/>
                  </a:lnTo>
                  <a:lnTo>
                    <a:pt x="1703602" y="6305573"/>
                  </a:lnTo>
                  <a:lnTo>
                    <a:pt x="1694874" y="6319065"/>
                  </a:lnTo>
                  <a:lnTo>
                    <a:pt x="1686145" y="6332556"/>
                  </a:lnTo>
                  <a:lnTo>
                    <a:pt x="1675037" y="6344461"/>
                  </a:lnTo>
                  <a:lnTo>
                    <a:pt x="1664721" y="6356365"/>
                  </a:lnTo>
                  <a:lnTo>
                    <a:pt x="1653613" y="6367475"/>
                  </a:lnTo>
                  <a:lnTo>
                    <a:pt x="1641711" y="6378587"/>
                  </a:lnTo>
                  <a:lnTo>
                    <a:pt x="1629808" y="6388110"/>
                  </a:lnTo>
                  <a:lnTo>
                    <a:pt x="1617906" y="6398427"/>
                  </a:lnTo>
                  <a:lnTo>
                    <a:pt x="1604417" y="6407157"/>
                  </a:lnTo>
                  <a:lnTo>
                    <a:pt x="1590134" y="6414299"/>
                  </a:lnTo>
                  <a:lnTo>
                    <a:pt x="1577439" y="6422236"/>
                  </a:lnTo>
                  <a:lnTo>
                    <a:pt x="1561569" y="6428585"/>
                  </a:lnTo>
                  <a:lnTo>
                    <a:pt x="1547286" y="6435727"/>
                  </a:lnTo>
                  <a:lnTo>
                    <a:pt x="1532210" y="6441283"/>
                  </a:lnTo>
                  <a:lnTo>
                    <a:pt x="1516341" y="6445251"/>
                  </a:lnTo>
                  <a:lnTo>
                    <a:pt x="1500471" y="6450013"/>
                  </a:lnTo>
                  <a:lnTo>
                    <a:pt x="1484601" y="6451600"/>
                  </a:lnTo>
                  <a:lnTo>
                    <a:pt x="1468732" y="6453981"/>
                  </a:lnTo>
                  <a:lnTo>
                    <a:pt x="1450482" y="6455569"/>
                  </a:lnTo>
                  <a:lnTo>
                    <a:pt x="1434612" y="6456362"/>
                  </a:lnTo>
                  <a:lnTo>
                    <a:pt x="1418743" y="6456362"/>
                  </a:lnTo>
                  <a:lnTo>
                    <a:pt x="1403666" y="6455569"/>
                  </a:lnTo>
                  <a:lnTo>
                    <a:pt x="1389384" y="6453187"/>
                  </a:lnTo>
                  <a:lnTo>
                    <a:pt x="1375101" y="6450807"/>
                  </a:lnTo>
                  <a:lnTo>
                    <a:pt x="1360819" y="6447632"/>
                  </a:lnTo>
                  <a:lnTo>
                    <a:pt x="1346536" y="6444457"/>
                  </a:lnTo>
                  <a:lnTo>
                    <a:pt x="1332253" y="6439696"/>
                  </a:lnTo>
                  <a:lnTo>
                    <a:pt x="1318764" y="6434141"/>
                  </a:lnTo>
                  <a:lnTo>
                    <a:pt x="1292579" y="6423029"/>
                  </a:lnTo>
                  <a:lnTo>
                    <a:pt x="1267188" y="6408745"/>
                  </a:lnTo>
                  <a:lnTo>
                    <a:pt x="1244177" y="6392871"/>
                  </a:lnTo>
                  <a:lnTo>
                    <a:pt x="1221960" y="6375412"/>
                  </a:lnTo>
                  <a:lnTo>
                    <a:pt x="1201329" y="6355571"/>
                  </a:lnTo>
                  <a:lnTo>
                    <a:pt x="1183872" y="6333349"/>
                  </a:lnTo>
                  <a:lnTo>
                    <a:pt x="1167209" y="6309541"/>
                  </a:lnTo>
                  <a:lnTo>
                    <a:pt x="1152927" y="6284939"/>
                  </a:lnTo>
                  <a:lnTo>
                    <a:pt x="1146579" y="6271447"/>
                  </a:lnTo>
                  <a:lnTo>
                    <a:pt x="1141025" y="6258749"/>
                  </a:lnTo>
                  <a:lnTo>
                    <a:pt x="1135470" y="6244463"/>
                  </a:lnTo>
                  <a:lnTo>
                    <a:pt x="1131503" y="6230971"/>
                  </a:lnTo>
                  <a:lnTo>
                    <a:pt x="1126742" y="6216687"/>
                  </a:lnTo>
                  <a:lnTo>
                    <a:pt x="1123568" y="6202401"/>
                  </a:lnTo>
                  <a:lnTo>
                    <a:pt x="1121188" y="6187322"/>
                  </a:lnTo>
                  <a:lnTo>
                    <a:pt x="1118807" y="6171449"/>
                  </a:lnTo>
                  <a:lnTo>
                    <a:pt x="875209" y="3814374"/>
                  </a:lnTo>
                  <a:lnTo>
                    <a:pt x="631610" y="6171449"/>
                  </a:lnTo>
                  <a:lnTo>
                    <a:pt x="629230" y="6187322"/>
                  </a:lnTo>
                  <a:lnTo>
                    <a:pt x="626849" y="6202401"/>
                  </a:lnTo>
                  <a:lnTo>
                    <a:pt x="623676" y="6216687"/>
                  </a:lnTo>
                  <a:lnTo>
                    <a:pt x="618915" y="6230971"/>
                  </a:lnTo>
                  <a:lnTo>
                    <a:pt x="614947" y="6244463"/>
                  </a:lnTo>
                  <a:lnTo>
                    <a:pt x="609393" y="6258749"/>
                  </a:lnTo>
                  <a:lnTo>
                    <a:pt x="603839" y="6271447"/>
                  </a:lnTo>
                  <a:lnTo>
                    <a:pt x="597491" y="6284939"/>
                  </a:lnTo>
                  <a:lnTo>
                    <a:pt x="583208" y="6309541"/>
                  </a:lnTo>
                  <a:lnTo>
                    <a:pt x="566545" y="6333349"/>
                  </a:lnTo>
                  <a:lnTo>
                    <a:pt x="549088" y="6355571"/>
                  </a:lnTo>
                  <a:lnTo>
                    <a:pt x="528458" y="6375412"/>
                  </a:lnTo>
                  <a:lnTo>
                    <a:pt x="506241" y="6392871"/>
                  </a:lnTo>
                  <a:lnTo>
                    <a:pt x="483230" y="6408745"/>
                  </a:lnTo>
                  <a:lnTo>
                    <a:pt x="457838" y="6423029"/>
                  </a:lnTo>
                  <a:lnTo>
                    <a:pt x="431653" y="6434141"/>
                  </a:lnTo>
                  <a:lnTo>
                    <a:pt x="418164" y="6439696"/>
                  </a:lnTo>
                  <a:lnTo>
                    <a:pt x="403882" y="6444457"/>
                  </a:lnTo>
                  <a:lnTo>
                    <a:pt x="389599" y="6447632"/>
                  </a:lnTo>
                  <a:lnTo>
                    <a:pt x="375316" y="6450807"/>
                  </a:lnTo>
                  <a:lnTo>
                    <a:pt x="361034" y="6453187"/>
                  </a:lnTo>
                  <a:lnTo>
                    <a:pt x="346751" y="6455569"/>
                  </a:lnTo>
                  <a:lnTo>
                    <a:pt x="331675" y="6456362"/>
                  </a:lnTo>
                  <a:lnTo>
                    <a:pt x="315805" y="6456362"/>
                  </a:lnTo>
                  <a:lnTo>
                    <a:pt x="299935" y="6455569"/>
                  </a:lnTo>
                  <a:lnTo>
                    <a:pt x="281685" y="6453981"/>
                  </a:lnTo>
                  <a:lnTo>
                    <a:pt x="265816" y="6451600"/>
                  </a:lnTo>
                  <a:lnTo>
                    <a:pt x="249946" y="6450013"/>
                  </a:lnTo>
                  <a:lnTo>
                    <a:pt x="234076" y="6445251"/>
                  </a:lnTo>
                  <a:lnTo>
                    <a:pt x="218207" y="6441283"/>
                  </a:lnTo>
                  <a:lnTo>
                    <a:pt x="203131" y="6435727"/>
                  </a:lnTo>
                  <a:lnTo>
                    <a:pt x="188848" y="6428585"/>
                  </a:lnTo>
                  <a:lnTo>
                    <a:pt x="172978" y="6422236"/>
                  </a:lnTo>
                  <a:lnTo>
                    <a:pt x="160283" y="6414299"/>
                  </a:lnTo>
                  <a:lnTo>
                    <a:pt x="146000" y="6407157"/>
                  </a:lnTo>
                  <a:lnTo>
                    <a:pt x="132511" y="6398427"/>
                  </a:lnTo>
                  <a:lnTo>
                    <a:pt x="120609" y="6388110"/>
                  </a:lnTo>
                  <a:lnTo>
                    <a:pt x="108707" y="6378587"/>
                  </a:lnTo>
                  <a:lnTo>
                    <a:pt x="96011" y="6367475"/>
                  </a:lnTo>
                  <a:lnTo>
                    <a:pt x="85696" y="6356365"/>
                  </a:lnTo>
                  <a:lnTo>
                    <a:pt x="74587" y="6344461"/>
                  </a:lnTo>
                  <a:lnTo>
                    <a:pt x="64272" y="6332556"/>
                  </a:lnTo>
                  <a:lnTo>
                    <a:pt x="55543" y="6319065"/>
                  </a:lnTo>
                  <a:lnTo>
                    <a:pt x="46815" y="6305573"/>
                  </a:lnTo>
                  <a:lnTo>
                    <a:pt x="39674" y="6292875"/>
                  </a:lnTo>
                  <a:lnTo>
                    <a:pt x="31739" y="6278589"/>
                  </a:lnTo>
                  <a:lnTo>
                    <a:pt x="25391" y="6264304"/>
                  </a:lnTo>
                  <a:lnTo>
                    <a:pt x="19837" y="6248431"/>
                  </a:lnTo>
                  <a:lnTo>
                    <a:pt x="14282" y="6234146"/>
                  </a:lnTo>
                  <a:lnTo>
                    <a:pt x="9522" y="6218273"/>
                  </a:lnTo>
                  <a:lnTo>
                    <a:pt x="6348" y="6202401"/>
                  </a:lnTo>
                  <a:lnTo>
                    <a:pt x="3174" y="6185735"/>
                  </a:lnTo>
                  <a:lnTo>
                    <a:pt x="793" y="6169862"/>
                  </a:lnTo>
                  <a:lnTo>
                    <a:pt x="0" y="6153196"/>
                  </a:lnTo>
                  <a:lnTo>
                    <a:pt x="0" y="6136530"/>
                  </a:lnTo>
                  <a:lnTo>
                    <a:pt x="793" y="6119070"/>
                  </a:lnTo>
                  <a:lnTo>
                    <a:pt x="131717" y="4062780"/>
                  </a:lnTo>
                  <a:lnTo>
                    <a:pt x="132511" y="4062780"/>
                  </a:lnTo>
                  <a:lnTo>
                    <a:pt x="155522" y="4056431"/>
                  </a:lnTo>
                  <a:lnTo>
                    <a:pt x="178533" y="4047701"/>
                  </a:lnTo>
                  <a:lnTo>
                    <a:pt x="200750" y="4038177"/>
                  </a:lnTo>
                  <a:lnTo>
                    <a:pt x="222968" y="4028654"/>
                  </a:lnTo>
                  <a:lnTo>
                    <a:pt x="243598" y="4017543"/>
                  </a:lnTo>
                  <a:lnTo>
                    <a:pt x="264229" y="4005638"/>
                  </a:lnTo>
                  <a:lnTo>
                    <a:pt x="284066" y="3992147"/>
                  </a:lnTo>
                  <a:lnTo>
                    <a:pt x="303109" y="3979449"/>
                  </a:lnTo>
                  <a:lnTo>
                    <a:pt x="321360" y="3965163"/>
                  </a:lnTo>
                  <a:lnTo>
                    <a:pt x="338816" y="3949291"/>
                  </a:lnTo>
                  <a:lnTo>
                    <a:pt x="355479" y="3934212"/>
                  </a:lnTo>
                  <a:lnTo>
                    <a:pt x="372142" y="3917546"/>
                  </a:lnTo>
                  <a:lnTo>
                    <a:pt x="387219" y="3900086"/>
                  </a:lnTo>
                  <a:lnTo>
                    <a:pt x="401501" y="3882626"/>
                  </a:lnTo>
                  <a:lnTo>
                    <a:pt x="415784" y="3863579"/>
                  </a:lnTo>
                  <a:lnTo>
                    <a:pt x="428479" y="3845326"/>
                  </a:lnTo>
                  <a:lnTo>
                    <a:pt x="440382" y="3825485"/>
                  </a:lnTo>
                  <a:lnTo>
                    <a:pt x="451490" y="3804851"/>
                  </a:lnTo>
                  <a:lnTo>
                    <a:pt x="461806" y="3783423"/>
                  </a:lnTo>
                  <a:lnTo>
                    <a:pt x="471327" y="3762788"/>
                  </a:lnTo>
                  <a:lnTo>
                    <a:pt x="480056" y="3742154"/>
                  </a:lnTo>
                  <a:lnTo>
                    <a:pt x="486404" y="3719932"/>
                  </a:lnTo>
                  <a:lnTo>
                    <a:pt x="492751" y="3696917"/>
                  </a:lnTo>
                  <a:lnTo>
                    <a:pt x="498306" y="3674696"/>
                  </a:lnTo>
                  <a:lnTo>
                    <a:pt x="503067" y="3651680"/>
                  </a:lnTo>
                  <a:lnTo>
                    <a:pt x="506241" y="3628665"/>
                  </a:lnTo>
                  <a:lnTo>
                    <a:pt x="508621" y="3604856"/>
                  </a:lnTo>
                  <a:lnTo>
                    <a:pt x="509414" y="3581841"/>
                  </a:lnTo>
                  <a:lnTo>
                    <a:pt x="509414" y="3557239"/>
                  </a:lnTo>
                  <a:lnTo>
                    <a:pt x="508621" y="3533430"/>
                  </a:lnTo>
                  <a:lnTo>
                    <a:pt x="506241" y="3508827"/>
                  </a:lnTo>
                  <a:lnTo>
                    <a:pt x="503067" y="3485018"/>
                  </a:lnTo>
                  <a:lnTo>
                    <a:pt x="183294" y="1501742"/>
                  </a:lnTo>
                  <a:lnTo>
                    <a:pt x="176946" y="1466029"/>
                  </a:lnTo>
                  <a:lnTo>
                    <a:pt x="167424" y="1429522"/>
                  </a:lnTo>
                  <a:lnTo>
                    <a:pt x="157902" y="1393015"/>
                  </a:lnTo>
                  <a:lnTo>
                    <a:pt x="146794" y="1358095"/>
                  </a:lnTo>
                  <a:lnTo>
                    <a:pt x="163457" y="1354127"/>
                  </a:lnTo>
                  <a:lnTo>
                    <a:pt x="180120" y="1348572"/>
                  </a:lnTo>
                  <a:close/>
                  <a:moveTo>
                    <a:pt x="874663" y="0"/>
                  </a:moveTo>
                  <a:cubicBezTo>
                    <a:pt x="1186814" y="0"/>
                    <a:pt x="1439863" y="253049"/>
                    <a:pt x="1439863" y="565200"/>
                  </a:cubicBezTo>
                  <a:cubicBezTo>
                    <a:pt x="1439863" y="877351"/>
                    <a:pt x="1186814" y="1130400"/>
                    <a:pt x="874663" y="1130400"/>
                  </a:cubicBezTo>
                  <a:cubicBezTo>
                    <a:pt x="562512" y="1130400"/>
                    <a:pt x="309463" y="877351"/>
                    <a:pt x="309463" y="565200"/>
                  </a:cubicBezTo>
                  <a:cubicBezTo>
                    <a:pt x="309463" y="253049"/>
                    <a:pt x="562512" y="0"/>
                    <a:pt x="87466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9482513" y="2727325"/>
              <a:ext cx="3095625" cy="6858001"/>
            </a:xfrm>
            <a:custGeom>
              <a:avLst/>
              <a:gdLst>
                <a:gd name="connsiteX0" fmla="*/ 1108301 w 3095625"/>
                <a:gd name="connsiteY0" fmla="*/ 1366838 h 6858001"/>
                <a:gd name="connsiteX1" fmla="*/ 1336783 w 3095625"/>
                <a:gd name="connsiteY1" fmla="*/ 2238376 h 6858001"/>
                <a:gd name="connsiteX2" fmla="*/ 1461338 w 3095625"/>
                <a:gd name="connsiteY2" fmla="*/ 1632745 h 6858001"/>
                <a:gd name="connsiteX3" fmla="*/ 1339957 w 3095625"/>
                <a:gd name="connsiteY3" fmla="*/ 1512095 h 6858001"/>
                <a:gd name="connsiteX4" fmla="*/ 1476412 w 3095625"/>
                <a:gd name="connsiteY4" fmla="*/ 1375569 h 6858001"/>
                <a:gd name="connsiteX5" fmla="*/ 1547813 w 3095625"/>
                <a:gd name="connsiteY5" fmla="*/ 1375569 h 6858001"/>
                <a:gd name="connsiteX6" fmla="*/ 1619214 w 3095625"/>
                <a:gd name="connsiteY6" fmla="*/ 1375569 h 6858001"/>
                <a:gd name="connsiteX7" fmla="*/ 1754082 w 3095625"/>
                <a:gd name="connsiteY7" fmla="*/ 1512095 h 6858001"/>
                <a:gd name="connsiteX8" fmla="*/ 1634287 w 3095625"/>
                <a:gd name="connsiteY8" fmla="*/ 1632745 h 6858001"/>
                <a:gd name="connsiteX9" fmla="*/ 1757255 w 3095625"/>
                <a:gd name="connsiteY9" fmla="*/ 2238376 h 6858001"/>
                <a:gd name="connsiteX10" fmla="*/ 1985738 w 3095625"/>
                <a:gd name="connsiteY10" fmla="*/ 1366838 h 6858001"/>
                <a:gd name="connsiteX11" fmla="*/ 2285622 w 3095625"/>
                <a:gd name="connsiteY11" fmla="*/ 1430338 h 6858001"/>
                <a:gd name="connsiteX12" fmla="*/ 2310215 w 3095625"/>
                <a:gd name="connsiteY12" fmla="*/ 1435894 h 6858001"/>
                <a:gd name="connsiteX13" fmla="*/ 2333222 w 3095625"/>
                <a:gd name="connsiteY13" fmla="*/ 1442244 h 6858001"/>
                <a:gd name="connsiteX14" fmla="*/ 2354643 w 3095625"/>
                <a:gd name="connsiteY14" fmla="*/ 1450182 h 6858001"/>
                <a:gd name="connsiteX15" fmla="*/ 2378443 w 3095625"/>
                <a:gd name="connsiteY15" fmla="*/ 1458120 h 6858001"/>
                <a:gd name="connsiteX16" fmla="*/ 2399863 w 3095625"/>
                <a:gd name="connsiteY16" fmla="*/ 1466851 h 6858001"/>
                <a:gd name="connsiteX17" fmla="*/ 2421283 w 3095625"/>
                <a:gd name="connsiteY17" fmla="*/ 1476376 h 6858001"/>
                <a:gd name="connsiteX18" fmla="*/ 2441910 w 3095625"/>
                <a:gd name="connsiteY18" fmla="*/ 1486695 h 6858001"/>
                <a:gd name="connsiteX19" fmla="*/ 2462537 w 3095625"/>
                <a:gd name="connsiteY19" fmla="*/ 1497807 h 6858001"/>
                <a:gd name="connsiteX20" fmla="*/ 2482371 w 3095625"/>
                <a:gd name="connsiteY20" fmla="*/ 1509713 h 6858001"/>
                <a:gd name="connsiteX21" fmla="*/ 2502204 w 3095625"/>
                <a:gd name="connsiteY21" fmla="*/ 1522413 h 6858001"/>
                <a:gd name="connsiteX22" fmla="*/ 2521245 w 3095625"/>
                <a:gd name="connsiteY22" fmla="*/ 1535907 h 6858001"/>
                <a:gd name="connsiteX23" fmla="*/ 2539492 w 3095625"/>
                <a:gd name="connsiteY23" fmla="*/ 1549401 h 6858001"/>
                <a:gd name="connsiteX24" fmla="*/ 2558532 w 3095625"/>
                <a:gd name="connsiteY24" fmla="*/ 1564482 h 6858001"/>
                <a:gd name="connsiteX25" fmla="*/ 2575985 w 3095625"/>
                <a:gd name="connsiteY25" fmla="*/ 1578770 h 6858001"/>
                <a:gd name="connsiteX26" fmla="*/ 2592646 w 3095625"/>
                <a:gd name="connsiteY26" fmla="*/ 1595438 h 6858001"/>
                <a:gd name="connsiteX27" fmla="*/ 2608512 w 3095625"/>
                <a:gd name="connsiteY27" fmla="*/ 1612107 h 6858001"/>
                <a:gd name="connsiteX28" fmla="*/ 2624379 w 3095625"/>
                <a:gd name="connsiteY28" fmla="*/ 1627982 h 6858001"/>
                <a:gd name="connsiteX29" fmla="*/ 2638659 w 3095625"/>
                <a:gd name="connsiteY29" fmla="*/ 1645445 h 6858001"/>
                <a:gd name="connsiteX30" fmla="*/ 2652940 w 3095625"/>
                <a:gd name="connsiteY30" fmla="*/ 1664495 h 6858001"/>
                <a:gd name="connsiteX31" fmla="*/ 2667220 w 3095625"/>
                <a:gd name="connsiteY31" fmla="*/ 1683545 h 6858001"/>
                <a:gd name="connsiteX32" fmla="*/ 2679913 w 3095625"/>
                <a:gd name="connsiteY32" fmla="*/ 1701801 h 6858001"/>
                <a:gd name="connsiteX33" fmla="*/ 2691813 w 3095625"/>
                <a:gd name="connsiteY33" fmla="*/ 1721645 h 6858001"/>
                <a:gd name="connsiteX34" fmla="*/ 2702920 w 3095625"/>
                <a:gd name="connsiteY34" fmla="*/ 1742282 h 6858001"/>
                <a:gd name="connsiteX35" fmla="*/ 2714027 w 3095625"/>
                <a:gd name="connsiteY35" fmla="*/ 1763713 h 6858001"/>
                <a:gd name="connsiteX36" fmla="*/ 2724341 w 3095625"/>
                <a:gd name="connsiteY36" fmla="*/ 1784351 h 6858001"/>
                <a:gd name="connsiteX37" fmla="*/ 2733861 w 3095625"/>
                <a:gd name="connsiteY37" fmla="*/ 1804988 h 6858001"/>
                <a:gd name="connsiteX38" fmla="*/ 2741794 w 3095625"/>
                <a:gd name="connsiteY38" fmla="*/ 1827213 h 6858001"/>
                <a:gd name="connsiteX39" fmla="*/ 2748934 w 3095625"/>
                <a:gd name="connsiteY39" fmla="*/ 1850232 h 6858001"/>
                <a:gd name="connsiteX40" fmla="*/ 2756868 w 3095625"/>
                <a:gd name="connsiteY40" fmla="*/ 1872457 h 6858001"/>
                <a:gd name="connsiteX41" fmla="*/ 2762421 w 3095625"/>
                <a:gd name="connsiteY41" fmla="*/ 1895476 h 6858001"/>
                <a:gd name="connsiteX42" fmla="*/ 2767974 w 3095625"/>
                <a:gd name="connsiteY42" fmla="*/ 1919288 h 6858001"/>
                <a:gd name="connsiteX43" fmla="*/ 2772734 w 3095625"/>
                <a:gd name="connsiteY43" fmla="*/ 1942307 h 6858001"/>
                <a:gd name="connsiteX44" fmla="*/ 3091658 w 3095625"/>
                <a:gd name="connsiteY44" fmla="*/ 3925888 h 6858001"/>
                <a:gd name="connsiteX45" fmla="*/ 3095625 w 3095625"/>
                <a:gd name="connsiteY45" fmla="*/ 3950495 h 6858001"/>
                <a:gd name="connsiteX46" fmla="*/ 3095625 w 3095625"/>
                <a:gd name="connsiteY46" fmla="*/ 3975101 h 6858001"/>
                <a:gd name="connsiteX47" fmla="*/ 3093245 w 3095625"/>
                <a:gd name="connsiteY47" fmla="*/ 4000501 h 6858001"/>
                <a:gd name="connsiteX48" fmla="*/ 3090072 w 3095625"/>
                <a:gd name="connsiteY48" fmla="*/ 4023520 h 6858001"/>
                <a:gd name="connsiteX49" fmla="*/ 3082932 w 3095625"/>
                <a:gd name="connsiteY49" fmla="*/ 4047332 h 6858001"/>
                <a:gd name="connsiteX50" fmla="*/ 3075792 w 3095625"/>
                <a:gd name="connsiteY50" fmla="*/ 4069557 h 6858001"/>
                <a:gd name="connsiteX51" fmla="*/ 3064685 w 3095625"/>
                <a:gd name="connsiteY51" fmla="*/ 4091782 h 6858001"/>
                <a:gd name="connsiteX52" fmla="*/ 3053578 w 3095625"/>
                <a:gd name="connsiteY52" fmla="*/ 4112420 h 6858001"/>
                <a:gd name="connsiteX53" fmla="*/ 3039298 w 3095625"/>
                <a:gd name="connsiteY53" fmla="*/ 4132263 h 6858001"/>
                <a:gd name="connsiteX54" fmla="*/ 3024224 w 3095625"/>
                <a:gd name="connsiteY54" fmla="*/ 4149726 h 6858001"/>
                <a:gd name="connsiteX55" fmla="*/ 3005977 w 3095625"/>
                <a:gd name="connsiteY55" fmla="*/ 4167188 h 6858001"/>
                <a:gd name="connsiteX56" fmla="*/ 2987730 w 3095625"/>
                <a:gd name="connsiteY56" fmla="*/ 4183063 h 6858001"/>
                <a:gd name="connsiteX57" fmla="*/ 2967897 w 3095625"/>
                <a:gd name="connsiteY57" fmla="*/ 4195763 h 6858001"/>
                <a:gd name="connsiteX58" fmla="*/ 2945683 w 3095625"/>
                <a:gd name="connsiteY58" fmla="*/ 4207670 h 6858001"/>
                <a:gd name="connsiteX59" fmla="*/ 2922676 w 3095625"/>
                <a:gd name="connsiteY59" fmla="*/ 4217988 h 6858001"/>
                <a:gd name="connsiteX60" fmla="*/ 2899669 w 3095625"/>
                <a:gd name="connsiteY60" fmla="*/ 4225926 h 6858001"/>
                <a:gd name="connsiteX61" fmla="*/ 2885389 w 3095625"/>
                <a:gd name="connsiteY61" fmla="*/ 4229101 h 6858001"/>
                <a:gd name="connsiteX62" fmla="*/ 2871109 w 3095625"/>
                <a:gd name="connsiteY62" fmla="*/ 4232276 h 6858001"/>
                <a:gd name="connsiteX63" fmla="*/ 2856829 w 3095625"/>
                <a:gd name="connsiteY63" fmla="*/ 4234657 h 6858001"/>
                <a:gd name="connsiteX64" fmla="*/ 2842549 w 3095625"/>
                <a:gd name="connsiteY64" fmla="*/ 4235451 h 6858001"/>
                <a:gd name="connsiteX65" fmla="*/ 2828268 w 3095625"/>
                <a:gd name="connsiteY65" fmla="*/ 4235451 h 6858001"/>
                <a:gd name="connsiteX66" fmla="*/ 2813988 w 3095625"/>
                <a:gd name="connsiteY66" fmla="*/ 4235451 h 6858001"/>
                <a:gd name="connsiteX67" fmla="*/ 2801295 w 3095625"/>
                <a:gd name="connsiteY67" fmla="*/ 4234657 h 6858001"/>
                <a:gd name="connsiteX68" fmla="*/ 2787015 w 3095625"/>
                <a:gd name="connsiteY68" fmla="*/ 4232276 h 6858001"/>
                <a:gd name="connsiteX69" fmla="*/ 2773528 w 3095625"/>
                <a:gd name="connsiteY69" fmla="*/ 4229895 h 6858001"/>
                <a:gd name="connsiteX70" fmla="*/ 2760041 w 3095625"/>
                <a:gd name="connsiteY70" fmla="*/ 4226720 h 6858001"/>
                <a:gd name="connsiteX71" fmla="*/ 2747347 w 3095625"/>
                <a:gd name="connsiteY71" fmla="*/ 4223545 h 6858001"/>
                <a:gd name="connsiteX72" fmla="*/ 2733861 w 3095625"/>
                <a:gd name="connsiteY72" fmla="*/ 4218782 h 6858001"/>
                <a:gd name="connsiteX73" fmla="*/ 2721960 w 3095625"/>
                <a:gd name="connsiteY73" fmla="*/ 4213226 h 6858001"/>
                <a:gd name="connsiteX74" fmla="*/ 2710060 w 3095625"/>
                <a:gd name="connsiteY74" fmla="*/ 4207670 h 6858001"/>
                <a:gd name="connsiteX75" fmla="*/ 2697367 w 3095625"/>
                <a:gd name="connsiteY75" fmla="*/ 4201320 h 6858001"/>
                <a:gd name="connsiteX76" fmla="*/ 2685467 w 3095625"/>
                <a:gd name="connsiteY76" fmla="*/ 4194970 h 6858001"/>
                <a:gd name="connsiteX77" fmla="*/ 2674360 w 3095625"/>
                <a:gd name="connsiteY77" fmla="*/ 4187032 h 6858001"/>
                <a:gd name="connsiteX78" fmla="*/ 2663253 w 3095625"/>
                <a:gd name="connsiteY78" fmla="*/ 4179095 h 6858001"/>
                <a:gd name="connsiteX79" fmla="*/ 2652940 w 3095625"/>
                <a:gd name="connsiteY79" fmla="*/ 4170363 h 6858001"/>
                <a:gd name="connsiteX80" fmla="*/ 2642626 w 3095625"/>
                <a:gd name="connsiteY80" fmla="*/ 4160838 h 6858001"/>
                <a:gd name="connsiteX81" fmla="*/ 2633106 w 3095625"/>
                <a:gd name="connsiteY81" fmla="*/ 4152107 h 6858001"/>
                <a:gd name="connsiteX82" fmla="*/ 2624379 w 3095625"/>
                <a:gd name="connsiteY82" fmla="*/ 4140995 h 6858001"/>
                <a:gd name="connsiteX83" fmla="*/ 2615653 w 3095625"/>
                <a:gd name="connsiteY83" fmla="*/ 4130676 h 6858001"/>
                <a:gd name="connsiteX84" fmla="*/ 2607719 w 3095625"/>
                <a:gd name="connsiteY84" fmla="*/ 4120357 h 6858001"/>
                <a:gd name="connsiteX85" fmla="*/ 2599786 w 3095625"/>
                <a:gd name="connsiteY85" fmla="*/ 4107657 h 6858001"/>
                <a:gd name="connsiteX86" fmla="*/ 2593439 w 3095625"/>
                <a:gd name="connsiteY86" fmla="*/ 4095751 h 6858001"/>
                <a:gd name="connsiteX87" fmla="*/ 2587092 w 3095625"/>
                <a:gd name="connsiteY87" fmla="*/ 4083845 h 6858001"/>
                <a:gd name="connsiteX88" fmla="*/ 2581539 w 3095625"/>
                <a:gd name="connsiteY88" fmla="*/ 4070351 h 6858001"/>
                <a:gd name="connsiteX89" fmla="*/ 2575985 w 3095625"/>
                <a:gd name="connsiteY89" fmla="*/ 4057651 h 6858001"/>
                <a:gd name="connsiteX90" fmla="*/ 2571225 w 3095625"/>
                <a:gd name="connsiteY90" fmla="*/ 4044157 h 6858001"/>
                <a:gd name="connsiteX91" fmla="*/ 2568052 w 3095625"/>
                <a:gd name="connsiteY91" fmla="*/ 4029870 h 6858001"/>
                <a:gd name="connsiteX92" fmla="*/ 2564879 w 3095625"/>
                <a:gd name="connsiteY92" fmla="*/ 4015582 h 6858001"/>
                <a:gd name="connsiteX93" fmla="*/ 2326082 w 3095625"/>
                <a:gd name="connsiteY93" fmla="*/ 2702720 h 6858001"/>
                <a:gd name="connsiteX94" fmla="*/ 2299109 w 3095625"/>
                <a:gd name="connsiteY94" fmla="*/ 3538538 h 6858001"/>
                <a:gd name="connsiteX95" fmla="*/ 2298315 w 3095625"/>
                <a:gd name="connsiteY95" fmla="*/ 3597276 h 6858001"/>
                <a:gd name="connsiteX96" fmla="*/ 2298315 w 3095625"/>
                <a:gd name="connsiteY96" fmla="*/ 3654426 h 6858001"/>
                <a:gd name="connsiteX97" fmla="*/ 2299902 w 3095625"/>
                <a:gd name="connsiteY97" fmla="*/ 3712370 h 6858001"/>
                <a:gd name="connsiteX98" fmla="*/ 2303075 w 3095625"/>
                <a:gd name="connsiteY98" fmla="*/ 3769520 h 6858001"/>
                <a:gd name="connsiteX99" fmla="*/ 2476817 w 3095625"/>
                <a:gd name="connsiteY99" fmla="*/ 6500019 h 6858001"/>
                <a:gd name="connsiteX100" fmla="*/ 2476817 w 3095625"/>
                <a:gd name="connsiteY100" fmla="*/ 6518276 h 6858001"/>
                <a:gd name="connsiteX101" fmla="*/ 2476817 w 3095625"/>
                <a:gd name="connsiteY101" fmla="*/ 6535739 h 6858001"/>
                <a:gd name="connsiteX102" fmla="*/ 2476024 w 3095625"/>
                <a:gd name="connsiteY102" fmla="*/ 6553995 h 6858001"/>
                <a:gd name="connsiteX103" fmla="*/ 2473644 w 3095625"/>
                <a:gd name="connsiteY103" fmla="*/ 6571457 h 6858001"/>
                <a:gd name="connsiteX104" fmla="*/ 2471264 w 3095625"/>
                <a:gd name="connsiteY104" fmla="*/ 6588919 h 6858001"/>
                <a:gd name="connsiteX105" fmla="*/ 2467297 w 3095625"/>
                <a:gd name="connsiteY105" fmla="*/ 6605589 h 6858001"/>
                <a:gd name="connsiteX106" fmla="*/ 2462537 w 3095625"/>
                <a:gd name="connsiteY106" fmla="*/ 6621463 h 6858001"/>
                <a:gd name="connsiteX107" fmla="*/ 2456984 w 3095625"/>
                <a:gd name="connsiteY107" fmla="*/ 6638132 h 6858001"/>
                <a:gd name="connsiteX108" fmla="*/ 2450637 w 3095625"/>
                <a:gd name="connsiteY108" fmla="*/ 6654007 h 6858001"/>
                <a:gd name="connsiteX109" fmla="*/ 2444290 w 3095625"/>
                <a:gd name="connsiteY109" fmla="*/ 6669089 h 6858001"/>
                <a:gd name="connsiteX110" fmla="*/ 2436357 w 3095625"/>
                <a:gd name="connsiteY110" fmla="*/ 6684169 h 6858001"/>
                <a:gd name="connsiteX111" fmla="*/ 2427630 w 3095625"/>
                <a:gd name="connsiteY111" fmla="*/ 6698457 h 6858001"/>
                <a:gd name="connsiteX112" fmla="*/ 2417317 w 3095625"/>
                <a:gd name="connsiteY112" fmla="*/ 6712745 h 6858001"/>
                <a:gd name="connsiteX113" fmla="*/ 2407797 w 3095625"/>
                <a:gd name="connsiteY113" fmla="*/ 6726239 h 6858001"/>
                <a:gd name="connsiteX114" fmla="*/ 2397483 w 3095625"/>
                <a:gd name="connsiteY114" fmla="*/ 6739732 h 6858001"/>
                <a:gd name="connsiteX115" fmla="*/ 2387170 w 3095625"/>
                <a:gd name="connsiteY115" fmla="*/ 6751639 h 6858001"/>
                <a:gd name="connsiteX116" fmla="*/ 2374476 w 3095625"/>
                <a:gd name="connsiteY116" fmla="*/ 6763545 h 6858001"/>
                <a:gd name="connsiteX117" fmla="*/ 2362576 w 3095625"/>
                <a:gd name="connsiteY117" fmla="*/ 6774657 h 6858001"/>
                <a:gd name="connsiteX118" fmla="*/ 2349883 w 3095625"/>
                <a:gd name="connsiteY118" fmla="*/ 6785769 h 6858001"/>
                <a:gd name="connsiteX119" fmla="*/ 2336396 w 3095625"/>
                <a:gd name="connsiteY119" fmla="*/ 6795295 h 6858001"/>
                <a:gd name="connsiteX120" fmla="*/ 2322116 w 3095625"/>
                <a:gd name="connsiteY120" fmla="*/ 6805613 h 6858001"/>
                <a:gd name="connsiteX121" fmla="*/ 2307835 w 3095625"/>
                <a:gd name="connsiteY121" fmla="*/ 6814345 h 6858001"/>
                <a:gd name="connsiteX122" fmla="*/ 2292762 w 3095625"/>
                <a:gd name="connsiteY122" fmla="*/ 6821489 h 6858001"/>
                <a:gd name="connsiteX123" fmla="*/ 2276895 w 3095625"/>
                <a:gd name="connsiteY123" fmla="*/ 6829426 h 6858001"/>
                <a:gd name="connsiteX124" fmla="*/ 2261821 w 3095625"/>
                <a:gd name="connsiteY124" fmla="*/ 6835776 h 6858001"/>
                <a:gd name="connsiteX125" fmla="*/ 2245161 w 3095625"/>
                <a:gd name="connsiteY125" fmla="*/ 6841332 h 6858001"/>
                <a:gd name="connsiteX126" fmla="*/ 2228501 w 3095625"/>
                <a:gd name="connsiteY126" fmla="*/ 6846095 h 6858001"/>
                <a:gd name="connsiteX127" fmla="*/ 2212634 w 3095625"/>
                <a:gd name="connsiteY127" fmla="*/ 6850063 h 6858001"/>
                <a:gd name="connsiteX128" fmla="*/ 2194387 w 3095625"/>
                <a:gd name="connsiteY128" fmla="*/ 6853239 h 6858001"/>
                <a:gd name="connsiteX129" fmla="*/ 2176934 w 3095625"/>
                <a:gd name="connsiteY129" fmla="*/ 6855619 h 6858001"/>
                <a:gd name="connsiteX130" fmla="*/ 2159480 w 3095625"/>
                <a:gd name="connsiteY130" fmla="*/ 6857207 h 6858001"/>
                <a:gd name="connsiteX131" fmla="*/ 2141233 w 3095625"/>
                <a:gd name="connsiteY131" fmla="*/ 6858001 h 6858001"/>
                <a:gd name="connsiteX132" fmla="*/ 2125366 w 3095625"/>
                <a:gd name="connsiteY132" fmla="*/ 6858001 h 6858001"/>
                <a:gd name="connsiteX133" fmla="*/ 2108706 w 3095625"/>
                <a:gd name="connsiteY133" fmla="*/ 6857207 h 6858001"/>
                <a:gd name="connsiteX134" fmla="*/ 2093633 w 3095625"/>
                <a:gd name="connsiteY134" fmla="*/ 6854826 h 6858001"/>
                <a:gd name="connsiteX135" fmla="*/ 2078559 w 3095625"/>
                <a:gd name="connsiteY135" fmla="*/ 6851651 h 6858001"/>
                <a:gd name="connsiteX136" fmla="*/ 2062692 w 3095625"/>
                <a:gd name="connsiteY136" fmla="*/ 6849269 h 6858001"/>
                <a:gd name="connsiteX137" fmla="*/ 2047619 w 3095625"/>
                <a:gd name="connsiteY137" fmla="*/ 6844507 h 6858001"/>
                <a:gd name="connsiteX138" fmla="*/ 2033339 w 3095625"/>
                <a:gd name="connsiteY138" fmla="*/ 6840539 h 6858001"/>
                <a:gd name="connsiteX139" fmla="*/ 2019059 w 3095625"/>
                <a:gd name="connsiteY139" fmla="*/ 6834982 h 6858001"/>
                <a:gd name="connsiteX140" fmla="*/ 2004778 w 3095625"/>
                <a:gd name="connsiteY140" fmla="*/ 6829426 h 6858001"/>
                <a:gd name="connsiteX141" fmla="*/ 1991292 w 3095625"/>
                <a:gd name="connsiteY141" fmla="*/ 6823076 h 6858001"/>
                <a:gd name="connsiteX142" fmla="*/ 1977011 w 3095625"/>
                <a:gd name="connsiteY142" fmla="*/ 6815139 h 6858001"/>
                <a:gd name="connsiteX143" fmla="*/ 1964318 w 3095625"/>
                <a:gd name="connsiteY143" fmla="*/ 6807201 h 6858001"/>
                <a:gd name="connsiteX144" fmla="*/ 1951624 w 3095625"/>
                <a:gd name="connsiteY144" fmla="*/ 6800057 h 6858001"/>
                <a:gd name="connsiteX145" fmla="*/ 1939724 w 3095625"/>
                <a:gd name="connsiteY145" fmla="*/ 6791326 h 6858001"/>
                <a:gd name="connsiteX146" fmla="*/ 1927824 w 3095625"/>
                <a:gd name="connsiteY146" fmla="*/ 6781007 h 6858001"/>
                <a:gd name="connsiteX147" fmla="*/ 1915924 w 3095625"/>
                <a:gd name="connsiteY147" fmla="*/ 6771482 h 6858001"/>
                <a:gd name="connsiteX148" fmla="*/ 1904817 w 3095625"/>
                <a:gd name="connsiteY148" fmla="*/ 6761163 h 6858001"/>
                <a:gd name="connsiteX149" fmla="*/ 1894504 w 3095625"/>
                <a:gd name="connsiteY149" fmla="*/ 6750051 h 6858001"/>
                <a:gd name="connsiteX150" fmla="*/ 1884984 w 3095625"/>
                <a:gd name="connsiteY150" fmla="*/ 6738145 h 6858001"/>
                <a:gd name="connsiteX151" fmla="*/ 1875463 w 3095625"/>
                <a:gd name="connsiteY151" fmla="*/ 6727032 h 6858001"/>
                <a:gd name="connsiteX152" fmla="*/ 1865943 w 3095625"/>
                <a:gd name="connsiteY152" fmla="*/ 6715126 h 6858001"/>
                <a:gd name="connsiteX153" fmla="*/ 1857217 w 3095625"/>
                <a:gd name="connsiteY153" fmla="*/ 6701632 h 6858001"/>
                <a:gd name="connsiteX154" fmla="*/ 1850076 w 3095625"/>
                <a:gd name="connsiteY154" fmla="*/ 6688932 h 6858001"/>
                <a:gd name="connsiteX155" fmla="*/ 1842143 w 3095625"/>
                <a:gd name="connsiteY155" fmla="*/ 6675439 h 6858001"/>
                <a:gd name="connsiteX156" fmla="*/ 1835796 w 3095625"/>
                <a:gd name="connsiteY156" fmla="*/ 6661151 h 6858001"/>
                <a:gd name="connsiteX157" fmla="*/ 1830243 w 3095625"/>
                <a:gd name="connsiteY157" fmla="*/ 6648451 h 6858001"/>
                <a:gd name="connsiteX158" fmla="*/ 1824689 w 3095625"/>
                <a:gd name="connsiteY158" fmla="*/ 6632576 h 6858001"/>
                <a:gd name="connsiteX159" fmla="*/ 1819136 w 3095625"/>
                <a:gd name="connsiteY159" fmla="*/ 6618289 h 6858001"/>
                <a:gd name="connsiteX160" fmla="*/ 1814376 w 3095625"/>
                <a:gd name="connsiteY160" fmla="*/ 6603207 h 6858001"/>
                <a:gd name="connsiteX161" fmla="*/ 1811203 w 3095625"/>
                <a:gd name="connsiteY161" fmla="*/ 6587332 h 6858001"/>
                <a:gd name="connsiteX162" fmla="*/ 1808823 w 3095625"/>
                <a:gd name="connsiteY162" fmla="*/ 6572251 h 6858001"/>
                <a:gd name="connsiteX163" fmla="*/ 1807236 w 3095625"/>
                <a:gd name="connsiteY163" fmla="*/ 6555582 h 6858001"/>
                <a:gd name="connsiteX164" fmla="*/ 1547813 w 3095625"/>
                <a:gd name="connsiteY164" fmla="*/ 4050507 h 6858001"/>
                <a:gd name="connsiteX165" fmla="*/ 1288389 w 3095625"/>
                <a:gd name="connsiteY165" fmla="*/ 6555582 h 6858001"/>
                <a:gd name="connsiteX166" fmla="*/ 1286803 w 3095625"/>
                <a:gd name="connsiteY166" fmla="*/ 6572251 h 6858001"/>
                <a:gd name="connsiteX167" fmla="*/ 1282836 w 3095625"/>
                <a:gd name="connsiteY167" fmla="*/ 6587332 h 6858001"/>
                <a:gd name="connsiteX168" fmla="*/ 1279663 w 3095625"/>
                <a:gd name="connsiteY168" fmla="*/ 6603207 h 6858001"/>
                <a:gd name="connsiteX169" fmla="*/ 1275696 w 3095625"/>
                <a:gd name="connsiteY169" fmla="*/ 6618289 h 6858001"/>
                <a:gd name="connsiteX170" fmla="*/ 1270936 w 3095625"/>
                <a:gd name="connsiteY170" fmla="*/ 6632576 h 6858001"/>
                <a:gd name="connsiteX171" fmla="*/ 1265383 w 3095625"/>
                <a:gd name="connsiteY171" fmla="*/ 6648451 h 6858001"/>
                <a:gd name="connsiteX172" fmla="*/ 1259829 w 3095625"/>
                <a:gd name="connsiteY172" fmla="*/ 6661151 h 6858001"/>
                <a:gd name="connsiteX173" fmla="*/ 1252689 w 3095625"/>
                <a:gd name="connsiteY173" fmla="*/ 6675439 h 6858001"/>
                <a:gd name="connsiteX174" fmla="*/ 1245549 w 3095625"/>
                <a:gd name="connsiteY174" fmla="*/ 6688932 h 6858001"/>
                <a:gd name="connsiteX175" fmla="*/ 1238409 w 3095625"/>
                <a:gd name="connsiteY175" fmla="*/ 6701632 h 6858001"/>
                <a:gd name="connsiteX176" fmla="*/ 1229682 w 3095625"/>
                <a:gd name="connsiteY176" fmla="*/ 6715126 h 6858001"/>
                <a:gd name="connsiteX177" fmla="*/ 1220162 w 3095625"/>
                <a:gd name="connsiteY177" fmla="*/ 6727032 h 6858001"/>
                <a:gd name="connsiteX178" fmla="*/ 1210642 w 3095625"/>
                <a:gd name="connsiteY178" fmla="*/ 6738145 h 6858001"/>
                <a:gd name="connsiteX179" fmla="*/ 1201122 w 3095625"/>
                <a:gd name="connsiteY179" fmla="*/ 6750051 h 6858001"/>
                <a:gd name="connsiteX180" fmla="*/ 1190015 w 3095625"/>
                <a:gd name="connsiteY180" fmla="*/ 6761163 h 6858001"/>
                <a:gd name="connsiteX181" fmla="*/ 1178908 w 3095625"/>
                <a:gd name="connsiteY181" fmla="*/ 6771482 h 6858001"/>
                <a:gd name="connsiteX182" fmla="*/ 1167801 w 3095625"/>
                <a:gd name="connsiteY182" fmla="*/ 6781007 h 6858001"/>
                <a:gd name="connsiteX183" fmla="*/ 1155901 w 3095625"/>
                <a:gd name="connsiteY183" fmla="*/ 6791326 h 6858001"/>
                <a:gd name="connsiteX184" fmla="*/ 1144001 w 3095625"/>
                <a:gd name="connsiteY184" fmla="*/ 6800057 h 6858001"/>
                <a:gd name="connsiteX185" fmla="*/ 1130514 w 3095625"/>
                <a:gd name="connsiteY185" fmla="*/ 6807201 h 6858001"/>
                <a:gd name="connsiteX186" fmla="*/ 1117027 w 3095625"/>
                <a:gd name="connsiteY186" fmla="*/ 6815139 h 6858001"/>
                <a:gd name="connsiteX187" fmla="*/ 1104334 w 3095625"/>
                <a:gd name="connsiteY187" fmla="*/ 6823076 h 6858001"/>
                <a:gd name="connsiteX188" fmla="*/ 1090847 w 3095625"/>
                <a:gd name="connsiteY188" fmla="*/ 6829426 h 6858001"/>
                <a:gd name="connsiteX189" fmla="*/ 1076567 w 3095625"/>
                <a:gd name="connsiteY189" fmla="*/ 6834982 h 6858001"/>
                <a:gd name="connsiteX190" fmla="*/ 1062287 w 3095625"/>
                <a:gd name="connsiteY190" fmla="*/ 6840539 h 6858001"/>
                <a:gd name="connsiteX191" fmla="*/ 1047213 w 3095625"/>
                <a:gd name="connsiteY191" fmla="*/ 6844507 h 6858001"/>
                <a:gd name="connsiteX192" fmla="*/ 1032933 w 3095625"/>
                <a:gd name="connsiteY192" fmla="*/ 6849269 h 6858001"/>
                <a:gd name="connsiteX193" fmla="*/ 1017066 w 3095625"/>
                <a:gd name="connsiteY193" fmla="*/ 6851651 h 6858001"/>
                <a:gd name="connsiteX194" fmla="*/ 1001993 w 3095625"/>
                <a:gd name="connsiteY194" fmla="*/ 6854826 h 6858001"/>
                <a:gd name="connsiteX195" fmla="*/ 985332 w 3095625"/>
                <a:gd name="connsiteY195" fmla="*/ 6857207 h 6858001"/>
                <a:gd name="connsiteX196" fmla="*/ 970259 w 3095625"/>
                <a:gd name="connsiteY196" fmla="*/ 6858001 h 6858001"/>
                <a:gd name="connsiteX197" fmla="*/ 953599 w 3095625"/>
                <a:gd name="connsiteY197" fmla="*/ 6858001 h 6858001"/>
                <a:gd name="connsiteX198" fmla="*/ 936145 w 3095625"/>
                <a:gd name="connsiteY198" fmla="*/ 6857207 h 6858001"/>
                <a:gd name="connsiteX199" fmla="*/ 918691 w 3095625"/>
                <a:gd name="connsiteY199" fmla="*/ 6855619 h 6858001"/>
                <a:gd name="connsiteX200" fmla="*/ 901238 w 3095625"/>
                <a:gd name="connsiteY200" fmla="*/ 6853239 h 6858001"/>
                <a:gd name="connsiteX201" fmla="*/ 882991 w 3095625"/>
                <a:gd name="connsiteY201" fmla="*/ 6850063 h 6858001"/>
                <a:gd name="connsiteX202" fmla="*/ 867124 w 3095625"/>
                <a:gd name="connsiteY202" fmla="*/ 6846095 h 6858001"/>
                <a:gd name="connsiteX203" fmla="*/ 850464 w 3095625"/>
                <a:gd name="connsiteY203" fmla="*/ 6841332 h 6858001"/>
                <a:gd name="connsiteX204" fmla="*/ 833804 w 3095625"/>
                <a:gd name="connsiteY204" fmla="*/ 6835776 h 6858001"/>
                <a:gd name="connsiteX205" fmla="*/ 817143 w 3095625"/>
                <a:gd name="connsiteY205" fmla="*/ 6829426 h 6858001"/>
                <a:gd name="connsiteX206" fmla="*/ 802070 w 3095625"/>
                <a:gd name="connsiteY206" fmla="*/ 6821489 h 6858001"/>
                <a:gd name="connsiteX207" fmla="*/ 787790 w 3095625"/>
                <a:gd name="connsiteY207" fmla="*/ 6814345 h 6858001"/>
                <a:gd name="connsiteX208" fmla="*/ 773509 w 3095625"/>
                <a:gd name="connsiteY208" fmla="*/ 6805613 h 6858001"/>
                <a:gd name="connsiteX209" fmla="*/ 759229 w 3095625"/>
                <a:gd name="connsiteY209" fmla="*/ 6795295 h 6858001"/>
                <a:gd name="connsiteX210" fmla="*/ 745742 w 3095625"/>
                <a:gd name="connsiteY210" fmla="*/ 6785769 h 6858001"/>
                <a:gd name="connsiteX211" fmla="*/ 733049 w 3095625"/>
                <a:gd name="connsiteY211" fmla="*/ 6774657 h 6858001"/>
                <a:gd name="connsiteX212" fmla="*/ 721149 w 3095625"/>
                <a:gd name="connsiteY212" fmla="*/ 6763545 h 6858001"/>
                <a:gd name="connsiteX213" fmla="*/ 708455 w 3095625"/>
                <a:gd name="connsiteY213" fmla="*/ 6751639 h 6858001"/>
                <a:gd name="connsiteX214" fmla="*/ 698142 w 3095625"/>
                <a:gd name="connsiteY214" fmla="*/ 6739732 h 6858001"/>
                <a:gd name="connsiteX215" fmla="*/ 687035 w 3095625"/>
                <a:gd name="connsiteY215" fmla="*/ 6726239 h 6858001"/>
                <a:gd name="connsiteX216" fmla="*/ 676722 w 3095625"/>
                <a:gd name="connsiteY216" fmla="*/ 6712745 h 6858001"/>
                <a:gd name="connsiteX217" fmla="*/ 667995 w 3095625"/>
                <a:gd name="connsiteY217" fmla="*/ 6698457 h 6858001"/>
                <a:gd name="connsiteX218" fmla="*/ 659268 w 3095625"/>
                <a:gd name="connsiteY218" fmla="*/ 6684169 h 6858001"/>
                <a:gd name="connsiteX219" fmla="*/ 651335 w 3095625"/>
                <a:gd name="connsiteY219" fmla="*/ 6669089 h 6858001"/>
                <a:gd name="connsiteX220" fmla="*/ 644988 w 3095625"/>
                <a:gd name="connsiteY220" fmla="*/ 6654007 h 6858001"/>
                <a:gd name="connsiteX221" fmla="*/ 638641 w 3095625"/>
                <a:gd name="connsiteY221" fmla="*/ 6638132 h 6858001"/>
                <a:gd name="connsiteX222" fmla="*/ 633088 w 3095625"/>
                <a:gd name="connsiteY222" fmla="*/ 6621463 h 6858001"/>
                <a:gd name="connsiteX223" fmla="*/ 628328 w 3095625"/>
                <a:gd name="connsiteY223" fmla="*/ 6605589 h 6858001"/>
                <a:gd name="connsiteX224" fmla="*/ 624361 w 3095625"/>
                <a:gd name="connsiteY224" fmla="*/ 6588919 h 6858001"/>
                <a:gd name="connsiteX225" fmla="*/ 621188 w 3095625"/>
                <a:gd name="connsiteY225" fmla="*/ 6571457 h 6858001"/>
                <a:gd name="connsiteX226" fmla="*/ 619601 w 3095625"/>
                <a:gd name="connsiteY226" fmla="*/ 6553995 h 6858001"/>
                <a:gd name="connsiteX227" fmla="*/ 617221 w 3095625"/>
                <a:gd name="connsiteY227" fmla="*/ 6535739 h 6858001"/>
                <a:gd name="connsiteX228" fmla="*/ 617221 w 3095625"/>
                <a:gd name="connsiteY228" fmla="*/ 6518276 h 6858001"/>
                <a:gd name="connsiteX229" fmla="*/ 618808 w 3095625"/>
                <a:gd name="connsiteY229" fmla="*/ 6500019 h 6858001"/>
                <a:gd name="connsiteX230" fmla="*/ 792550 w 3095625"/>
                <a:gd name="connsiteY230" fmla="*/ 3769520 h 6858001"/>
                <a:gd name="connsiteX231" fmla="*/ 795723 w 3095625"/>
                <a:gd name="connsiteY231" fmla="*/ 3712370 h 6858001"/>
                <a:gd name="connsiteX232" fmla="*/ 796516 w 3095625"/>
                <a:gd name="connsiteY232" fmla="*/ 3654426 h 6858001"/>
                <a:gd name="connsiteX233" fmla="*/ 796516 w 3095625"/>
                <a:gd name="connsiteY233" fmla="*/ 3597276 h 6858001"/>
                <a:gd name="connsiteX234" fmla="*/ 795723 w 3095625"/>
                <a:gd name="connsiteY234" fmla="*/ 3538538 h 6858001"/>
                <a:gd name="connsiteX235" fmla="*/ 769543 w 3095625"/>
                <a:gd name="connsiteY235" fmla="*/ 2702720 h 6858001"/>
                <a:gd name="connsiteX236" fmla="*/ 530746 w 3095625"/>
                <a:gd name="connsiteY236" fmla="*/ 4015582 h 6858001"/>
                <a:gd name="connsiteX237" fmla="*/ 527573 w 3095625"/>
                <a:gd name="connsiteY237" fmla="*/ 4029870 h 6858001"/>
                <a:gd name="connsiteX238" fmla="*/ 524400 w 3095625"/>
                <a:gd name="connsiteY238" fmla="*/ 4044157 h 6858001"/>
                <a:gd name="connsiteX239" fmla="*/ 519640 w 3095625"/>
                <a:gd name="connsiteY239" fmla="*/ 4057651 h 6858001"/>
                <a:gd name="connsiteX240" fmla="*/ 514086 w 3095625"/>
                <a:gd name="connsiteY240" fmla="*/ 4070351 h 6858001"/>
                <a:gd name="connsiteX241" fmla="*/ 508533 w 3095625"/>
                <a:gd name="connsiteY241" fmla="*/ 4083845 h 6858001"/>
                <a:gd name="connsiteX242" fmla="*/ 502186 w 3095625"/>
                <a:gd name="connsiteY242" fmla="*/ 4095751 h 6858001"/>
                <a:gd name="connsiteX243" fmla="*/ 495839 w 3095625"/>
                <a:gd name="connsiteY243" fmla="*/ 4107657 h 6858001"/>
                <a:gd name="connsiteX244" fmla="*/ 487906 w 3095625"/>
                <a:gd name="connsiteY244" fmla="*/ 4120357 h 6858001"/>
                <a:gd name="connsiteX245" fmla="*/ 479179 w 3095625"/>
                <a:gd name="connsiteY245" fmla="*/ 4130676 h 6858001"/>
                <a:gd name="connsiteX246" fmla="*/ 471246 w 3095625"/>
                <a:gd name="connsiteY246" fmla="*/ 4140995 h 6858001"/>
                <a:gd name="connsiteX247" fmla="*/ 461726 w 3095625"/>
                <a:gd name="connsiteY247" fmla="*/ 4152107 h 6858001"/>
                <a:gd name="connsiteX248" fmla="*/ 452999 w 3095625"/>
                <a:gd name="connsiteY248" fmla="*/ 4160838 h 6858001"/>
                <a:gd name="connsiteX249" fmla="*/ 441892 w 3095625"/>
                <a:gd name="connsiteY249" fmla="*/ 4170363 h 6858001"/>
                <a:gd name="connsiteX250" fmla="*/ 432372 w 3095625"/>
                <a:gd name="connsiteY250" fmla="*/ 4179095 h 6858001"/>
                <a:gd name="connsiteX251" fmla="*/ 421265 w 3095625"/>
                <a:gd name="connsiteY251" fmla="*/ 4187032 h 6858001"/>
                <a:gd name="connsiteX252" fmla="*/ 410158 w 3095625"/>
                <a:gd name="connsiteY252" fmla="*/ 4194970 h 6858001"/>
                <a:gd name="connsiteX253" fmla="*/ 398258 w 3095625"/>
                <a:gd name="connsiteY253" fmla="*/ 4201320 h 6858001"/>
                <a:gd name="connsiteX254" fmla="*/ 385565 w 3095625"/>
                <a:gd name="connsiteY254" fmla="*/ 4207670 h 6858001"/>
                <a:gd name="connsiteX255" fmla="*/ 373665 w 3095625"/>
                <a:gd name="connsiteY255" fmla="*/ 4213226 h 6858001"/>
                <a:gd name="connsiteX256" fmla="*/ 360971 w 3095625"/>
                <a:gd name="connsiteY256" fmla="*/ 4218782 h 6858001"/>
                <a:gd name="connsiteX257" fmla="*/ 348278 w 3095625"/>
                <a:gd name="connsiteY257" fmla="*/ 4223545 h 6858001"/>
                <a:gd name="connsiteX258" fmla="*/ 335584 w 3095625"/>
                <a:gd name="connsiteY258" fmla="*/ 4226720 h 6858001"/>
                <a:gd name="connsiteX259" fmla="*/ 322097 w 3095625"/>
                <a:gd name="connsiteY259" fmla="*/ 4229895 h 6858001"/>
                <a:gd name="connsiteX260" fmla="*/ 307817 w 3095625"/>
                <a:gd name="connsiteY260" fmla="*/ 4232276 h 6858001"/>
                <a:gd name="connsiteX261" fmla="*/ 294330 w 3095625"/>
                <a:gd name="connsiteY261" fmla="*/ 4234657 h 6858001"/>
                <a:gd name="connsiteX262" fmla="*/ 280050 w 3095625"/>
                <a:gd name="connsiteY262" fmla="*/ 4235451 h 6858001"/>
                <a:gd name="connsiteX263" fmla="*/ 267357 w 3095625"/>
                <a:gd name="connsiteY263" fmla="*/ 4235451 h 6858001"/>
                <a:gd name="connsiteX264" fmla="*/ 253076 w 3095625"/>
                <a:gd name="connsiteY264" fmla="*/ 4235451 h 6858001"/>
                <a:gd name="connsiteX265" fmla="*/ 238796 w 3095625"/>
                <a:gd name="connsiteY265" fmla="*/ 4234657 h 6858001"/>
                <a:gd name="connsiteX266" fmla="*/ 224516 w 3095625"/>
                <a:gd name="connsiteY266" fmla="*/ 4232276 h 6858001"/>
                <a:gd name="connsiteX267" fmla="*/ 210236 w 3095625"/>
                <a:gd name="connsiteY267" fmla="*/ 4229101 h 6858001"/>
                <a:gd name="connsiteX268" fmla="*/ 195956 w 3095625"/>
                <a:gd name="connsiteY268" fmla="*/ 4225926 h 6858001"/>
                <a:gd name="connsiteX269" fmla="*/ 171362 w 3095625"/>
                <a:gd name="connsiteY269" fmla="*/ 4217988 h 6858001"/>
                <a:gd name="connsiteX270" fmla="*/ 148355 w 3095625"/>
                <a:gd name="connsiteY270" fmla="*/ 4207670 h 6858001"/>
                <a:gd name="connsiteX271" fmla="*/ 127728 w 3095625"/>
                <a:gd name="connsiteY271" fmla="*/ 4195763 h 6858001"/>
                <a:gd name="connsiteX272" fmla="*/ 107101 w 3095625"/>
                <a:gd name="connsiteY272" fmla="*/ 4183063 h 6858001"/>
                <a:gd name="connsiteX273" fmla="*/ 88061 w 3095625"/>
                <a:gd name="connsiteY273" fmla="*/ 4167188 h 6858001"/>
                <a:gd name="connsiteX274" fmla="*/ 71401 w 3095625"/>
                <a:gd name="connsiteY274" fmla="*/ 4149726 h 6858001"/>
                <a:gd name="connsiteX275" fmla="*/ 56327 w 3095625"/>
                <a:gd name="connsiteY275" fmla="*/ 4132263 h 6858001"/>
                <a:gd name="connsiteX276" fmla="*/ 42047 w 3095625"/>
                <a:gd name="connsiteY276" fmla="*/ 4112420 h 6858001"/>
                <a:gd name="connsiteX277" fmla="*/ 30147 w 3095625"/>
                <a:gd name="connsiteY277" fmla="*/ 4091782 h 6858001"/>
                <a:gd name="connsiteX278" fmla="*/ 19834 w 3095625"/>
                <a:gd name="connsiteY278" fmla="*/ 4069557 h 6858001"/>
                <a:gd name="connsiteX279" fmla="*/ 12693 w 3095625"/>
                <a:gd name="connsiteY279" fmla="*/ 4047332 h 6858001"/>
                <a:gd name="connsiteX280" fmla="*/ 5553 w 3095625"/>
                <a:gd name="connsiteY280" fmla="*/ 4023520 h 6858001"/>
                <a:gd name="connsiteX281" fmla="*/ 1587 w 3095625"/>
                <a:gd name="connsiteY281" fmla="*/ 4000501 h 6858001"/>
                <a:gd name="connsiteX282" fmla="*/ 0 w 3095625"/>
                <a:gd name="connsiteY282" fmla="*/ 3975101 h 6858001"/>
                <a:gd name="connsiteX283" fmla="*/ 0 w 3095625"/>
                <a:gd name="connsiteY283" fmla="*/ 3950495 h 6858001"/>
                <a:gd name="connsiteX284" fmla="*/ 3967 w 3095625"/>
                <a:gd name="connsiteY284" fmla="*/ 3925888 h 6858001"/>
                <a:gd name="connsiteX285" fmla="*/ 322891 w 3095625"/>
                <a:gd name="connsiteY285" fmla="*/ 1942307 h 6858001"/>
                <a:gd name="connsiteX286" fmla="*/ 327651 w 3095625"/>
                <a:gd name="connsiteY286" fmla="*/ 1919288 h 6858001"/>
                <a:gd name="connsiteX287" fmla="*/ 332411 w 3095625"/>
                <a:gd name="connsiteY287" fmla="*/ 1895476 h 6858001"/>
                <a:gd name="connsiteX288" fmla="*/ 338757 w 3095625"/>
                <a:gd name="connsiteY288" fmla="*/ 1872457 h 6858001"/>
                <a:gd name="connsiteX289" fmla="*/ 345104 w 3095625"/>
                <a:gd name="connsiteY289" fmla="*/ 1850232 h 6858001"/>
                <a:gd name="connsiteX290" fmla="*/ 353038 w 3095625"/>
                <a:gd name="connsiteY290" fmla="*/ 1827213 h 6858001"/>
                <a:gd name="connsiteX291" fmla="*/ 361764 w 3095625"/>
                <a:gd name="connsiteY291" fmla="*/ 1804988 h 6858001"/>
                <a:gd name="connsiteX292" fmla="*/ 370491 w 3095625"/>
                <a:gd name="connsiteY292" fmla="*/ 1784351 h 6858001"/>
                <a:gd name="connsiteX293" fmla="*/ 381598 w 3095625"/>
                <a:gd name="connsiteY293" fmla="*/ 1763713 h 6858001"/>
                <a:gd name="connsiteX294" fmla="*/ 391118 w 3095625"/>
                <a:gd name="connsiteY294" fmla="*/ 1742282 h 6858001"/>
                <a:gd name="connsiteX295" fmla="*/ 403812 w 3095625"/>
                <a:gd name="connsiteY295" fmla="*/ 1721645 h 6858001"/>
                <a:gd name="connsiteX296" fmla="*/ 415712 w 3095625"/>
                <a:gd name="connsiteY296" fmla="*/ 1701801 h 6858001"/>
                <a:gd name="connsiteX297" fmla="*/ 428405 w 3095625"/>
                <a:gd name="connsiteY297" fmla="*/ 1683545 h 6858001"/>
                <a:gd name="connsiteX298" fmla="*/ 441892 w 3095625"/>
                <a:gd name="connsiteY298" fmla="*/ 1664495 h 6858001"/>
                <a:gd name="connsiteX299" fmla="*/ 456172 w 3095625"/>
                <a:gd name="connsiteY299" fmla="*/ 1645445 h 6858001"/>
                <a:gd name="connsiteX300" fmla="*/ 471246 w 3095625"/>
                <a:gd name="connsiteY300" fmla="*/ 1627982 h 6858001"/>
                <a:gd name="connsiteX301" fmla="*/ 487113 w 3095625"/>
                <a:gd name="connsiteY301" fmla="*/ 1612107 h 6858001"/>
                <a:gd name="connsiteX302" fmla="*/ 502979 w 3095625"/>
                <a:gd name="connsiteY302" fmla="*/ 1595438 h 6858001"/>
                <a:gd name="connsiteX303" fmla="*/ 519640 w 3095625"/>
                <a:gd name="connsiteY303" fmla="*/ 1578770 h 6858001"/>
                <a:gd name="connsiteX304" fmla="*/ 537093 w 3095625"/>
                <a:gd name="connsiteY304" fmla="*/ 1564482 h 6858001"/>
                <a:gd name="connsiteX305" fmla="*/ 555340 w 3095625"/>
                <a:gd name="connsiteY305" fmla="*/ 1549401 h 6858001"/>
                <a:gd name="connsiteX306" fmla="*/ 573587 w 3095625"/>
                <a:gd name="connsiteY306" fmla="*/ 1535907 h 6858001"/>
                <a:gd name="connsiteX307" fmla="*/ 593421 w 3095625"/>
                <a:gd name="connsiteY307" fmla="*/ 1522413 h 6858001"/>
                <a:gd name="connsiteX308" fmla="*/ 612461 w 3095625"/>
                <a:gd name="connsiteY308" fmla="*/ 1509713 h 6858001"/>
                <a:gd name="connsiteX309" fmla="*/ 633088 w 3095625"/>
                <a:gd name="connsiteY309" fmla="*/ 1497807 h 6858001"/>
                <a:gd name="connsiteX310" fmla="*/ 652921 w 3095625"/>
                <a:gd name="connsiteY310" fmla="*/ 1486695 h 6858001"/>
                <a:gd name="connsiteX311" fmla="*/ 673548 w 3095625"/>
                <a:gd name="connsiteY311" fmla="*/ 1476376 h 6858001"/>
                <a:gd name="connsiteX312" fmla="*/ 695762 w 3095625"/>
                <a:gd name="connsiteY312" fmla="*/ 1466851 h 6858001"/>
                <a:gd name="connsiteX313" fmla="*/ 717182 w 3095625"/>
                <a:gd name="connsiteY313" fmla="*/ 1458120 h 6858001"/>
                <a:gd name="connsiteX314" fmla="*/ 739396 w 3095625"/>
                <a:gd name="connsiteY314" fmla="*/ 1450182 h 6858001"/>
                <a:gd name="connsiteX315" fmla="*/ 762403 w 3095625"/>
                <a:gd name="connsiteY315" fmla="*/ 1442244 h 6858001"/>
                <a:gd name="connsiteX316" fmla="*/ 785410 w 3095625"/>
                <a:gd name="connsiteY316" fmla="*/ 1435894 h 6858001"/>
                <a:gd name="connsiteX317" fmla="*/ 808417 w 3095625"/>
                <a:gd name="connsiteY317" fmla="*/ 1430338 h 6858001"/>
                <a:gd name="connsiteX318" fmla="*/ 1547137 w 3095625"/>
                <a:gd name="connsiteY318" fmla="*/ 0 h 6858001"/>
                <a:gd name="connsiteX319" fmla="*/ 2146537 w 3095625"/>
                <a:gd name="connsiteY319" fmla="*/ 599400 h 6858001"/>
                <a:gd name="connsiteX320" fmla="*/ 1547137 w 3095625"/>
                <a:gd name="connsiteY320" fmla="*/ 1198800 h 6858001"/>
                <a:gd name="connsiteX321" fmla="*/ 947737 w 3095625"/>
                <a:gd name="connsiteY321" fmla="*/ 599400 h 6858001"/>
                <a:gd name="connsiteX322" fmla="*/ 1547137 w 3095625"/>
                <a:gd name="connsiteY322"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3095625" h="6858001">
                  <a:moveTo>
                    <a:pt x="1108301" y="1366838"/>
                  </a:moveTo>
                  <a:lnTo>
                    <a:pt x="1336783" y="2238376"/>
                  </a:lnTo>
                  <a:lnTo>
                    <a:pt x="1461338" y="1632745"/>
                  </a:lnTo>
                  <a:lnTo>
                    <a:pt x="1339957" y="1512095"/>
                  </a:lnTo>
                  <a:lnTo>
                    <a:pt x="1476412" y="1375569"/>
                  </a:lnTo>
                  <a:lnTo>
                    <a:pt x="1547813" y="1375569"/>
                  </a:lnTo>
                  <a:lnTo>
                    <a:pt x="1619214" y="1375569"/>
                  </a:lnTo>
                  <a:lnTo>
                    <a:pt x="1754082" y="1512095"/>
                  </a:lnTo>
                  <a:lnTo>
                    <a:pt x="1634287" y="1632745"/>
                  </a:lnTo>
                  <a:lnTo>
                    <a:pt x="1757255" y="2238376"/>
                  </a:lnTo>
                  <a:lnTo>
                    <a:pt x="1985738" y="1366838"/>
                  </a:lnTo>
                  <a:lnTo>
                    <a:pt x="2285622" y="1430338"/>
                  </a:lnTo>
                  <a:lnTo>
                    <a:pt x="2310215" y="1435894"/>
                  </a:lnTo>
                  <a:lnTo>
                    <a:pt x="2333222" y="1442244"/>
                  </a:lnTo>
                  <a:lnTo>
                    <a:pt x="2354643" y="1450182"/>
                  </a:lnTo>
                  <a:lnTo>
                    <a:pt x="2378443" y="1458120"/>
                  </a:lnTo>
                  <a:lnTo>
                    <a:pt x="2399863" y="1466851"/>
                  </a:lnTo>
                  <a:lnTo>
                    <a:pt x="2421283" y="1476376"/>
                  </a:lnTo>
                  <a:lnTo>
                    <a:pt x="2441910" y="1486695"/>
                  </a:lnTo>
                  <a:lnTo>
                    <a:pt x="2462537" y="1497807"/>
                  </a:lnTo>
                  <a:lnTo>
                    <a:pt x="2482371" y="1509713"/>
                  </a:lnTo>
                  <a:lnTo>
                    <a:pt x="2502204" y="1522413"/>
                  </a:lnTo>
                  <a:lnTo>
                    <a:pt x="2521245" y="1535907"/>
                  </a:lnTo>
                  <a:lnTo>
                    <a:pt x="2539492" y="1549401"/>
                  </a:lnTo>
                  <a:lnTo>
                    <a:pt x="2558532" y="1564482"/>
                  </a:lnTo>
                  <a:lnTo>
                    <a:pt x="2575985" y="1578770"/>
                  </a:lnTo>
                  <a:lnTo>
                    <a:pt x="2592646" y="1595438"/>
                  </a:lnTo>
                  <a:lnTo>
                    <a:pt x="2608512" y="1612107"/>
                  </a:lnTo>
                  <a:lnTo>
                    <a:pt x="2624379" y="1627982"/>
                  </a:lnTo>
                  <a:lnTo>
                    <a:pt x="2638659" y="1645445"/>
                  </a:lnTo>
                  <a:lnTo>
                    <a:pt x="2652940" y="1664495"/>
                  </a:lnTo>
                  <a:lnTo>
                    <a:pt x="2667220" y="1683545"/>
                  </a:lnTo>
                  <a:lnTo>
                    <a:pt x="2679913" y="1701801"/>
                  </a:lnTo>
                  <a:lnTo>
                    <a:pt x="2691813" y="1721645"/>
                  </a:lnTo>
                  <a:lnTo>
                    <a:pt x="2702920" y="1742282"/>
                  </a:lnTo>
                  <a:lnTo>
                    <a:pt x="2714027" y="1763713"/>
                  </a:lnTo>
                  <a:lnTo>
                    <a:pt x="2724341" y="1784351"/>
                  </a:lnTo>
                  <a:lnTo>
                    <a:pt x="2733861" y="1804988"/>
                  </a:lnTo>
                  <a:lnTo>
                    <a:pt x="2741794" y="1827213"/>
                  </a:lnTo>
                  <a:lnTo>
                    <a:pt x="2748934" y="1850232"/>
                  </a:lnTo>
                  <a:lnTo>
                    <a:pt x="2756868" y="1872457"/>
                  </a:lnTo>
                  <a:lnTo>
                    <a:pt x="2762421" y="1895476"/>
                  </a:lnTo>
                  <a:lnTo>
                    <a:pt x="2767974" y="1919288"/>
                  </a:lnTo>
                  <a:lnTo>
                    <a:pt x="2772734" y="1942307"/>
                  </a:lnTo>
                  <a:lnTo>
                    <a:pt x="3091658" y="3925888"/>
                  </a:lnTo>
                  <a:lnTo>
                    <a:pt x="3095625" y="3950495"/>
                  </a:lnTo>
                  <a:lnTo>
                    <a:pt x="3095625" y="3975101"/>
                  </a:lnTo>
                  <a:lnTo>
                    <a:pt x="3093245" y="4000501"/>
                  </a:lnTo>
                  <a:lnTo>
                    <a:pt x="3090072" y="4023520"/>
                  </a:lnTo>
                  <a:lnTo>
                    <a:pt x="3082932" y="4047332"/>
                  </a:lnTo>
                  <a:lnTo>
                    <a:pt x="3075792" y="4069557"/>
                  </a:lnTo>
                  <a:lnTo>
                    <a:pt x="3064685" y="4091782"/>
                  </a:lnTo>
                  <a:lnTo>
                    <a:pt x="3053578" y="4112420"/>
                  </a:lnTo>
                  <a:lnTo>
                    <a:pt x="3039298" y="4132263"/>
                  </a:lnTo>
                  <a:lnTo>
                    <a:pt x="3024224" y="4149726"/>
                  </a:lnTo>
                  <a:lnTo>
                    <a:pt x="3005977" y="4167188"/>
                  </a:lnTo>
                  <a:lnTo>
                    <a:pt x="2987730" y="4183063"/>
                  </a:lnTo>
                  <a:lnTo>
                    <a:pt x="2967897" y="4195763"/>
                  </a:lnTo>
                  <a:lnTo>
                    <a:pt x="2945683" y="4207670"/>
                  </a:lnTo>
                  <a:lnTo>
                    <a:pt x="2922676" y="4217988"/>
                  </a:lnTo>
                  <a:lnTo>
                    <a:pt x="2899669" y="4225926"/>
                  </a:lnTo>
                  <a:lnTo>
                    <a:pt x="2885389" y="4229101"/>
                  </a:lnTo>
                  <a:lnTo>
                    <a:pt x="2871109" y="4232276"/>
                  </a:lnTo>
                  <a:lnTo>
                    <a:pt x="2856829" y="4234657"/>
                  </a:lnTo>
                  <a:lnTo>
                    <a:pt x="2842549" y="4235451"/>
                  </a:lnTo>
                  <a:lnTo>
                    <a:pt x="2828268" y="4235451"/>
                  </a:lnTo>
                  <a:lnTo>
                    <a:pt x="2813988" y="4235451"/>
                  </a:lnTo>
                  <a:lnTo>
                    <a:pt x="2801295" y="4234657"/>
                  </a:lnTo>
                  <a:lnTo>
                    <a:pt x="2787015" y="4232276"/>
                  </a:lnTo>
                  <a:lnTo>
                    <a:pt x="2773528" y="4229895"/>
                  </a:lnTo>
                  <a:lnTo>
                    <a:pt x="2760041" y="4226720"/>
                  </a:lnTo>
                  <a:lnTo>
                    <a:pt x="2747347" y="4223545"/>
                  </a:lnTo>
                  <a:lnTo>
                    <a:pt x="2733861" y="4218782"/>
                  </a:lnTo>
                  <a:lnTo>
                    <a:pt x="2721960" y="4213226"/>
                  </a:lnTo>
                  <a:lnTo>
                    <a:pt x="2710060" y="4207670"/>
                  </a:lnTo>
                  <a:lnTo>
                    <a:pt x="2697367" y="4201320"/>
                  </a:lnTo>
                  <a:lnTo>
                    <a:pt x="2685467" y="4194970"/>
                  </a:lnTo>
                  <a:lnTo>
                    <a:pt x="2674360" y="4187032"/>
                  </a:lnTo>
                  <a:lnTo>
                    <a:pt x="2663253" y="4179095"/>
                  </a:lnTo>
                  <a:lnTo>
                    <a:pt x="2652940" y="4170363"/>
                  </a:lnTo>
                  <a:lnTo>
                    <a:pt x="2642626" y="4160838"/>
                  </a:lnTo>
                  <a:lnTo>
                    <a:pt x="2633106" y="4152107"/>
                  </a:lnTo>
                  <a:lnTo>
                    <a:pt x="2624379" y="4140995"/>
                  </a:lnTo>
                  <a:lnTo>
                    <a:pt x="2615653" y="4130676"/>
                  </a:lnTo>
                  <a:lnTo>
                    <a:pt x="2607719" y="4120357"/>
                  </a:lnTo>
                  <a:lnTo>
                    <a:pt x="2599786" y="4107657"/>
                  </a:lnTo>
                  <a:lnTo>
                    <a:pt x="2593439" y="4095751"/>
                  </a:lnTo>
                  <a:lnTo>
                    <a:pt x="2587092" y="4083845"/>
                  </a:lnTo>
                  <a:lnTo>
                    <a:pt x="2581539" y="4070351"/>
                  </a:lnTo>
                  <a:lnTo>
                    <a:pt x="2575985" y="4057651"/>
                  </a:lnTo>
                  <a:lnTo>
                    <a:pt x="2571225" y="4044157"/>
                  </a:lnTo>
                  <a:lnTo>
                    <a:pt x="2568052" y="4029870"/>
                  </a:lnTo>
                  <a:lnTo>
                    <a:pt x="2564879" y="4015582"/>
                  </a:lnTo>
                  <a:lnTo>
                    <a:pt x="2326082" y="2702720"/>
                  </a:lnTo>
                  <a:lnTo>
                    <a:pt x="2299109" y="3538538"/>
                  </a:lnTo>
                  <a:lnTo>
                    <a:pt x="2298315" y="3597276"/>
                  </a:lnTo>
                  <a:lnTo>
                    <a:pt x="2298315" y="3654426"/>
                  </a:lnTo>
                  <a:lnTo>
                    <a:pt x="2299902" y="3712370"/>
                  </a:lnTo>
                  <a:lnTo>
                    <a:pt x="2303075" y="3769520"/>
                  </a:lnTo>
                  <a:lnTo>
                    <a:pt x="2476817" y="6500019"/>
                  </a:lnTo>
                  <a:lnTo>
                    <a:pt x="2476817" y="6518276"/>
                  </a:lnTo>
                  <a:lnTo>
                    <a:pt x="2476817" y="6535739"/>
                  </a:lnTo>
                  <a:lnTo>
                    <a:pt x="2476024" y="6553995"/>
                  </a:lnTo>
                  <a:lnTo>
                    <a:pt x="2473644" y="6571457"/>
                  </a:lnTo>
                  <a:lnTo>
                    <a:pt x="2471264" y="6588919"/>
                  </a:lnTo>
                  <a:lnTo>
                    <a:pt x="2467297" y="6605589"/>
                  </a:lnTo>
                  <a:lnTo>
                    <a:pt x="2462537" y="6621463"/>
                  </a:lnTo>
                  <a:lnTo>
                    <a:pt x="2456984" y="6638132"/>
                  </a:lnTo>
                  <a:lnTo>
                    <a:pt x="2450637" y="6654007"/>
                  </a:lnTo>
                  <a:lnTo>
                    <a:pt x="2444290" y="6669089"/>
                  </a:lnTo>
                  <a:lnTo>
                    <a:pt x="2436357" y="6684169"/>
                  </a:lnTo>
                  <a:lnTo>
                    <a:pt x="2427630" y="6698457"/>
                  </a:lnTo>
                  <a:lnTo>
                    <a:pt x="2417317" y="6712745"/>
                  </a:lnTo>
                  <a:lnTo>
                    <a:pt x="2407797" y="6726239"/>
                  </a:lnTo>
                  <a:lnTo>
                    <a:pt x="2397483" y="6739732"/>
                  </a:lnTo>
                  <a:lnTo>
                    <a:pt x="2387170" y="6751639"/>
                  </a:lnTo>
                  <a:lnTo>
                    <a:pt x="2374476" y="6763545"/>
                  </a:lnTo>
                  <a:lnTo>
                    <a:pt x="2362576" y="6774657"/>
                  </a:lnTo>
                  <a:lnTo>
                    <a:pt x="2349883" y="6785769"/>
                  </a:lnTo>
                  <a:lnTo>
                    <a:pt x="2336396" y="6795295"/>
                  </a:lnTo>
                  <a:lnTo>
                    <a:pt x="2322116" y="6805613"/>
                  </a:lnTo>
                  <a:lnTo>
                    <a:pt x="2307835" y="6814345"/>
                  </a:lnTo>
                  <a:lnTo>
                    <a:pt x="2292762" y="6821489"/>
                  </a:lnTo>
                  <a:lnTo>
                    <a:pt x="2276895" y="6829426"/>
                  </a:lnTo>
                  <a:lnTo>
                    <a:pt x="2261821" y="6835776"/>
                  </a:lnTo>
                  <a:lnTo>
                    <a:pt x="2245161" y="6841332"/>
                  </a:lnTo>
                  <a:lnTo>
                    <a:pt x="2228501" y="6846095"/>
                  </a:lnTo>
                  <a:lnTo>
                    <a:pt x="2212634" y="6850063"/>
                  </a:lnTo>
                  <a:lnTo>
                    <a:pt x="2194387" y="6853239"/>
                  </a:lnTo>
                  <a:lnTo>
                    <a:pt x="2176934" y="6855619"/>
                  </a:lnTo>
                  <a:lnTo>
                    <a:pt x="2159480" y="6857207"/>
                  </a:lnTo>
                  <a:lnTo>
                    <a:pt x="2141233" y="6858001"/>
                  </a:lnTo>
                  <a:lnTo>
                    <a:pt x="2125366" y="6858001"/>
                  </a:lnTo>
                  <a:lnTo>
                    <a:pt x="2108706" y="6857207"/>
                  </a:lnTo>
                  <a:lnTo>
                    <a:pt x="2093633" y="6854826"/>
                  </a:lnTo>
                  <a:lnTo>
                    <a:pt x="2078559" y="6851651"/>
                  </a:lnTo>
                  <a:lnTo>
                    <a:pt x="2062692" y="6849269"/>
                  </a:lnTo>
                  <a:lnTo>
                    <a:pt x="2047619" y="6844507"/>
                  </a:lnTo>
                  <a:lnTo>
                    <a:pt x="2033339" y="6840539"/>
                  </a:lnTo>
                  <a:lnTo>
                    <a:pt x="2019059" y="6834982"/>
                  </a:lnTo>
                  <a:lnTo>
                    <a:pt x="2004778" y="6829426"/>
                  </a:lnTo>
                  <a:lnTo>
                    <a:pt x="1991292" y="6823076"/>
                  </a:lnTo>
                  <a:lnTo>
                    <a:pt x="1977011" y="6815139"/>
                  </a:lnTo>
                  <a:lnTo>
                    <a:pt x="1964318" y="6807201"/>
                  </a:lnTo>
                  <a:lnTo>
                    <a:pt x="1951624" y="6800057"/>
                  </a:lnTo>
                  <a:lnTo>
                    <a:pt x="1939724" y="6791326"/>
                  </a:lnTo>
                  <a:lnTo>
                    <a:pt x="1927824" y="6781007"/>
                  </a:lnTo>
                  <a:lnTo>
                    <a:pt x="1915924" y="6771482"/>
                  </a:lnTo>
                  <a:lnTo>
                    <a:pt x="1904817" y="6761163"/>
                  </a:lnTo>
                  <a:lnTo>
                    <a:pt x="1894504" y="6750051"/>
                  </a:lnTo>
                  <a:lnTo>
                    <a:pt x="1884984" y="6738145"/>
                  </a:lnTo>
                  <a:lnTo>
                    <a:pt x="1875463" y="6727032"/>
                  </a:lnTo>
                  <a:lnTo>
                    <a:pt x="1865943" y="6715126"/>
                  </a:lnTo>
                  <a:lnTo>
                    <a:pt x="1857217" y="6701632"/>
                  </a:lnTo>
                  <a:lnTo>
                    <a:pt x="1850076" y="6688932"/>
                  </a:lnTo>
                  <a:lnTo>
                    <a:pt x="1842143" y="6675439"/>
                  </a:lnTo>
                  <a:lnTo>
                    <a:pt x="1835796" y="6661151"/>
                  </a:lnTo>
                  <a:lnTo>
                    <a:pt x="1830243" y="6648451"/>
                  </a:lnTo>
                  <a:lnTo>
                    <a:pt x="1824689" y="6632576"/>
                  </a:lnTo>
                  <a:lnTo>
                    <a:pt x="1819136" y="6618289"/>
                  </a:lnTo>
                  <a:lnTo>
                    <a:pt x="1814376" y="6603207"/>
                  </a:lnTo>
                  <a:lnTo>
                    <a:pt x="1811203" y="6587332"/>
                  </a:lnTo>
                  <a:lnTo>
                    <a:pt x="1808823" y="6572251"/>
                  </a:lnTo>
                  <a:lnTo>
                    <a:pt x="1807236" y="6555582"/>
                  </a:lnTo>
                  <a:lnTo>
                    <a:pt x="1547813" y="4050507"/>
                  </a:lnTo>
                  <a:lnTo>
                    <a:pt x="1288389" y="6555582"/>
                  </a:lnTo>
                  <a:lnTo>
                    <a:pt x="1286803" y="6572251"/>
                  </a:lnTo>
                  <a:lnTo>
                    <a:pt x="1282836" y="6587332"/>
                  </a:lnTo>
                  <a:lnTo>
                    <a:pt x="1279663" y="6603207"/>
                  </a:lnTo>
                  <a:lnTo>
                    <a:pt x="1275696" y="6618289"/>
                  </a:lnTo>
                  <a:lnTo>
                    <a:pt x="1270936" y="6632576"/>
                  </a:lnTo>
                  <a:lnTo>
                    <a:pt x="1265383" y="6648451"/>
                  </a:lnTo>
                  <a:lnTo>
                    <a:pt x="1259829" y="6661151"/>
                  </a:lnTo>
                  <a:lnTo>
                    <a:pt x="1252689" y="6675439"/>
                  </a:lnTo>
                  <a:lnTo>
                    <a:pt x="1245549" y="6688932"/>
                  </a:lnTo>
                  <a:lnTo>
                    <a:pt x="1238409" y="6701632"/>
                  </a:lnTo>
                  <a:lnTo>
                    <a:pt x="1229682" y="6715126"/>
                  </a:lnTo>
                  <a:lnTo>
                    <a:pt x="1220162" y="6727032"/>
                  </a:lnTo>
                  <a:lnTo>
                    <a:pt x="1210642" y="6738145"/>
                  </a:lnTo>
                  <a:lnTo>
                    <a:pt x="1201122" y="6750051"/>
                  </a:lnTo>
                  <a:lnTo>
                    <a:pt x="1190015" y="6761163"/>
                  </a:lnTo>
                  <a:lnTo>
                    <a:pt x="1178908" y="6771482"/>
                  </a:lnTo>
                  <a:lnTo>
                    <a:pt x="1167801" y="6781007"/>
                  </a:lnTo>
                  <a:lnTo>
                    <a:pt x="1155901" y="6791326"/>
                  </a:lnTo>
                  <a:lnTo>
                    <a:pt x="1144001" y="6800057"/>
                  </a:lnTo>
                  <a:lnTo>
                    <a:pt x="1130514" y="6807201"/>
                  </a:lnTo>
                  <a:lnTo>
                    <a:pt x="1117027" y="6815139"/>
                  </a:lnTo>
                  <a:lnTo>
                    <a:pt x="1104334" y="6823076"/>
                  </a:lnTo>
                  <a:lnTo>
                    <a:pt x="1090847" y="6829426"/>
                  </a:lnTo>
                  <a:lnTo>
                    <a:pt x="1076567" y="6834982"/>
                  </a:lnTo>
                  <a:lnTo>
                    <a:pt x="1062287" y="6840539"/>
                  </a:lnTo>
                  <a:lnTo>
                    <a:pt x="1047213" y="6844507"/>
                  </a:lnTo>
                  <a:lnTo>
                    <a:pt x="1032933" y="6849269"/>
                  </a:lnTo>
                  <a:lnTo>
                    <a:pt x="1017066" y="6851651"/>
                  </a:lnTo>
                  <a:lnTo>
                    <a:pt x="1001993" y="6854826"/>
                  </a:lnTo>
                  <a:lnTo>
                    <a:pt x="985332" y="6857207"/>
                  </a:lnTo>
                  <a:lnTo>
                    <a:pt x="970259" y="6858001"/>
                  </a:lnTo>
                  <a:lnTo>
                    <a:pt x="953599" y="6858001"/>
                  </a:lnTo>
                  <a:lnTo>
                    <a:pt x="936145" y="6857207"/>
                  </a:lnTo>
                  <a:lnTo>
                    <a:pt x="918691" y="6855619"/>
                  </a:lnTo>
                  <a:lnTo>
                    <a:pt x="901238" y="6853239"/>
                  </a:lnTo>
                  <a:lnTo>
                    <a:pt x="882991" y="6850063"/>
                  </a:lnTo>
                  <a:lnTo>
                    <a:pt x="867124" y="6846095"/>
                  </a:lnTo>
                  <a:lnTo>
                    <a:pt x="850464" y="6841332"/>
                  </a:lnTo>
                  <a:lnTo>
                    <a:pt x="833804" y="6835776"/>
                  </a:lnTo>
                  <a:lnTo>
                    <a:pt x="817143" y="6829426"/>
                  </a:lnTo>
                  <a:lnTo>
                    <a:pt x="802070" y="6821489"/>
                  </a:lnTo>
                  <a:lnTo>
                    <a:pt x="787790" y="6814345"/>
                  </a:lnTo>
                  <a:lnTo>
                    <a:pt x="773509" y="6805613"/>
                  </a:lnTo>
                  <a:lnTo>
                    <a:pt x="759229" y="6795295"/>
                  </a:lnTo>
                  <a:lnTo>
                    <a:pt x="745742" y="6785769"/>
                  </a:lnTo>
                  <a:lnTo>
                    <a:pt x="733049" y="6774657"/>
                  </a:lnTo>
                  <a:lnTo>
                    <a:pt x="721149" y="6763545"/>
                  </a:lnTo>
                  <a:lnTo>
                    <a:pt x="708455" y="6751639"/>
                  </a:lnTo>
                  <a:lnTo>
                    <a:pt x="698142" y="6739732"/>
                  </a:lnTo>
                  <a:lnTo>
                    <a:pt x="687035" y="6726239"/>
                  </a:lnTo>
                  <a:lnTo>
                    <a:pt x="676722" y="6712745"/>
                  </a:lnTo>
                  <a:lnTo>
                    <a:pt x="667995" y="6698457"/>
                  </a:lnTo>
                  <a:lnTo>
                    <a:pt x="659268" y="6684169"/>
                  </a:lnTo>
                  <a:lnTo>
                    <a:pt x="651335" y="6669089"/>
                  </a:lnTo>
                  <a:lnTo>
                    <a:pt x="644988" y="6654007"/>
                  </a:lnTo>
                  <a:lnTo>
                    <a:pt x="638641" y="6638132"/>
                  </a:lnTo>
                  <a:lnTo>
                    <a:pt x="633088" y="6621463"/>
                  </a:lnTo>
                  <a:lnTo>
                    <a:pt x="628328" y="6605589"/>
                  </a:lnTo>
                  <a:lnTo>
                    <a:pt x="624361" y="6588919"/>
                  </a:lnTo>
                  <a:lnTo>
                    <a:pt x="621188" y="6571457"/>
                  </a:lnTo>
                  <a:lnTo>
                    <a:pt x="619601" y="6553995"/>
                  </a:lnTo>
                  <a:lnTo>
                    <a:pt x="617221" y="6535739"/>
                  </a:lnTo>
                  <a:lnTo>
                    <a:pt x="617221" y="6518276"/>
                  </a:lnTo>
                  <a:lnTo>
                    <a:pt x="618808" y="6500019"/>
                  </a:lnTo>
                  <a:lnTo>
                    <a:pt x="792550" y="3769520"/>
                  </a:lnTo>
                  <a:lnTo>
                    <a:pt x="795723" y="3712370"/>
                  </a:lnTo>
                  <a:lnTo>
                    <a:pt x="796516" y="3654426"/>
                  </a:lnTo>
                  <a:lnTo>
                    <a:pt x="796516" y="3597276"/>
                  </a:lnTo>
                  <a:lnTo>
                    <a:pt x="795723" y="3538538"/>
                  </a:lnTo>
                  <a:lnTo>
                    <a:pt x="769543" y="2702720"/>
                  </a:lnTo>
                  <a:lnTo>
                    <a:pt x="530746" y="4015582"/>
                  </a:lnTo>
                  <a:lnTo>
                    <a:pt x="527573" y="4029870"/>
                  </a:lnTo>
                  <a:lnTo>
                    <a:pt x="524400" y="4044157"/>
                  </a:lnTo>
                  <a:lnTo>
                    <a:pt x="519640" y="4057651"/>
                  </a:lnTo>
                  <a:lnTo>
                    <a:pt x="514086" y="4070351"/>
                  </a:lnTo>
                  <a:lnTo>
                    <a:pt x="508533" y="4083845"/>
                  </a:lnTo>
                  <a:lnTo>
                    <a:pt x="502186" y="4095751"/>
                  </a:lnTo>
                  <a:lnTo>
                    <a:pt x="495839" y="4107657"/>
                  </a:lnTo>
                  <a:lnTo>
                    <a:pt x="487906" y="4120357"/>
                  </a:lnTo>
                  <a:lnTo>
                    <a:pt x="479179" y="4130676"/>
                  </a:lnTo>
                  <a:lnTo>
                    <a:pt x="471246" y="4140995"/>
                  </a:lnTo>
                  <a:lnTo>
                    <a:pt x="461726" y="4152107"/>
                  </a:lnTo>
                  <a:lnTo>
                    <a:pt x="452999" y="4160838"/>
                  </a:lnTo>
                  <a:lnTo>
                    <a:pt x="441892" y="4170363"/>
                  </a:lnTo>
                  <a:lnTo>
                    <a:pt x="432372" y="4179095"/>
                  </a:lnTo>
                  <a:lnTo>
                    <a:pt x="421265" y="4187032"/>
                  </a:lnTo>
                  <a:lnTo>
                    <a:pt x="410158" y="4194970"/>
                  </a:lnTo>
                  <a:lnTo>
                    <a:pt x="398258" y="4201320"/>
                  </a:lnTo>
                  <a:lnTo>
                    <a:pt x="385565" y="4207670"/>
                  </a:lnTo>
                  <a:lnTo>
                    <a:pt x="373665" y="4213226"/>
                  </a:lnTo>
                  <a:lnTo>
                    <a:pt x="360971" y="4218782"/>
                  </a:lnTo>
                  <a:lnTo>
                    <a:pt x="348278" y="4223545"/>
                  </a:lnTo>
                  <a:lnTo>
                    <a:pt x="335584" y="4226720"/>
                  </a:lnTo>
                  <a:lnTo>
                    <a:pt x="322097" y="4229895"/>
                  </a:lnTo>
                  <a:lnTo>
                    <a:pt x="307817" y="4232276"/>
                  </a:lnTo>
                  <a:lnTo>
                    <a:pt x="294330" y="4234657"/>
                  </a:lnTo>
                  <a:lnTo>
                    <a:pt x="280050" y="4235451"/>
                  </a:lnTo>
                  <a:lnTo>
                    <a:pt x="267357" y="4235451"/>
                  </a:lnTo>
                  <a:lnTo>
                    <a:pt x="253076" y="4235451"/>
                  </a:lnTo>
                  <a:lnTo>
                    <a:pt x="238796" y="4234657"/>
                  </a:lnTo>
                  <a:lnTo>
                    <a:pt x="224516" y="4232276"/>
                  </a:lnTo>
                  <a:lnTo>
                    <a:pt x="210236" y="4229101"/>
                  </a:lnTo>
                  <a:lnTo>
                    <a:pt x="195956" y="4225926"/>
                  </a:lnTo>
                  <a:lnTo>
                    <a:pt x="171362" y="4217988"/>
                  </a:lnTo>
                  <a:lnTo>
                    <a:pt x="148355" y="4207670"/>
                  </a:lnTo>
                  <a:lnTo>
                    <a:pt x="127728" y="4195763"/>
                  </a:lnTo>
                  <a:lnTo>
                    <a:pt x="107101" y="4183063"/>
                  </a:lnTo>
                  <a:lnTo>
                    <a:pt x="88061" y="4167188"/>
                  </a:lnTo>
                  <a:lnTo>
                    <a:pt x="71401" y="4149726"/>
                  </a:lnTo>
                  <a:lnTo>
                    <a:pt x="56327" y="4132263"/>
                  </a:lnTo>
                  <a:lnTo>
                    <a:pt x="42047" y="4112420"/>
                  </a:lnTo>
                  <a:lnTo>
                    <a:pt x="30147" y="4091782"/>
                  </a:lnTo>
                  <a:lnTo>
                    <a:pt x="19834" y="4069557"/>
                  </a:lnTo>
                  <a:lnTo>
                    <a:pt x="12693" y="4047332"/>
                  </a:lnTo>
                  <a:lnTo>
                    <a:pt x="5553" y="4023520"/>
                  </a:lnTo>
                  <a:lnTo>
                    <a:pt x="1587" y="4000501"/>
                  </a:lnTo>
                  <a:lnTo>
                    <a:pt x="0" y="3975101"/>
                  </a:lnTo>
                  <a:lnTo>
                    <a:pt x="0" y="3950495"/>
                  </a:lnTo>
                  <a:lnTo>
                    <a:pt x="3967" y="3925888"/>
                  </a:lnTo>
                  <a:lnTo>
                    <a:pt x="322891" y="1942307"/>
                  </a:lnTo>
                  <a:lnTo>
                    <a:pt x="327651" y="1919288"/>
                  </a:lnTo>
                  <a:lnTo>
                    <a:pt x="332411" y="1895476"/>
                  </a:lnTo>
                  <a:lnTo>
                    <a:pt x="338757" y="1872457"/>
                  </a:lnTo>
                  <a:lnTo>
                    <a:pt x="345104" y="1850232"/>
                  </a:lnTo>
                  <a:lnTo>
                    <a:pt x="353038" y="1827213"/>
                  </a:lnTo>
                  <a:lnTo>
                    <a:pt x="361764" y="1804988"/>
                  </a:lnTo>
                  <a:lnTo>
                    <a:pt x="370491" y="1784351"/>
                  </a:lnTo>
                  <a:lnTo>
                    <a:pt x="381598" y="1763713"/>
                  </a:lnTo>
                  <a:lnTo>
                    <a:pt x="391118" y="1742282"/>
                  </a:lnTo>
                  <a:lnTo>
                    <a:pt x="403812" y="1721645"/>
                  </a:lnTo>
                  <a:lnTo>
                    <a:pt x="415712" y="1701801"/>
                  </a:lnTo>
                  <a:lnTo>
                    <a:pt x="428405" y="1683545"/>
                  </a:lnTo>
                  <a:lnTo>
                    <a:pt x="441892" y="1664495"/>
                  </a:lnTo>
                  <a:lnTo>
                    <a:pt x="456172" y="1645445"/>
                  </a:lnTo>
                  <a:lnTo>
                    <a:pt x="471246" y="1627982"/>
                  </a:lnTo>
                  <a:lnTo>
                    <a:pt x="487113" y="1612107"/>
                  </a:lnTo>
                  <a:lnTo>
                    <a:pt x="502979" y="1595438"/>
                  </a:lnTo>
                  <a:lnTo>
                    <a:pt x="519640" y="1578770"/>
                  </a:lnTo>
                  <a:lnTo>
                    <a:pt x="537093" y="1564482"/>
                  </a:lnTo>
                  <a:lnTo>
                    <a:pt x="555340" y="1549401"/>
                  </a:lnTo>
                  <a:lnTo>
                    <a:pt x="573587" y="1535907"/>
                  </a:lnTo>
                  <a:lnTo>
                    <a:pt x="593421" y="1522413"/>
                  </a:lnTo>
                  <a:lnTo>
                    <a:pt x="612461" y="1509713"/>
                  </a:lnTo>
                  <a:lnTo>
                    <a:pt x="633088" y="1497807"/>
                  </a:lnTo>
                  <a:lnTo>
                    <a:pt x="652921" y="1486695"/>
                  </a:lnTo>
                  <a:lnTo>
                    <a:pt x="673548" y="1476376"/>
                  </a:lnTo>
                  <a:lnTo>
                    <a:pt x="695762" y="1466851"/>
                  </a:lnTo>
                  <a:lnTo>
                    <a:pt x="717182" y="1458120"/>
                  </a:lnTo>
                  <a:lnTo>
                    <a:pt x="739396" y="1450182"/>
                  </a:lnTo>
                  <a:lnTo>
                    <a:pt x="762403" y="1442244"/>
                  </a:lnTo>
                  <a:lnTo>
                    <a:pt x="785410" y="1435894"/>
                  </a:lnTo>
                  <a:lnTo>
                    <a:pt x="808417" y="1430338"/>
                  </a:lnTo>
                  <a:close/>
                  <a:moveTo>
                    <a:pt x="1547137" y="0"/>
                  </a:moveTo>
                  <a:cubicBezTo>
                    <a:pt x="1878176" y="0"/>
                    <a:pt x="2146537" y="268361"/>
                    <a:pt x="2146537" y="599400"/>
                  </a:cubicBezTo>
                  <a:cubicBezTo>
                    <a:pt x="2146537" y="930439"/>
                    <a:pt x="1878176" y="1198800"/>
                    <a:pt x="1547137" y="1198800"/>
                  </a:cubicBezTo>
                  <a:cubicBezTo>
                    <a:pt x="1216098" y="1198800"/>
                    <a:pt x="947737" y="930439"/>
                    <a:pt x="947737" y="599400"/>
                  </a:cubicBezTo>
                  <a:cubicBezTo>
                    <a:pt x="947737" y="268361"/>
                    <a:pt x="1216098" y="0"/>
                    <a:pt x="15471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1543745" y="1764564"/>
            <a:ext cx="2832100" cy="954107"/>
          </a:xfrm>
          <a:prstGeom prst="rect">
            <a:avLst/>
          </a:prstGeom>
        </p:spPr>
        <p:txBody>
          <a:bodyPr wrap="square">
            <a:spAutoFit/>
          </a:bodyPr>
          <a:lstStyle/>
          <a:p>
            <a:pPr>
              <a:lnSpc>
                <a:spcPct val="150000"/>
              </a:lnSpc>
              <a:spcAft>
                <a:spcPts val="600"/>
              </a:spcAft>
            </a:pPr>
            <a:r>
              <a:rPr lang="zh-CN" altLang="en-US" sz="1400" dirty="0">
                <a:solidFill>
                  <a:schemeClr val="accent1"/>
                </a:solidFill>
                <a:latin typeface="微软雅黑" panose="020B0503020204020204" pitchFamily="34" charset="-122"/>
                <a:ea typeface="微软雅黑" panose="020B0503020204020204" pitchFamily="34" charset="-122"/>
              </a:rPr>
              <a:t>新闻广告</a:t>
            </a:r>
            <a:endParaRPr lang="en-US" altLang="zh-CN" sz="1400" dirty="0">
              <a:solidFill>
                <a:schemeClr val="accent1"/>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为客户提供有效服务，是我们工作的方向和价值评价的标尺，成就客户就是成就我们自己</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1543745" y="3382305"/>
            <a:ext cx="2832100" cy="954107"/>
          </a:xfrm>
          <a:prstGeom prst="rect">
            <a:avLst/>
          </a:prstGeom>
        </p:spPr>
        <p:txBody>
          <a:bodyPr wrap="square">
            <a:spAutoFit/>
          </a:bodyPr>
          <a:lstStyle/>
          <a:p>
            <a:pPr>
              <a:lnSpc>
                <a:spcPct val="150000"/>
              </a:lnSpc>
              <a:spcAft>
                <a:spcPts val="600"/>
              </a:spcAft>
            </a:pPr>
            <a:r>
              <a:rPr lang="zh-CN" altLang="en-US" sz="1400" dirty="0">
                <a:solidFill>
                  <a:schemeClr val="accent1"/>
                </a:solidFill>
                <a:latin typeface="微软雅黑" panose="020B0503020204020204" pitchFamily="34" charset="-122"/>
                <a:ea typeface="微软雅黑" panose="020B0503020204020204" pitchFamily="34" charset="-122"/>
              </a:rPr>
              <a:t>促销推广</a:t>
            </a:r>
            <a:endParaRPr lang="en-US" altLang="zh-CN" sz="1400" dirty="0">
              <a:solidFill>
                <a:schemeClr val="accent1"/>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为客户提供有效服务，是我们工作的方向和价值评价的标尺，成就客户就是成就我们自己</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1543745" y="5000045"/>
            <a:ext cx="2832100" cy="934871"/>
          </a:xfrm>
          <a:prstGeom prst="rect">
            <a:avLst/>
          </a:prstGeom>
        </p:spPr>
        <p:txBody>
          <a:bodyPr wrap="square">
            <a:spAutoFit/>
          </a:bodyPr>
          <a:lstStyle/>
          <a:p>
            <a:pPr>
              <a:lnSpc>
                <a:spcPct val="150000"/>
              </a:lnSpc>
              <a:spcAft>
                <a:spcPts val="600"/>
              </a:spcAft>
            </a:pPr>
            <a:r>
              <a:rPr lang="zh-CN" altLang="en-US" sz="1400" dirty="0">
                <a:solidFill>
                  <a:schemeClr val="accent1"/>
                </a:solidFill>
                <a:latin typeface="微软雅黑" panose="020B0503020204020204" pitchFamily="34" charset="-122"/>
                <a:ea typeface="微软雅黑" panose="020B0503020204020204" pitchFamily="34" charset="-122"/>
              </a:rPr>
              <a:t>项目启动</a:t>
            </a:r>
            <a:endParaRPr lang="en-US" altLang="zh-CN" sz="1400" dirty="0">
              <a:solidFill>
                <a:schemeClr val="accent1"/>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为客户提供有效服务，是我们工作的方向和价值评价的标尺，成就客户就是成就我们自己</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20" name="矩形 19"/>
          <p:cNvSpPr/>
          <p:nvPr/>
        </p:nvSpPr>
        <p:spPr>
          <a:xfrm>
            <a:off x="7853845" y="1764564"/>
            <a:ext cx="2793339" cy="934871"/>
          </a:xfrm>
          <a:prstGeom prst="rect">
            <a:avLst/>
          </a:prstGeom>
        </p:spPr>
        <p:txBody>
          <a:bodyPr wrap="square">
            <a:spAutoFit/>
          </a:bodyPr>
          <a:lstStyle/>
          <a:p>
            <a:pPr algn="r">
              <a:lnSpc>
                <a:spcPct val="150000"/>
              </a:lnSpc>
              <a:spcAft>
                <a:spcPts val="600"/>
              </a:spcAft>
            </a:pPr>
            <a:r>
              <a:rPr lang="zh-CN" altLang="en-US" sz="1400" dirty="0">
                <a:solidFill>
                  <a:schemeClr val="accent1"/>
                </a:solidFill>
                <a:latin typeface="微软雅黑" panose="020B0503020204020204" pitchFamily="34" charset="-122"/>
                <a:ea typeface="微软雅黑" panose="020B0503020204020204" pitchFamily="34" charset="-122"/>
              </a:rPr>
              <a:t>社交网络</a:t>
            </a:r>
            <a:endParaRPr lang="en-US" altLang="zh-CN" sz="1400" dirty="0">
              <a:solidFill>
                <a:schemeClr val="accent1"/>
              </a:solidFill>
              <a:latin typeface="微软雅黑" panose="020B0503020204020204" pitchFamily="34" charset="-122"/>
              <a:ea typeface="微软雅黑" panose="020B0503020204020204" pitchFamily="34" charset="-122"/>
            </a:endParaRPr>
          </a:p>
          <a:p>
            <a:pPr algn="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为客户提供有效服务，是我们工作的方向和价值评价的标尺，成就客户就是成就我们自己</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21" name="矩形 20"/>
          <p:cNvSpPr/>
          <p:nvPr/>
        </p:nvSpPr>
        <p:spPr>
          <a:xfrm>
            <a:off x="7853845" y="3382305"/>
            <a:ext cx="2793339" cy="954107"/>
          </a:xfrm>
          <a:prstGeom prst="rect">
            <a:avLst/>
          </a:prstGeom>
        </p:spPr>
        <p:txBody>
          <a:bodyPr wrap="square">
            <a:spAutoFit/>
          </a:bodyPr>
          <a:lstStyle/>
          <a:p>
            <a:pPr algn="r">
              <a:lnSpc>
                <a:spcPct val="150000"/>
              </a:lnSpc>
              <a:spcAft>
                <a:spcPts val="600"/>
              </a:spcAft>
            </a:pPr>
            <a:r>
              <a:rPr lang="zh-CN" altLang="en-US" sz="1400" dirty="0">
                <a:solidFill>
                  <a:schemeClr val="accent1"/>
                </a:solidFill>
                <a:latin typeface="微软雅黑" panose="020B0503020204020204" pitchFamily="34" charset="-122"/>
                <a:ea typeface="微软雅黑" panose="020B0503020204020204" pitchFamily="34" charset="-122"/>
              </a:rPr>
              <a:t>市场调研</a:t>
            </a:r>
            <a:endParaRPr lang="en-US" altLang="zh-CN" sz="1400" dirty="0">
              <a:solidFill>
                <a:schemeClr val="accent1"/>
              </a:solidFill>
              <a:latin typeface="微软雅黑" panose="020B0503020204020204" pitchFamily="34" charset="-122"/>
              <a:ea typeface="微软雅黑" panose="020B0503020204020204" pitchFamily="34" charset="-122"/>
            </a:endParaRPr>
          </a:p>
          <a:p>
            <a:pPr algn="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为客户提供有效服务，是我们工作的方向和价值评价的标尺，成就客户就是成就我们自己</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22" name="矩形 21"/>
          <p:cNvSpPr/>
          <p:nvPr/>
        </p:nvSpPr>
        <p:spPr>
          <a:xfrm>
            <a:off x="7853845" y="5000045"/>
            <a:ext cx="2793339" cy="954107"/>
          </a:xfrm>
          <a:prstGeom prst="rect">
            <a:avLst/>
          </a:prstGeom>
        </p:spPr>
        <p:txBody>
          <a:bodyPr wrap="square">
            <a:spAutoFit/>
          </a:bodyPr>
          <a:lstStyle/>
          <a:p>
            <a:pPr algn="r">
              <a:lnSpc>
                <a:spcPct val="150000"/>
              </a:lnSpc>
              <a:spcAft>
                <a:spcPts val="600"/>
              </a:spcAft>
            </a:pPr>
            <a:r>
              <a:rPr lang="zh-CN" altLang="en-US" sz="1400" dirty="0">
                <a:solidFill>
                  <a:schemeClr val="accent1"/>
                </a:solidFill>
                <a:latin typeface="微软雅黑" panose="020B0503020204020204" pitchFamily="34" charset="-122"/>
                <a:ea typeface="微软雅黑" panose="020B0503020204020204" pitchFamily="34" charset="-122"/>
              </a:rPr>
              <a:t>网络托管</a:t>
            </a:r>
            <a:endParaRPr lang="en-US" altLang="zh-CN" sz="1400" dirty="0">
              <a:solidFill>
                <a:schemeClr val="accent1"/>
              </a:solidFill>
              <a:latin typeface="微软雅黑" panose="020B0503020204020204" pitchFamily="34" charset="-122"/>
              <a:ea typeface="微软雅黑" panose="020B0503020204020204" pitchFamily="34" charset="-122"/>
            </a:endParaRPr>
          </a:p>
          <a:p>
            <a:pPr algn="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为客户提供有效服务，是我们工作的方向和价值评价的标尺，成就客户就是成就我们自己</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769156" y="1878864"/>
            <a:ext cx="648000" cy="648000"/>
            <a:chOff x="769156" y="1878864"/>
            <a:chExt cx="648000" cy="648000"/>
          </a:xfrm>
        </p:grpSpPr>
        <p:sp>
          <p:nvSpPr>
            <p:cNvPr id="26" name="椭圆 25"/>
            <p:cNvSpPr/>
            <p:nvPr/>
          </p:nvSpPr>
          <p:spPr>
            <a:xfrm>
              <a:off x="769156" y="1878864"/>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70"/>
            <p:cNvSpPr>
              <a:spLocks noEditPoints="1"/>
            </p:cNvSpPr>
            <p:nvPr/>
          </p:nvSpPr>
          <p:spPr bwMode="auto">
            <a:xfrm>
              <a:off x="931231" y="2040939"/>
              <a:ext cx="323850" cy="323850"/>
            </a:xfrm>
            <a:custGeom>
              <a:avLst/>
              <a:gdLst>
                <a:gd name="T0" fmla="*/ 255 w 1019"/>
                <a:gd name="T1" fmla="*/ 21 h 1018"/>
                <a:gd name="T2" fmla="*/ 224 w 1019"/>
                <a:gd name="T3" fmla="*/ 748 h 1018"/>
                <a:gd name="T4" fmla="*/ 201 w 1019"/>
                <a:gd name="T5" fmla="*/ 763 h 1018"/>
                <a:gd name="T6" fmla="*/ 182 w 1019"/>
                <a:gd name="T7" fmla="*/ 264 h 1018"/>
                <a:gd name="T8" fmla="*/ 63 w 1019"/>
                <a:gd name="T9" fmla="*/ 260 h 1018"/>
                <a:gd name="T10" fmla="*/ 5 w 1019"/>
                <a:gd name="T11" fmla="*/ 320 h 1018"/>
                <a:gd name="T12" fmla="*/ 20 w 1019"/>
                <a:gd name="T13" fmla="*/ 934 h 1018"/>
                <a:gd name="T14" fmla="*/ 143 w 1019"/>
                <a:gd name="T15" fmla="*/ 1017 h 1018"/>
                <a:gd name="T16" fmla="*/ 907 w 1019"/>
                <a:gd name="T17" fmla="*/ 1011 h 1018"/>
                <a:gd name="T18" fmla="*/ 1011 w 1019"/>
                <a:gd name="T19" fmla="*/ 907 h 1018"/>
                <a:gd name="T20" fmla="*/ 1008 w 1019"/>
                <a:gd name="T21" fmla="*/ 48 h 1018"/>
                <a:gd name="T22" fmla="*/ 940 w 1019"/>
                <a:gd name="T23" fmla="*/ 1 h 1018"/>
                <a:gd name="T24" fmla="*/ 938 w 1019"/>
                <a:gd name="T25" fmla="*/ 913 h 1018"/>
                <a:gd name="T26" fmla="*/ 860 w 1019"/>
                <a:gd name="T27" fmla="*/ 955 h 1018"/>
                <a:gd name="T28" fmla="*/ 99 w 1019"/>
                <a:gd name="T29" fmla="*/ 932 h 1018"/>
                <a:gd name="T30" fmla="*/ 65 w 1019"/>
                <a:gd name="T31" fmla="*/ 346 h 1018"/>
                <a:gd name="T32" fmla="*/ 128 w 1019"/>
                <a:gd name="T33" fmla="*/ 319 h 1018"/>
                <a:gd name="T34" fmla="*/ 152 w 1019"/>
                <a:gd name="T35" fmla="*/ 804 h 1018"/>
                <a:gd name="T36" fmla="*/ 215 w 1019"/>
                <a:gd name="T37" fmla="*/ 827 h 1018"/>
                <a:gd name="T38" fmla="*/ 277 w 1019"/>
                <a:gd name="T39" fmla="*/ 785 h 1018"/>
                <a:gd name="T40" fmla="*/ 291 w 1019"/>
                <a:gd name="T41" fmla="*/ 76 h 1018"/>
                <a:gd name="T42" fmla="*/ 945 w 1019"/>
                <a:gd name="T43" fmla="*/ 69 h 1018"/>
                <a:gd name="T44" fmla="*/ 394 w 1019"/>
                <a:gd name="T45" fmla="*/ 443 h 1018"/>
                <a:gd name="T46" fmla="*/ 518 w 1019"/>
                <a:gd name="T47" fmla="*/ 436 h 1018"/>
                <a:gd name="T48" fmla="*/ 541 w 1019"/>
                <a:gd name="T49" fmla="*/ 445 h 1018"/>
                <a:gd name="T50" fmla="*/ 555 w 1019"/>
                <a:gd name="T51" fmla="*/ 442 h 1018"/>
                <a:gd name="T52" fmla="*/ 571 w 1019"/>
                <a:gd name="T53" fmla="*/ 424 h 1018"/>
                <a:gd name="T54" fmla="*/ 559 w 1019"/>
                <a:gd name="T55" fmla="*/ 133 h 1018"/>
                <a:gd name="T56" fmla="*/ 512 w 1019"/>
                <a:gd name="T57" fmla="*/ 147 h 1018"/>
                <a:gd name="T58" fmla="*/ 397 w 1019"/>
                <a:gd name="T59" fmla="*/ 132 h 1018"/>
                <a:gd name="T60" fmla="*/ 374 w 1019"/>
                <a:gd name="T61" fmla="*/ 130 h 1018"/>
                <a:gd name="T62" fmla="*/ 354 w 1019"/>
                <a:gd name="T63" fmla="*/ 145 h 1018"/>
                <a:gd name="T64" fmla="*/ 353 w 1019"/>
                <a:gd name="T65" fmla="*/ 426 h 1018"/>
                <a:gd name="T66" fmla="*/ 891 w 1019"/>
                <a:gd name="T67" fmla="*/ 668 h 1018"/>
                <a:gd name="T68" fmla="*/ 642 w 1019"/>
                <a:gd name="T69" fmla="*/ 142 h 1018"/>
                <a:gd name="T70" fmla="*/ 656 w 1019"/>
                <a:gd name="T71" fmla="*/ 189 h 1018"/>
                <a:gd name="T72" fmla="*/ 889 w 1019"/>
                <a:gd name="T73" fmla="*/ 172 h 1018"/>
                <a:gd name="T74" fmla="*/ 866 w 1019"/>
                <a:gd name="T75" fmla="*/ 129 h 1018"/>
                <a:gd name="T76" fmla="*/ 642 w 1019"/>
                <a:gd name="T77" fmla="*/ 269 h 1018"/>
                <a:gd name="T78" fmla="*/ 656 w 1019"/>
                <a:gd name="T79" fmla="*/ 316 h 1018"/>
                <a:gd name="T80" fmla="*/ 889 w 1019"/>
                <a:gd name="T81" fmla="*/ 299 h 1018"/>
                <a:gd name="T82" fmla="*/ 866 w 1019"/>
                <a:gd name="T83" fmla="*/ 255 h 1018"/>
                <a:gd name="T84" fmla="*/ 642 w 1019"/>
                <a:gd name="T85" fmla="*/ 396 h 1018"/>
                <a:gd name="T86" fmla="*/ 656 w 1019"/>
                <a:gd name="T87" fmla="*/ 443 h 1018"/>
                <a:gd name="T88" fmla="*/ 889 w 1019"/>
                <a:gd name="T89" fmla="*/ 426 h 1018"/>
                <a:gd name="T90" fmla="*/ 866 w 1019"/>
                <a:gd name="T91" fmla="*/ 383 h 1018"/>
                <a:gd name="T92" fmla="*/ 356 w 1019"/>
                <a:gd name="T93" fmla="*/ 682 h 1018"/>
                <a:gd name="T94" fmla="*/ 369 w 1019"/>
                <a:gd name="T95" fmla="*/ 729 h 1018"/>
                <a:gd name="T96" fmla="*/ 570 w 1019"/>
                <a:gd name="T97" fmla="*/ 712 h 1018"/>
                <a:gd name="T98" fmla="*/ 548 w 1019"/>
                <a:gd name="T99" fmla="*/ 669 h 1018"/>
                <a:gd name="T100" fmla="*/ 356 w 1019"/>
                <a:gd name="T101" fmla="*/ 810 h 1018"/>
                <a:gd name="T102" fmla="*/ 369 w 1019"/>
                <a:gd name="T103" fmla="*/ 857 h 1018"/>
                <a:gd name="T104" fmla="*/ 570 w 1019"/>
                <a:gd name="T105" fmla="*/ 840 h 1018"/>
                <a:gd name="T106" fmla="*/ 548 w 1019"/>
                <a:gd name="T107" fmla="*/ 796 h 1018"/>
                <a:gd name="T108" fmla="*/ 356 w 1019"/>
                <a:gd name="T109" fmla="*/ 523 h 1018"/>
                <a:gd name="T110" fmla="*/ 364 w 1019"/>
                <a:gd name="T111" fmla="*/ 600 h 1018"/>
                <a:gd name="T112" fmla="*/ 886 w 1019"/>
                <a:gd name="T113" fmla="*/ 591 h 1018"/>
                <a:gd name="T114" fmla="*/ 877 w 1019"/>
                <a:gd name="T115" fmla="*/ 515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18">
                  <a:moveTo>
                    <a:pt x="931" y="0"/>
                  </a:moveTo>
                  <a:lnTo>
                    <a:pt x="310" y="0"/>
                  </a:lnTo>
                  <a:lnTo>
                    <a:pt x="310" y="0"/>
                  </a:lnTo>
                  <a:lnTo>
                    <a:pt x="302" y="1"/>
                  </a:lnTo>
                  <a:lnTo>
                    <a:pt x="293" y="2"/>
                  </a:lnTo>
                  <a:lnTo>
                    <a:pt x="285" y="4"/>
                  </a:lnTo>
                  <a:lnTo>
                    <a:pt x="277" y="7"/>
                  </a:lnTo>
                  <a:lnTo>
                    <a:pt x="269" y="12"/>
                  </a:lnTo>
                  <a:lnTo>
                    <a:pt x="262" y="16"/>
                  </a:lnTo>
                  <a:lnTo>
                    <a:pt x="255" y="21"/>
                  </a:lnTo>
                  <a:lnTo>
                    <a:pt x="249" y="27"/>
                  </a:lnTo>
                  <a:lnTo>
                    <a:pt x="243" y="34"/>
                  </a:lnTo>
                  <a:lnTo>
                    <a:pt x="239" y="41"/>
                  </a:lnTo>
                  <a:lnTo>
                    <a:pt x="234" y="48"/>
                  </a:lnTo>
                  <a:lnTo>
                    <a:pt x="230" y="57"/>
                  </a:lnTo>
                  <a:lnTo>
                    <a:pt x="227" y="64"/>
                  </a:lnTo>
                  <a:lnTo>
                    <a:pt x="225" y="74"/>
                  </a:lnTo>
                  <a:lnTo>
                    <a:pt x="224" y="83"/>
                  </a:lnTo>
                  <a:lnTo>
                    <a:pt x="224" y="92"/>
                  </a:lnTo>
                  <a:lnTo>
                    <a:pt x="224" y="748"/>
                  </a:lnTo>
                  <a:lnTo>
                    <a:pt x="224" y="748"/>
                  </a:lnTo>
                  <a:lnTo>
                    <a:pt x="222" y="751"/>
                  </a:lnTo>
                  <a:lnTo>
                    <a:pt x="222" y="754"/>
                  </a:lnTo>
                  <a:lnTo>
                    <a:pt x="218" y="760"/>
                  </a:lnTo>
                  <a:lnTo>
                    <a:pt x="214" y="763"/>
                  </a:lnTo>
                  <a:lnTo>
                    <a:pt x="211" y="764"/>
                  </a:lnTo>
                  <a:lnTo>
                    <a:pt x="207" y="764"/>
                  </a:lnTo>
                  <a:lnTo>
                    <a:pt x="207" y="764"/>
                  </a:lnTo>
                  <a:lnTo>
                    <a:pt x="204" y="764"/>
                  </a:lnTo>
                  <a:lnTo>
                    <a:pt x="201" y="763"/>
                  </a:lnTo>
                  <a:lnTo>
                    <a:pt x="196" y="760"/>
                  </a:lnTo>
                  <a:lnTo>
                    <a:pt x="192" y="754"/>
                  </a:lnTo>
                  <a:lnTo>
                    <a:pt x="191" y="751"/>
                  </a:lnTo>
                  <a:lnTo>
                    <a:pt x="191" y="748"/>
                  </a:lnTo>
                  <a:lnTo>
                    <a:pt x="191" y="286"/>
                  </a:lnTo>
                  <a:lnTo>
                    <a:pt x="191" y="286"/>
                  </a:lnTo>
                  <a:lnTo>
                    <a:pt x="190" y="280"/>
                  </a:lnTo>
                  <a:lnTo>
                    <a:pt x="189" y="275"/>
                  </a:lnTo>
                  <a:lnTo>
                    <a:pt x="186" y="268"/>
                  </a:lnTo>
                  <a:lnTo>
                    <a:pt x="182" y="264"/>
                  </a:lnTo>
                  <a:lnTo>
                    <a:pt x="177" y="260"/>
                  </a:lnTo>
                  <a:lnTo>
                    <a:pt x="172" y="257"/>
                  </a:lnTo>
                  <a:lnTo>
                    <a:pt x="166" y="255"/>
                  </a:lnTo>
                  <a:lnTo>
                    <a:pt x="159" y="255"/>
                  </a:lnTo>
                  <a:lnTo>
                    <a:pt x="159" y="255"/>
                  </a:lnTo>
                  <a:lnTo>
                    <a:pt x="88" y="255"/>
                  </a:lnTo>
                  <a:lnTo>
                    <a:pt x="88" y="255"/>
                  </a:lnTo>
                  <a:lnTo>
                    <a:pt x="79" y="255"/>
                  </a:lnTo>
                  <a:lnTo>
                    <a:pt x="70" y="256"/>
                  </a:lnTo>
                  <a:lnTo>
                    <a:pt x="63" y="260"/>
                  </a:lnTo>
                  <a:lnTo>
                    <a:pt x="54" y="262"/>
                  </a:lnTo>
                  <a:lnTo>
                    <a:pt x="47" y="266"/>
                  </a:lnTo>
                  <a:lnTo>
                    <a:pt x="39" y="270"/>
                  </a:lnTo>
                  <a:lnTo>
                    <a:pt x="33" y="276"/>
                  </a:lnTo>
                  <a:lnTo>
                    <a:pt x="26" y="282"/>
                  </a:lnTo>
                  <a:lnTo>
                    <a:pt x="21" y="289"/>
                  </a:lnTo>
                  <a:lnTo>
                    <a:pt x="15" y="295"/>
                  </a:lnTo>
                  <a:lnTo>
                    <a:pt x="11" y="302"/>
                  </a:lnTo>
                  <a:lnTo>
                    <a:pt x="8" y="311"/>
                  </a:lnTo>
                  <a:lnTo>
                    <a:pt x="5" y="320"/>
                  </a:lnTo>
                  <a:lnTo>
                    <a:pt x="3" y="328"/>
                  </a:lnTo>
                  <a:lnTo>
                    <a:pt x="1" y="337"/>
                  </a:lnTo>
                  <a:lnTo>
                    <a:pt x="0" y="346"/>
                  </a:lnTo>
                  <a:lnTo>
                    <a:pt x="0" y="859"/>
                  </a:lnTo>
                  <a:lnTo>
                    <a:pt x="0" y="859"/>
                  </a:lnTo>
                  <a:lnTo>
                    <a:pt x="1" y="875"/>
                  </a:lnTo>
                  <a:lnTo>
                    <a:pt x="4" y="891"/>
                  </a:lnTo>
                  <a:lnTo>
                    <a:pt x="8" y="907"/>
                  </a:lnTo>
                  <a:lnTo>
                    <a:pt x="13" y="920"/>
                  </a:lnTo>
                  <a:lnTo>
                    <a:pt x="20" y="934"/>
                  </a:lnTo>
                  <a:lnTo>
                    <a:pt x="28" y="948"/>
                  </a:lnTo>
                  <a:lnTo>
                    <a:pt x="37" y="960"/>
                  </a:lnTo>
                  <a:lnTo>
                    <a:pt x="48" y="972"/>
                  </a:lnTo>
                  <a:lnTo>
                    <a:pt x="58" y="982"/>
                  </a:lnTo>
                  <a:lnTo>
                    <a:pt x="71" y="991"/>
                  </a:lnTo>
                  <a:lnTo>
                    <a:pt x="84" y="999"/>
                  </a:lnTo>
                  <a:lnTo>
                    <a:pt x="98" y="1005"/>
                  </a:lnTo>
                  <a:lnTo>
                    <a:pt x="112" y="1011"/>
                  </a:lnTo>
                  <a:lnTo>
                    <a:pt x="128" y="1015"/>
                  </a:lnTo>
                  <a:lnTo>
                    <a:pt x="143" y="1017"/>
                  </a:lnTo>
                  <a:lnTo>
                    <a:pt x="159" y="1018"/>
                  </a:lnTo>
                  <a:lnTo>
                    <a:pt x="159" y="1017"/>
                  </a:lnTo>
                  <a:lnTo>
                    <a:pt x="159" y="1017"/>
                  </a:lnTo>
                  <a:lnTo>
                    <a:pt x="174" y="1018"/>
                  </a:lnTo>
                  <a:lnTo>
                    <a:pt x="189" y="1018"/>
                  </a:lnTo>
                  <a:lnTo>
                    <a:pt x="860" y="1018"/>
                  </a:lnTo>
                  <a:lnTo>
                    <a:pt x="860" y="1018"/>
                  </a:lnTo>
                  <a:lnTo>
                    <a:pt x="876" y="1017"/>
                  </a:lnTo>
                  <a:lnTo>
                    <a:pt x="891" y="1015"/>
                  </a:lnTo>
                  <a:lnTo>
                    <a:pt x="907" y="1011"/>
                  </a:lnTo>
                  <a:lnTo>
                    <a:pt x="921" y="1005"/>
                  </a:lnTo>
                  <a:lnTo>
                    <a:pt x="935" y="999"/>
                  </a:lnTo>
                  <a:lnTo>
                    <a:pt x="948" y="991"/>
                  </a:lnTo>
                  <a:lnTo>
                    <a:pt x="961" y="982"/>
                  </a:lnTo>
                  <a:lnTo>
                    <a:pt x="971" y="972"/>
                  </a:lnTo>
                  <a:lnTo>
                    <a:pt x="982" y="960"/>
                  </a:lnTo>
                  <a:lnTo>
                    <a:pt x="991" y="948"/>
                  </a:lnTo>
                  <a:lnTo>
                    <a:pt x="999" y="934"/>
                  </a:lnTo>
                  <a:lnTo>
                    <a:pt x="1006" y="920"/>
                  </a:lnTo>
                  <a:lnTo>
                    <a:pt x="1011" y="907"/>
                  </a:lnTo>
                  <a:lnTo>
                    <a:pt x="1015" y="891"/>
                  </a:lnTo>
                  <a:lnTo>
                    <a:pt x="1018" y="875"/>
                  </a:lnTo>
                  <a:lnTo>
                    <a:pt x="1019" y="859"/>
                  </a:lnTo>
                  <a:lnTo>
                    <a:pt x="1019" y="92"/>
                  </a:lnTo>
                  <a:lnTo>
                    <a:pt x="1019" y="92"/>
                  </a:lnTo>
                  <a:lnTo>
                    <a:pt x="1018" y="83"/>
                  </a:lnTo>
                  <a:lnTo>
                    <a:pt x="1016" y="74"/>
                  </a:lnTo>
                  <a:lnTo>
                    <a:pt x="1014" y="64"/>
                  </a:lnTo>
                  <a:lnTo>
                    <a:pt x="1011" y="57"/>
                  </a:lnTo>
                  <a:lnTo>
                    <a:pt x="1008" y="48"/>
                  </a:lnTo>
                  <a:lnTo>
                    <a:pt x="1004" y="41"/>
                  </a:lnTo>
                  <a:lnTo>
                    <a:pt x="998" y="34"/>
                  </a:lnTo>
                  <a:lnTo>
                    <a:pt x="993" y="27"/>
                  </a:lnTo>
                  <a:lnTo>
                    <a:pt x="986" y="21"/>
                  </a:lnTo>
                  <a:lnTo>
                    <a:pt x="980" y="16"/>
                  </a:lnTo>
                  <a:lnTo>
                    <a:pt x="972" y="12"/>
                  </a:lnTo>
                  <a:lnTo>
                    <a:pt x="965" y="7"/>
                  </a:lnTo>
                  <a:lnTo>
                    <a:pt x="956" y="4"/>
                  </a:lnTo>
                  <a:lnTo>
                    <a:pt x="949" y="2"/>
                  </a:lnTo>
                  <a:lnTo>
                    <a:pt x="940" y="1"/>
                  </a:lnTo>
                  <a:lnTo>
                    <a:pt x="931" y="0"/>
                  </a:lnTo>
                  <a:lnTo>
                    <a:pt x="931" y="0"/>
                  </a:lnTo>
                  <a:close/>
                  <a:moveTo>
                    <a:pt x="955" y="859"/>
                  </a:moveTo>
                  <a:lnTo>
                    <a:pt x="955" y="859"/>
                  </a:lnTo>
                  <a:lnTo>
                    <a:pt x="954" y="869"/>
                  </a:lnTo>
                  <a:lnTo>
                    <a:pt x="953" y="879"/>
                  </a:lnTo>
                  <a:lnTo>
                    <a:pt x="951" y="887"/>
                  </a:lnTo>
                  <a:lnTo>
                    <a:pt x="948" y="896"/>
                  </a:lnTo>
                  <a:lnTo>
                    <a:pt x="944" y="904"/>
                  </a:lnTo>
                  <a:lnTo>
                    <a:pt x="938" y="913"/>
                  </a:lnTo>
                  <a:lnTo>
                    <a:pt x="933" y="919"/>
                  </a:lnTo>
                  <a:lnTo>
                    <a:pt x="926" y="927"/>
                  </a:lnTo>
                  <a:lnTo>
                    <a:pt x="920" y="932"/>
                  </a:lnTo>
                  <a:lnTo>
                    <a:pt x="912" y="939"/>
                  </a:lnTo>
                  <a:lnTo>
                    <a:pt x="905" y="943"/>
                  </a:lnTo>
                  <a:lnTo>
                    <a:pt x="896" y="947"/>
                  </a:lnTo>
                  <a:lnTo>
                    <a:pt x="888" y="951"/>
                  </a:lnTo>
                  <a:lnTo>
                    <a:pt x="878" y="953"/>
                  </a:lnTo>
                  <a:lnTo>
                    <a:pt x="869" y="954"/>
                  </a:lnTo>
                  <a:lnTo>
                    <a:pt x="860" y="955"/>
                  </a:lnTo>
                  <a:lnTo>
                    <a:pt x="860" y="955"/>
                  </a:lnTo>
                  <a:lnTo>
                    <a:pt x="159" y="955"/>
                  </a:lnTo>
                  <a:lnTo>
                    <a:pt x="159" y="955"/>
                  </a:lnTo>
                  <a:lnTo>
                    <a:pt x="150" y="954"/>
                  </a:lnTo>
                  <a:lnTo>
                    <a:pt x="141" y="953"/>
                  </a:lnTo>
                  <a:lnTo>
                    <a:pt x="131" y="951"/>
                  </a:lnTo>
                  <a:lnTo>
                    <a:pt x="123" y="947"/>
                  </a:lnTo>
                  <a:lnTo>
                    <a:pt x="114" y="943"/>
                  </a:lnTo>
                  <a:lnTo>
                    <a:pt x="107" y="939"/>
                  </a:lnTo>
                  <a:lnTo>
                    <a:pt x="99" y="932"/>
                  </a:lnTo>
                  <a:lnTo>
                    <a:pt x="93" y="927"/>
                  </a:lnTo>
                  <a:lnTo>
                    <a:pt x="86" y="919"/>
                  </a:lnTo>
                  <a:lnTo>
                    <a:pt x="81" y="913"/>
                  </a:lnTo>
                  <a:lnTo>
                    <a:pt x="75" y="904"/>
                  </a:lnTo>
                  <a:lnTo>
                    <a:pt x="72" y="896"/>
                  </a:lnTo>
                  <a:lnTo>
                    <a:pt x="69" y="887"/>
                  </a:lnTo>
                  <a:lnTo>
                    <a:pt x="66" y="879"/>
                  </a:lnTo>
                  <a:lnTo>
                    <a:pt x="65" y="869"/>
                  </a:lnTo>
                  <a:lnTo>
                    <a:pt x="65" y="859"/>
                  </a:lnTo>
                  <a:lnTo>
                    <a:pt x="65" y="346"/>
                  </a:lnTo>
                  <a:lnTo>
                    <a:pt x="65" y="346"/>
                  </a:lnTo>
                  <a:lnTo>
                    <a:pt x="65" y="341"/>
                  </a:lnTo>
                  <a:lnTo>
                    <a:pt x="66" y="336"/>
                  </a:lnTo>
                  <a:lnTo>
                    <a:pt x="68" y="330"/>
                  </a:lnTo>
                  <a:lnTo>
                    <a:pt x="71" y="327"/>
                  </a:lnTo>
                  <a:lnTo>
                    <a:pt x="74" y="323"/>
                  </a:lnTo>
                  <a:lnTo>
                    <a:pt x="79" y="321"/>
                  </a:lnTo>
                  <a:lnTo>
                    <a:pt x="83" y="320"/>
                  </a:lnTo>
                  <a:lnTo>
                    <a:pt x="88" y="319"/>
                  </a:lnTo>
                  <a:lnTo>
                    <a:pt x="128" y="319"/>
                  </a:lnTo>
                  <a:lnTo>
                    <a:pt x="128" y="748"/>
                  </a:lnTo>
                  <a:lnTo>
                    <a:pt x="128" y="748"/>
                  </a:lnTo>
                  <a:lnTo>
                    <a:pt x="128" y="756"/>
                  </a:lnTo>
                  <a:lnTo>
                    <a:pt x="129" y="764"/>
                  </a:lnTo>
                  <a:lnTo>
                    <a:pt x="131" y="771"/>
                  </a:lnTo>
                  <a:lnTo>
                    <a:pt x="135" y="779"/>
                  </a:lnTo>
                  <a:lnTo>
                    <a:pt x="138" y="785"/>
                  </a:lnTo>
                  <a:lnTo>
                    <a:pt x="141" y="792"/>
                  </a:lnTo>
                  <a:lnTo>
                    <a:pt x="146" y="798"/>
                  </a:lnTo>
                  <a:lnTo>
                    <a:pt x="152" y="804"/>
                  </a:lnTo>
                  <a:lnTo>
                    <a:pt x="157" y="809"/>
                  </a:lnTo>
                  <a:lnTo>
                    <a:pt x="162" y="814"/>
                  </a:lnTo>
                  <a:lnTo>
                    <a:pt x="170" y="817"/>
                  </a:lnTo>
                  <a:lnTo>
                    <a:pt x="176" y="821"/>
                  </a:lnTo>
                  <a:lnTo>
                    <a:pt x="184" y="824"/>
                  </a:lnTo>
                  <a:lnTo>
                    <a:pt x="191" y="826"/>
                  </a:lnTo>
                  <a:lnTo>
                    <a:pt x="199" y="827"/>
                  </a:lnTo>
                  <a:lnTo>
                    <a:pt x="207" y="827"/>
                  </a:lnTo>
                  <a:lnTo>
                    <a:pt x="207" y="827"/>
                  </a:lnTo>
                  <a:lnTo>
                    <a:pt x="215" y="827"/>
                  </a:lnTo>
                  <a:lnTo>
                    <a:pt x="224" y="826"/>
                  </a:lnTo>
                  <a:lnTo>
                    <a:pt x="231" y="824"/>
                  </a:lnTo>
                  <a:lnTo>
                    <a:pt x="239" y="821"/>
                  </a:lnTo>
                  <a:lnTo>
                    <a:pt x="245" y="817"/>
                  </a:lnTo>
                  <a:lnTo>
                    <a:pt x="251" y="814"/>
                  </a:lnTo>
                  <a:lnTo>
                    <a:pt x="258" y="809"/>
                  </a:lnTo>
                  <a:lnTo>
                    <a:pt x="263" y="804"/>
                  </a:lnTo>
                  <a:lnTo>
                    <a:pt x="269" y="798"/>
                  </a:lnTo>
                  <a:lnTo>
                    <a:pt x="273" y="792"/>
                  </a:lnTo>
                  <a:lnTo>
                    <a:pt x="277" y="785"/>
                  </a:lnTo>
                  <a:lnTo>
                    <a:pt x="280" y="779"/>
                  </a:lnTo>
                  <a:lnTo>
                    <a:pt x="284" y="771"/>
                  </a:lnTo>
                  <a:lnTo>
                    <a:pt x="286" y="764"/>
                  </a:lnTo>
                  <a:lnTo>
                    <a:pt x="287" y="756"/>
                  </a:lnTo>
                  <a:lnTo>
                    <a:pt x="287" y="748"/>
                  </a:lnTo>
                  <a:lnTo>
                    <a:pt x="287" y="92"/>
                  </a:lnTo>
                  <a:lnTo>
                    <a:pt x="287" y="92"/>
                  </a:lnTo>
                  <a:lnTo>
                    <a:pt x="287" y="86"/>
                  </a:lnTo>
                  <a:lnTo>
                    <a:pt x="289" y="81"/>
                  </a:lnTo>
                  <a:lnTo>
                    <a:pt x="291" y="76"/>
                  </a:lnTo>
                  <a:lnTo>
                    <a:pt x="294" y="72"/>
                  </a:lnTo>
                  <a:lnTo>
                    <a:pt x="298" y="69"/>
                  </a:lnTo>
                  <a:lnTo>
                    <a:pt x="302" y="66"/>
                  </a:lnTo>
                  <a:lnTo>
                    <a:pt x="306" y="64"/>
                  </a:lnTo>
                  <a:lnTo>
                    <a:pt x="310" y="64"/>
                  </a:lnTo>
                  <a:lnTo>
                    <a:pt x="931" y="64"/>
                  </a:lnTo>
                  <a:lnTo>
                    <a:pt x="931" y="64"/>
                  </a:lnTo>
                  <a:lnTo>
                    <a:pt x="936" y="64"/>
                  </a:lnTo>
                  <a:lnTo>
                    <a:pt x="940" y="66"/>
                  </a:lnTo>
                  <a:lnTo>
                    <a:pt x="945" y="69"/>
                  </a:lnTo>
                  <a:lnTo>
                    <a:pt x="948" y="72"/>
                  </a:lnTo>
                  <a:lnTo>
                    <a:pt x="951" y="76"/>
                  </a:lnTo>
                  <a:lnTo>
                    <a:pt x="953" y="81"/>
                  </a:lnTo>
                  <a:lnTo>
                    <a:pt x="954" y="86"/>
                  </a:lnTo>
                  <a:lnTo>
                    <a:pt x="955" y="92"/>
                  </a:lnTo>
                  <a:lnTo>
                    <a:pt x="955" y="859"/>
                  </a:lnTo>
                  <a:close/>
                  <a:moveTo>
                    <a:pt x="382" y="445"/>
                  </a:moveTo>
                  <a:lnTo>
                    <a:pt x="382" y="445"/>
                  </a:lnTo>
                  <a:lnTo>
                    <a:pt x="389" y="445"/>
                  </a:lnTo>
                  <a:lnTo>
                    <a:pt x="394" y="443"/>
                  </a:lnTo>
                  <a:lnTo>
                    <a:pt x="401" y="440"/>
                  </a:lnTo>
                  <a:lnTo>
                    <a:pt x="405" y="437"/>
                  </a:lnTo>
                  <a:lnTo>
                    <a:pt x="409" y="431"/>
                  </a:lnTo>
                  <a:lnTo>
                    <a:pt x="411" y="426"/>
                  </a:lnTo>
                  <a:lnTo>
                    <a:pt x="413" y="420"/>
                  </a:lnTo>
                  <a:lnTo>
                    <a:pt x="415" y="414"/>
                  </a:lnTo>
                  <a:lnTo>
                    <a:pt x="415" y="270"/>
                  </a:lnTo>
                  <a:lnTo>
                    <a:pt x="514" y="431"/>
                  </a:lnTo>
                  <a:lnTo>
                    <a:pt x="514" y="431"/>
                  </a:lnTo>
                  <a:lnTo>
                    <a:pt x="518" y="436"/>
                  </a:lnTo>
                  <a:lnTo>
                    <a:pt x="518" y="436"/>
                  </a:lnTo>
                  <a:lnTo>
                    <a:pt x="520" y="437"/>
                  </a:lnTo>
                  <a:lnTo>
                    <a:pt x="520" y="437"/>
                  </a:lnTo>
                  <a:lnTo>
                    <a:pt x="523" y="440"/>
                  </a:lnTo>
                  <a:lnTo>
                    <a:pt x="528" y="443"/>
                  </a:lnTo>
                  <a:lnTo>
                    <a:pt x="528" y="443"/>
                  </a:lnTo>
                  <a:lnTo>
                    <a:pt x="530" y="443"/>
                  </a:lnTo>
                  <a:lnTo>
                    <a:pt x="530" y="443"/>
                  </a:lnTo>
                  <a:lnTo>
                    <a:pt x="536" y="445"/>
                  </a:lnTo>
                  <a:lnTo>
                    <a:pt x="541" y="445"/>
                  </a:lnTo>
                  <a:lnTo>
                    <a:pt x="541" y="445"/>
                  </a:lnTo>
                  <a:lnTo>
                    <a:pt x="541" y="445"/>
                  </a:lnTo>
                  <a:lnTo>
                    <a:pt x="541" y="445"/>
                  </a:lnTo>
                  <a:lnTo>
                    <a:pt x="541" y="445"/>
                  </a:lnTo>
                  <a:lnTo>
                    <a:pt x="541" y="445"/>
                  </a:lnTo>
                  <a:lnTo>
                    <a:pt x="547" y="445"/>
                  </a:lnTo>
                  <a:lnTo>
                    <a:pt x="552" y="443"/>
                  </a:lnTo>
                  <a:lnTo>
                    <a:pt x="552" y="443"/>
                  </a:lnTo>
                  <a:lnTo>
                    <a:pt x="555" y="442"/>
                  </a:lnTo>
                  <a:lnTo>
                    <a:pt x="555" y="442"/>
                  </a:lnTo>
                  <a:lnTo>
                    <a:pt x="558" y="441"/>
                  </a:lnTo>
                  <a:lnTo>
                    <a:pt x="558" y="441"/>
                  </a:lnTo>
                  <a:lnTo>
                    <a:pt x="560" y="439"/>
                  </a:lnTo>
                  <a:lnTo>
                    <a:pt x="560" y="439"/>
                  </a:lnTo>
                  <a:lnTo>
                    <a:pt x="566" y="434"/>
                  </a:lnTo>
                  <a:lnTo>
                    <a:pt x="566" y="434"/>
                  </a:lnTo>
                  <a:lnTo>
                    <a:pt x="569" y="429"/>
                  </a:lnTo>
                  <a:lnTo>
                    <a:pt x="569" y="429"/>
                  </a:lnTo>
                  <a:lnTo>
                    <a:pt x="571" y="424"/>
                  </a:lnTo>
                  <a:lnTo>
                    <a:pt x="571" y="424"/>
                  </a:lnTo>
                  <a:lnTo>
                    <a:pt x="572" y="417"/>
                  </a:lnTo>
                  <a:lnTo>
                    <a:pt x="572" y="417"/>
                  </a:lnTo>
                  <a:lnTo>
                    <a:pt x="573" y="414"/>
                  </a:lnTo>
                  <a:lnTo>
                    <a:pt x="573" y="160"/>
                  </a:lnTo>
                  <a:lnTo>
                    <a:pt x="573" y="160"/>
                  </a:lnTo>
                  <a:lnTo>
                    <a:pt x="572" y="153"/>
                  </a:lnTo>
                  <a:lnTo>
                    <a:pt x="570" y="147"/>
                  </a:lnTo>
                  <a:lnTo>
                    <a:pt x="568" y="142"/>
                  </a:lnTo>
                  <a:lnTo>
                    <a:pt x="564" y="137"/>
                  </a:lnTo>
                  <a:lnTo>
                    <a:pt x="559" y="133"/>
                  </a:lnTo>
                  <a:lnTo>
                    <a:pt x="554" y="130"/>
                  </a:lnTo>
                  <a:lnTo>
                    <a:pt x="548" y="129"/>
                  </a:lnTo>
                  <a:lnTo>
                    <a:pt x="541" y="128"/>
                  </a:lnTo>
                  <a:lnTo>
                    <a:pt x="541" y="128"/>
                  </a:lnTo>
                  <a:lnTo>
                    <a:pt x="535" y="129"/>
                  </a:lnTo>
                  <a:lnTo>
                    <a:pt x="529" y="130"/>
                  </a:lnTo>
                  <a:lnTo>
                    <a:pt x="524" y="133"/>
                  </a:lnTo>
                  <a:lnTo>
                    <a:pt x="519" y="137"/>
                  </a:lnTo>
                  <a:lnTo>
                    <a:pt x="515" y="142"/>
                  </a:lnTo>
                  <a:lnTo>
                    <a:pt x="512" y="147"/>
                  </a:lnTo>
                  <a:lnTo>
                    <a:pt x="510" y="153"/>
                  </a:lnTo>
                  <a:lnTo>
                    <a:pt x="510" y="160"/>
                  </a:lnTo>
                  <a:lnTo>
                    <a:pt x="510" y="304"/>
                  </a:lnTo>
                  <a:lnTo>
                    <a:pt x="409" y="143"/>
                  </a:lnTo>
                  <a:lnTo>
                    <a:pt x="409" y="143"/>
                  </a:lnTo>
                  <a:lnTo>
                    <a:pt x="407" y="140"/>
                  </a:lnTo>
                  <a:lnTo>
                    <a:pt x="407" y="140"/>
                  </a:lnTo>
                  <a:lnTo>
                    <a:pt x="403" y="135"/>
                  </a:lnTo>
                  <a:lnTo>
                    <a:pt x="403" y="135"/>
                  </a:lnTo>
                  <a:lnTo>
                    <a:pt x="397" y="132"/>
                  </a:lnTo>
                  <a:lnTo>
                    <a:pt x="397" y="132"/>
                  </a:lnTo>
                  <a:lnTo>
                    <a:pt x="392" y="130"/>
                  </a:lnTo>
                  <a:lnTo>
                    <a:pt x="392" y="130"/>
                  </a:lnTo>
                  <a:lnTo>
                    <a:pt x="386" y="129"/>
                  </a:lnTo>
                  <a:lnTo>
                    <a:pt x="386" y="129"/>
                  </a:lnTo>
                  <a:lnTo>
                    <a:pt x="382" y="128"/>
                  </a:lnTo>
                  <a:lnTo>
                    <a:pt x="382" y="128"/>
                  </a:lnTo>
                  <a:lnTo>
                    <a:pt x="380" y="129"/>
                  </a:lnTo>
                  <a:lnTo>
                    <a:pt x="380" y="129"/>
                  </a:lnTo>
                  <a:lnTo>
                    <a:pt x="374" y="130"/>
                  </a:lnTo>
                  <a:lnTo>
                    <a:pt x="374" y="130"/>
                  </a:lnTo>
                  <a:lnTo>
                    <a:pt x="367" y="132"/>
                  </a:lnTo>
                  <a:lnTo>
                    <a:pt x="367" y="132"/>
                  </a:lnTo>
                  <a:lnTo>
                    <a:pt x="365" y="133"/>
                  </a:lnTo>
                  <a:lnTo>
                    <a:pt x="365" y="133"/>
                  </a:lnTo>
                  <a:lnTo>
                    <a:pt x="363" y="135"/>
                  </a:lnTo>
                  <a:lnTo>
                    <a:pt x="363" y="135"/>
                  </a:lnTo>
                  <a:lnTo>
                    <a:pt x="359" y="139"/>
                  </a:lnTo>
                  <a:lnTo>
                    <a:pt x="359" y="139"/>
                  </a:lnTo>
                  <a:lnTo>
                    <a:pt x="354" y="145"/>
                  </a:lnTo>
                  <a:lnTo>
                    <a:pt x="354" y="145"/>
                  </a:lnTo>
                  <a:lnTo>
                    <a:pt x="352" y="150"/>
                  </a:lnTo>
                  <a:lnTo>
                    <a:pt x="352" y="150"/>
                  </a:lnTo>
                  <a:lnTo>
                    <a:pt x="351" y="157"/>
                  </a:lnTo>
                  <a:lnTo>
                    <a:pt x="351" y="157"/>
                  </a:lnTo>
                  <a:lnTo>
                    <a:pt x="350" y="160"/>
                  </a:lnTo>
                  <a:lnTo>
                    <a:pt x="350" y="414"/>
                  </a:lnTo>
                  <a:lnTo>
                    <a:pt x="350" y="414"/>
                  </a:lnTo>
                  <a:lnTo>
                    <a:pt x="351" y="420"/>
                  </a:lnTo>
                  <a:lnTo>
                    <a:pt x="353" y="426"/>
                  </a:lnTo>
                  <a:lnTo>
                    <a:pt x="356" y="431"/>
                  </a:lnTo>
                  <a:lnTo>
                    <a:pt x="360" y="437"/>
                  </a:lnTo>
                  <a:lnTo>
                    <a:pt x="364" y="440"/>
                  </a:lnTo>
                  <a:lnTo>
                    <a:pt x="369" y="443"/>
                  </a:lnTo>
                  <a:lnTo>
                    <a:pt x="376" y="445"/>
                  </a:lnTo>
                  <a:lnTo>
                    <a:pt x="382" y="445"/>
                  </a:lnTo>
                  <a:lnTo>
                    <a:pt x="382" y="445"/>
                  </a:lnTo>
                  <a:close/>
                  <a:moveTo>
                    <a:pt x="637" y="859"/>
                  </a:moveTo>
                  <a:lnTo>
                    <a:pt x="891" y="859"/>
                  </a:lnTo>
                  <a:lnTo>
                    <a:pt x="891" y="668"/>
                  </a:lnTo>
                  <a:lnTo>
                    <a:pt x="637" y="668"/>
                  </a:lnTo>
                  <a:lnTo>
                    <a:pt x="637" y="859"/>
                  </a:lnTo>
                  <a:close/>
                  <a:moveTo>
                    <a:pt x="860" y="128"/>
                  </a:moveTo>
                  <a:lnTo>
                    <a:pt x="669" y="128"/>
                  </a:lnTo>
                  <a:lnTo>
                    <a:pt x="669" y="128"/>
                  </a:lnTo>
                  <a:lnTo>
                    <a:pt x="662" y="129"/>
                  </a:lnTo>
                  <a:lnTo>
                    <a:pt x="656" y="130"/>
                  </a:lnTo>
                  <a:lnTo>
                    <a:pt x="651" y="133"/>
                  </a:lnTo>
                  <a:lnTo>
                    <a:pt x="646" y="137"/>
                  </a:lnTo>
                  <a:lnTo>
                    <a:pt x="642" y="142"/>
                  </a:lnTo>
                  <a:lnTo>
                    <a:pt x="639" y="147"/>
                  </a:lnTo>
                  <a:lnTo>
                    <a:pt x="638" y="153"/>
                  </a:lnTo>
                  <a:lnTo>
                    <a:pt x="637" y="160"/>
                  </a:lnTo>
                  <a:lnTo>
                    <a:pt x="637" y="160"/>
                  </a:lnTo>
                  <a:lnTo>
                    <a:pt x="638" y="166"/>
                  </a:lnTo>
                  <a:lnTo>
                    <a:pt x="639" y="172"/>
                  </a:lnTo>
                  <a:lnTo>
                    <a:pt x="642" y="177"/>
                  </a:lnTo>
                  <a:lnTo>
                    <a:pt x="646" y="182"/>
                  </a:lnTo>
                  <a:lnTo>
                    <a:pt x="651" y="186"/>
                  </a:lnTo>
                  <a:lnTo>
                    <a:pt x="656" y="189"/>
                  </a:lnTo>
                  <a:lnTo>
                    <a:pt x="662" y="191"/>
                  </a:lnTo>
                  <a:lnTo>
                    <a:pt x="669" y="191"/>
                  </a:lnTo>
                  <a:lnTo>
                    <a:pt x="860" y="191"/>
                  </a:lnTo>
                  <a:lnTo>
                    <a:pt x="860" y="191"/>
                  </a:lnTo>
                  <a:lnTo>
                    <a:pt x="866" y="191"/>
                  </a:lnTo>
                  <a:lnTo>
                    <a:pt x="872" y="189"/>
                  </a:lnTo>
                  <a:lnTo>
                    <a:pt x="877" y="186"/>
                  </a:lnTo>
                  <a:lnTo>
                    <a:pt x="882" y="182"/>
                  </a:lnTo>
                  <a:lnTo>
                    <a:pt x="886" y="177"/>
                  </a:lnTo>
                  <a:lnTo>
                    <a:pt x="889" y="172"/>
                  </a:lnTo>
                  <a:lnTo>
                    <a:pt x="891" y="166"/>
                  </a:lnTo>
                  <a:lnTo>
                    <a:pt x="891" y="160"/>
                  </a:lnTo>
                  <a:lnTo>
                    <a:pt x="891" y="160"/>
                  </a:lnTo>
                  <a:lnTo>
                    <a:pt x="891" y="153"/>
                  </a:lnTo>
                  <a:lnTo>
                    <a:pt x="889" y="147"/>
                  </a:lnTo>
                  <a:lnTo>
                    <a:pt x="886" y="142"/>
                  </a:lnTo>
                  <a:lnTo>
                    <a:pt x="882" y="137"/>
                  </a:lnTo>
                  <a:lnTo>
                    <a:pt x="877" y="133"/>
                  </a:lnTo>
                  <a:lnTo>
                    <a:pt x="872" y="130"/>
                  </a:lnTo>
                  <a:lnTo>
                    <a:pt x="866" y="129"/>
                  </a:lnTo>
                  <a:lnTo>
                    <a:pt x="860" y="128"/>
                  </a:lnTo>
                  <a:lnTo>
                    <a:pt x="860" y="128"/>
                  </a:lnTo>
                  <a:close/>
                  <a:moveTo>
                    <a:pt x="860" y="255"/>
                  </a:moveTo>
                  <a:lnTo>
                    <a:pt x="669" y="255"/>
                  </a:lnTo>
                  <a:lnTo>
                    <a:pt x="669" y="255"/>
                  </a:lnTo>
                  <a:lnTo>
                    <a:pt x="662" y="255"/>
                  </a:lnTo>
                  <a:lnTo>
                    <a:pt x="656" y="257"/>
                  </a:lnTo>
                  <a:lnTo>
                    <a:pt x="651" y="261"/>
                  </a:lnTo>
                  <a:lnTo>
                    <a:pt x="646" y="264"/>
                  </a:lnTo>
                  <a:lnTo>
                    <a:pt x="642" y="269"/>
                  </a:lnTo>
                  <a:lnTo>
                    <a:pt x="639" y="275"/>
                  </a:lnTo>
                  <a:lnTo>
                    <a:pt x="638" y="280"/>
                  </a:lnTo>
                  <a:lnTo>
                    <a:pt x="637" y="286"/>
                  </a:lnTo>
                  <a:lnTo>
                    <a:pt x="637" y="286"/>
                  </a:lnTo>
                  <a:lnTo>
                    <a:pt x="638" y="293"/>
                  </a:lnTo>
                  <a:lnTo>
                    <a:pt x="639" y="299"/>
                  </a:lnTo>
                  <a:lnTo>
                    <a:pt x="642" y="305"/>
                  </a:lnTo>
                  <a:lnTo>
                    <a:pt x="646" y="309"/>
                  </a:lnTo>
                  <a:lnTo>
                    <a:pt x="651" y="313"/>
                  </a:lnTo>
                  <a:lnTo>
                    <a:pt x="656" y="316"/>
                  </a:lnTo>
                  <a:lnTo>
                    <a:pt x="662" y="317"/>
                  </a:lnTo>
                  <a:lnTo>
                    <a:pt x="669" y="319"/>
                  </a:lnTo>
                  <a:lnTo>
                    <a:pt x="860" y="319"/>
                  </a:lnTo>
                  <a:lnTo>
                    <a:pt x="860" y="319"/>
                  </a:lnTo>
                  <a:lnTo>
                    <a:pt x="866" y="317"/>
                  </a:lnTo>
                  <a:lnTo>
                    <a:pt x="872" y="316"/>
                  </a:lnTo>
                  <a:lnTo>
                    <a:pt x="877" y="313"/>
                  </a:lnTo>
                  <a:lnTo>
                    <a:pt x="882" y="309"/>
                  </a:lnTo>
                  <a:lnTo>
                    <a:pt x="886" y="305"/>
                  </a:lnTo>
                  <a:lnTo>
                    <a:pt x="889" y="299"/>
                  </a:lnTo>
                  <a:lnTo>
                    <a:pt x="891" y="293"/>
                  </a:lnTo>
                  <a:lnTo>
                    <a:pt x="891" y="286"/>
                  </a:lnTo>
                  <a:lnTo>
                    <a:pt x="891" y="286"/>
                  </a:lnTo>
                  <a:lnTo>
                    <a:pt x="891" y="280"/>
                  </a:lnTo>
                  <a:lnTo>
                    <a:pt x="889" y="275"/>
                  </a:lnTo>
                  <a:lnTo>
                    <a:pt x="886" y="269"/>
                  </a:lnTo>
                  <a:lnTo>
                    <a:pt x="882" y="264"/>
                  </a:lnTo>
                  <a:lnTo>
                    <a:pt x="877" y="261"/>
                  </a:lnTo>
                  <a:lnTo>
                    <a:pt x="872" y="257"/>
                  </a:lnTo>
                  <a:lnTo>
                    <a:pt x="866" y="255"/>
                  </a:lnTo>
                  <a:lnTo>
                    <a:pt x="860" y="255"/>
                  </a:lnTo>
                  <a:lnTo>
                    <a:pt x="860" y="255"/>
                  </a:lnTo>
                  <a:close/>
                  <a:moveTo>
                    <a:pt x="860" y="382"/>
                  </a:moveTo>
                  <a:lnTo>
                    <a:pt x="669" y="382"/>
                  </a:lnTo>
                  <a:lnTo>
                    <a:pt x="669" y="382"/>
                  </a:lnTo>
                  <a:lnTo>
                    <a:pt x="662" y="383"/>
                  </a:lnTo>
                  <a:lnTo>
                    <a:pt x="656" y="385"/>
                  </a:lnTo>
                  <a:lnTo>
                    <a:pt x="651" y="387"/>
                  </a:lnTo>
                  <a:lnTo>
                    <a:pt x="646" y="392"/>
                  </a:lnTo>
                  <a:lnTo>
                    <a:pt x="642" y="396"/>
                  </a:lnTo>
                  <a:lnTo>
                    <a:pt x="639" y="401"/>
                  </a:lnTo>
                  <a:lnTo>
                    <a:pt x="638" y="408"/>
                  </a:lnTo>
                  <a:lnTo>
                    <a:pt x="637" y="414"/>
                  </a:lnTo>
                  <a:lnTo>
                    <a:pt x="637" y="414"/>
                  </a:lnTo>
                  <a:lnTo>
                    <a:pt x="638" y="420"/>
                  </a:lnTo>
                  <a:lnTo>
                    <a:pt x="639" y="426"/>
                  </a:lnTo>
                  <a:lnTo>
                    <a:pt x="642" y="431"/>
                  </a:lnTo>
                  <a:lnTo>
                    <a:pt x="646" y="437"/>
                  </a:lnTo>
                  <a:lnTo>
                    <a:pt x="651" y="440"/>
                  </a:lnTo>
                  <a:lnTo>
                    <a:pt x="656" y="443"/>
                  </a:lnTo>
                  <a:lnTo>
                    <a:pt x="662" y="445"/>
                  </a:lnTo>
                  <a:lnTo>
                    <a:pt x="669" y="445"/>
                  </a:lnTo>
                  <a:lnTo>
                    <a:pt x="860" y="445"/>
                  </a:lnTo>
                  <a:lnTo>
                    <a:pt x="860" y="445"/>
                  </a:lnTo>
                  <a:lnTo>
                    <a:pt x="866" y="445"/>
                  </a:lnTo>
                  <a:lnTo>
                    <a:pt x="872" y="443"/>
                  </a:lnTo>
                  <a:lnTo>
                    <a:pt x="877" y="440"/>
                  </a:lnTo>
                  <a:lnTo>
                    <a:pt x="882" y="437"/>
                  </a:lnTo>
                  <a:lnTo>
                    <a:pt x="886" y="431"/>
                  </a:lnTo>
                  <a:lnTo>
                    <a:pt x="889" y="426"/>
                  </a:lnTo>
                  <a:lnTo>
                    <a:pt x="891" y="420"/>
                  </a:lnTo>
                  <a:lnTo>
                    <a:pt x="891" y="414"/>
                  </a:lnTo>
                  <a:lnTo>
                    <a:pt x="891" y="414"/>
                  </a:lnTo>
                  <a:lnTo>
                    <a:pt x="891" y="408"/>
                  </a:lnTo>
                  <a:lnTo>
                    <a:pt x="889" y="401"/>
                  </a:lnTo>
                  <a:lnTo>
                    <a:pt x="886" y="396"/>
                  </a:lnTo>
                  <a:lnTo>
                    <a:pt x="882" y="392"/>
                  </a:lnTo>
                  <a:lnTo>
                    <a:pt x="877" y="387"/>
                  </a:lnTo>
                  <a:lnTo>
                    <a:pt x="872" y="385"/>
                  </a:lnTo>
                  <a:lnTo>
                    <a:pt x="866" y="383"/>
                  </a:lnTo>
                  <a:lnTo>
                    <a:pt x="860" y="382"/>
                  </a:lnTo>
                  <a:lnTo>
                    <a:pt x="860" y="382"/>
                  </a:lnTo>
                  <a:close/>
                  <a:moveTo>
                    <a:pt x="541" y="668"/>
                  </a:moveTo>
                  <a:lnTo>
                    <a:pt x="382" y="668"/>
                  </a:lnTo>
                  <a:lnTo>
                    <a:pt x="382" y="668"/>
                  </a:lnTo>
                  <a:lnTo>
                    <a:pt x="376" y="669"/>
                  </a:lnTo>
                  <a:lnTo>
                    <a:pt x="369" y="670"/>
                  </a:lnTo>
                  <a:lnTo>
                    <a:pt x="364" y="674"/>
                  </a:lnTo>
                  <a:lnTo>
                    <a:pt x="360" y="678"/>
                  </a:lnTo>
                  <a:lnTo>
                    <a:pt x="356" y="682"/>
                  </a:lnTo>
                  <a:lnTo>
                    <a:pt x="353" y="688"/>
                  </a:lnTo>
                  <a:lnTo>
                    <a:pt x="351" y="694"/>
                  </a:lnTo>
                  <a:lnTo>
                    <a:pt x="350" y="701"/>
                  </a:lnTo>
                  <a:lnTo>
                    <a:pt x="350" y="701"/>
                  </a:lnTo>
                  <a:lnTo>
                    <a:pt x="351" y="707"/>
                  </a:lnTo>
                  <a:lnTo>
                    <a:pt x="353" y="712"/>
                  </a:lnTo>
                  <a:lnTo>
                    <a:pt x="356" y="718"/>
                  </a:lnTo>
                  <a:lnTo>
                    <a:pt x="360" y="723"/>
                  </a:lnTo>
                  <a:lnTo>
                    <a:pt x="364" y="726"/>
                  </a:lnTo>
                  <a:lnTo>
                    <a:pt x="369" y="729"/>
                  </a:lnTo>
                  <a:lnTo>
                    <a:pt x="376" y="732"/>
                  </a:lnTo>
                  <a:lnTo>
                    <a:pt x="382" y="732"/>
                  </a:lnTo>
                  <a:lnTo>
                    <a:pt x="541" y="732"/>
                  </a:lnTo>
                  <a:lnTo>
                    <a:pt x="541" y="732"/>
                  </a:lnTo>
                  <a:lnTo>
                    <a:pt x="548" y="732"/>
                  </a:lnTo>
                  <a:lnTo>
                    <a:pt x="554" y="729"/>
                  </a:lnTo>
                  <a:lnTo>
                    <a:pt x="559" y="726"/>
                  </a:lnTo>
                  <a:lnTo>
                    <a:pt x="564" y="723"/>
                  </a:lnTo>
                  <a:lnTo>
                    <a:pt x="568" y="718"/>
                  </a:lnTo>
                  <a:lnTo>
                    <a:pt x="570" y="712"/>
                  </a:lnTo>
                  <a:lnTo>
                    <a:pt x="572" y="707"/>
                  </a:lnTo>
                  <a:lnTo>
                    <a:pt x="573" y="701"/>
                  </a:lnTo>
                  <a:lnTo>
                    <a:pt x="573" y="701"/>
                  </a:lnTo>
                  <a:lnTo>
                    <a:pt x="572" y="694"/>
                  </a:lnTo>
                  <a:lnTo>
                    <a:pt x="570" y="688"/>
                  </a:lnTo>
                  <a:lnTo>
                    <a:pt x="568" y="682"/>
                  </a:lnTo>
                  <a:lnTo>
                    <a:pt x="564" y="678"/>
                  </a:lnTo>
                  <a:lnTo>
                    <a:pt x="559" y="674"/>
                  </a:lnTo>
                  <a:lnTo>
                    <a:pt x="554" y="670"/>
                  </a:lnTo>
                  <a:lnTo>
                    <a:pt x="548" y="669"/>
                  </a:lnTo>
                  <a:lnTo>
                    <a:pt x="541" y="668"/>
                  </a:lnTo>
                  <a:lnTo>
                    <a:pt x="541" y="668"/>
                  </a:lnTo>
                  <a:close/>
                  <a:moveTo>
                    <a:pt x="541" y="796"/>
                  </a:moveTo>
                  <a:lnTo>
                    <a:pt x="382" y="796"/>
                  </a:lnTo>
                  <a:lnTo>
                    <a:pt x="382" y="796"/>
                  </a:lnTo>
                  <a:lnTo>
                    <a:pt x="376" y="796"/>
                  </a:lnTo>
                  <a:lnTo>
                    <a:pt x="369" y="798"/>
                  </a:lnTo>
                  <a:lnTo>
                    <a:pt x="364" y="801"/>
                  </a:lnTo>
                  <a:lnTo>
                    <a:pt x="360" y="805"/>
                  </a:lnTo>
                  <a:lnTo>
                    <a:pt x="356" y="810"/>
                  </a:lnTo>
                  <a:lnTo>
                    <a:pt x="353" y="815"/>
                  </a:lnTo>
                  <a:lnTo>
                    <a:pt x="351" y="821"/>
                  </a:lnTo>
                  <a:lnTo>
                    <a:pt x="350" y="827"/>
                  </a:lnTo>
                  <a:lnTo>
                    <a:pt x="350" y="827"/>
                  </a:lnTo>
                  <a:lnTo>
                    <a:pt x="351" y="834"/>
                  </a:lnTo>
                  <a:lnTo>
                    <a:pt x="353" y="840"/>
                  </a:lnTo>
                  <a:lnTo>
                    <a:pt x="356" y="845"/>
                  </a:lnTo>
                  <a:lnTo>
                    <a:pt x="360" y="850"/>
                  </a:lnTo>
                  <a:lnTo>
                    <a:pt x="364" y="854"/>
                  </a:lnTo>
                  <a:lnTo>
                    <a:pt x="369" y="857"/>
                  </a:lnTo>
                  <a:lnTo>
                    <a:pt x="376" y="858"/>
                  </a:lnTo>
                  <a:lnTo>
                    <a:pt x="382" y="859"/>
                  </a:lnTo>
                  <a:lnTo>
                    <a:pt x="541" y="859"/>
                  </a:lnTo>
                  <a:lnTo>
                    <a:pt x="541" y="859"/>
                  </a:lnTo>
                  <a:lnTo>
                    <a:pt x="548" y="858"/>
                  </a:lnTo>
                  <a:lnTo>
                    <a:pt x="554" y="857"/>
                  </a:lnTo>
                  <a:lnTo>
                    <a:pt x="559" y="854"/>
                  </a:lnTo>
                  <a:lnTo>
                    <a:pt x="564" y="850"/>
                  </a:lnTo>
                  <a:lnTo>
                    <a:pt x="568" y="845"/>
                  </a:lnTo>
                  <a:lnTo>
                    <a:pt x="570" y="840"/>
                  </a:lnTo>
                  <a:lnTo>
                    <a:pt x="572" y="834"/>
                  </a:lnTo>
                  <a:lnTo>
                    <a:pt x="573" y="827"/>
                  </a:lnTo>
                  <a:lnTo>
                    <a:pt x="573" y="827"/>
                  </a:lnTo>
                  <a:lnTo>
                    <a:pt x="572" y="821"/>
                  </a:lnTo>
                  <a:lnTo>
                    <a:pt x="570" y="815"/>
                  </a:lnTo>
                  <a:lnTo>
                    <a:pt x="568" y="810"/>
                  </a:lnTo>
                  <a:lnTo>
                    <a:pt x="564" y="805"/>
                  </a:lnTo>
                  <a:lnTo>
                    <a:pt x="559" y="801"/>
                  </a:lnTo>
                  <a:lnTo>
                    <a:pt x="554" y="798"/>
                  </a:lnTo>
                  <a:lnTo>
                    <a:pt x="548" y="796"/>
                  </a:lnTo>
                  <a:lnTo>
                    <a:pt x="541" y="796"/>
                  </a:lnTo>
                  <a:lnTo>
                    <a:pt x="541" y="796"/>
                  </a:lnTo>
                  <a:close/>
                  <a:moveTo>
                    <a:pt x="860" y="510"/>
                  </a:moveTo>
                  <a:lnTo>
                    <a:pt x="382" y="510"/>
                  </a:lnTo>
                  <a:lnTo>
                    <a:pt x="382" y="510"/>
                  </a:lnTo>
                  <a:lnTo>
                    <a:pt x="376" y="510"/>
                  </a:lnTo>
                  <a:lnTo>
                    <a:pt x="369" y="512"/>
                  </a:lnTo>
                  <a:lnTo>
                    <a:pt x="364" y="515"/>
                  </a:lnTo>
                  <a:lnTo>
                    <a:pt x="360" y="518"/>
                  </a:lnTo>
                  <a:lnTo>
                    <a:pt x="356" y="523"/>
                  </a:lnTo>
                  <a:lnTo>
                    <a:pt x="353" y="529"/>
                  </a:lnTo>
                  <a:lnTo>
                    <a:pt x="351" y="534"/>
                  </a:lnTo>
                  <a:lnTo>
                    <a:pt x="350" y="541"/>
                  </a:lnTo>
                  <a:lnTo>
                    <a:pt x="350" y="573"/>
                  </a:lnTo>
                  <a:lnTo>
                    <a:pt x="350" y="573"/>
                  </a:lnTo>
                  <a:lnTo>
                    <a:pt x="351" y="579"/>
                  </a:lnTo>
                  <a:lnTo>
                    <a:pt x="353" y="586"/>
                  </a:lnTo>
                  <a:lnTo>
                    <a:pt x="356" y="591"/>
                  </a:lnTo>
                  <a:lnTo>
                    <a:pt x="360" y="595"/>
                  </a:lnTo>
                  <a:lnTo>
                    <a:pt x="364" y="600"/>
                  </a:lnTo>
                  <a:lnTo>
                    <a:pt x="369" y="602"/>
                  </a:lnTo>
                  <a:lnTo>
                    <a:pt x="376" y="604"/>
                  </a:lnTo>
                  <a:lnTo>
                    <a:pt x="382" y="605"/>
                  </a:lnTo>
                  <a:lnTo>
                    <a:pt x="860" y="605"/>
                  </a:lnTo>
                  <a:lnTo>
                    <a:pt x="860" y="605"/>
                  </a:lnTo>
                  <a:lnTo>
                    <a:pt x="866" y="604"/>
                  </a:lnTo>
                  <a:lnTo>
                    <a:pt x="872" y="602"/>
                  </a:lnTo>
                  <a:lnTo>
                    <a:pt x="877" y="600"/>
                  </a:lnTo>
                  <a:lnTo>
                    <a:pt x="882" y="595"/>
                  </a:lnTo>
                  <a:lnTo>
                    <a:pt x="886" y="591"/>
                  </a:lnTo>
                  <a:lnTo>
                    <a:pt x="889" y="586"/>
                  </a:lnTo>
                  <a:lnTo>
                    <a:pt x="891" y="579"/>
                  </a:lnTo>
                  <a:lnTo>
                    <a:pt x="891" y="573"/>
                  </a:lnTo>
                  <a:lnTo>
                    <a:pt x="891" y="541"/>
                  </a:lnTo>
                  <a:lnTo>
                    <a:pt x="891" y="541"/>
                  </a:lnTo>
                  <a:lnTo>
                    <a:pt x="891" y="534"/>
                  </a:lnTo>
                  <a:lnTo>
                    <a:pt x="889" y="529"/>
                  </a:lnTo>
                  <a:lnTo>
                    <a:pt x="886" y="523"/>
                  </a:lnTo>
                  <a:lnTo>
                    <a:pt x="882" y="518"/>
                  </a:lnTo>
                  <a:lnTo>
                    <a:pt x="877" y="515"/>
                  </a:lnTo>
                  <a:lnTo>
                    <a:pt x="872" y="512"/>
                  </a:lnTo>
                  <a:lnTo>
                    <a:pt x="866" y="510"/>
                  </a:lnTo>
                  <a:lnTo>
                    <a:pt x="860" y="510"/>
                  </a:lnTo>
                  <a:lnTo>
                    <a:pt x="860" y="51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53" name="组合 52"/>
          <p:cNvGrpSpPr/>
          <p:nvPr/>
        </p:nvGrpSpPr>
        <p:grpSpPr>
          <a:xfrm>
            <a:off x="10774845" y="1878864"/>
            <a:ext cx="648000" cy="648000"/>
            <a:chOff x="10774845" y="1878864"/>
            <a:chExt cx="648000" cy="648000"/>
          </a:xfrm>
        </p:grpSpPr>
        <p:sp>
          <p:nvSpPr>
            <p:cNvPr id="35" name="椭圆 34"/>
            <p:cNvSpPr/>
            <p:nvPr/>
          </p:nvSpPr>
          <p:spPr>
            <a:xfrm>
              <a:off x="10774845" y="1878864"/>
              <a:ext cx="648000"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115"/>
            <p:cNvSpPr>
              <a:spLocks noEditPoints="1"/>
            </p:cNvSpPr>
            <p:nvPr/>
          </p:nvSpPr>
          <p:spPr bwMode="auto">
            <a:xfrm>
              <a:off x="10936920" y="204173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49" name="组合 48"/>
          <p:cNvGrpSpPr/>
          <p:nvPr/>
        </p:nvGrpSpPr>
        <p:grpSpPr>
          <a:xfrm>
            <a:off x="769156" y="3496604"/>
            <a:ext cx="648000" cy="648000"/>
            <a:chOff x="769156" y="3496604"/>
            <a:chExt cx="648000" cy="648000"/>
          </a:xfrm>
        </p:grpSpPr>
        <p:sp>
          <p:nvSpPr>
            <p:cNvPr id="30" name="椭圆 29"/>
            <p:cNvSpPr/>
            <p:nvPr/>
          </p:nvSpPr>
          <p:spPr>
            <a:xfrm>
              <a:off x="769156" y="3496604"/>
              <a:ext cx="648000" cy="64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47"/>
            <p:cNvSpPr>
              <a:spLocks noEditPoints="1"/>
            </p:cNvSpPr>
            <p:nvPr/>
          </p:nvSpPr>
          <p:spPr bwMode="auto">
            <a:xfrm>
              <a:off x="932025" y="3688842"/>
              <a:ext cx="322263" cy="263525"/>
            </a:xfrm>
            <a:custGeom>
              <a:avLst/>
              <a:gdLst>
                <a:gd name="T0" fmla="*/ 53 w 1017"/>
                <a:gd name="T1" fmla="*/ 288 h 828"/>
                <a:gd name="T2" fmla="*/ 19 w 1017"/>
                <a:gd name="T3" fmla="*/ 329 h 828"/>
                <a:gd name="T4" fmla="*/ 0 w 1017"/>
                <a:gd name="T5" fmla="*/ 415 h 828"/>
                <a:gd name="T6" fmla="*/ 25 w 1017"/>
                <a:gd name="T7" fmla="*/ 512 h 828"/>
                <a:gd name="T8" fmla="*/ 158 w 1017"/>
                <a:gd name="T9" fmla="*/ 573 h 828"/>
                <a:gd name="T10" fmla="*/ 166 w 1017"/>
                <a:gd name="T11" fmla="*/ 737 h 828"/>
                <a:gd name="T12" fmla="*/ 209 w 1017"/>
                <a:gd name="T13" fmla="*/ 785 h 828"/>
                <a:gd name="T14" fmla="*/ 413 w 1017"/>
                <a:gd name="T15" fmla="*/ 795 h 828"/>
                <a:gd name="T16" fmla="*/ 474 w 1017"/>
                <a:gd name="T17" fmla="*/ 774 h 828"/>
                <a:gd name="T18" fmla="*/ 506 w 1017"/>
                <a:gd name="T19" fmla="*/ 719 h 828"/>
                <a:gd name="T20" fmla="*/ 654 w 1017"/>
                <a:gd name="T21" fmla="*/ 731 h 828"/>
                <a:gd name="T22" fmla="*/ 693 w 1017"/>
                <a:gd name="T23" fmla="*/ 727 h 828"/>
                <a:gd name="T24" fmla="*/ 745 w 1017"/>
                <a:gd name="T25" fmla="*/ 629 h 828"/>
                <a:gd name="T26" fmla="*/ 763 w 1017"/>
                <a:gd name="T27" fmla="*/ 358 h 828"/>
                <a:gd name="T28" fmla="*/ 724 w 1017"/>
                <a:gd name="T29" fmla="*/ 136 h 828"/>
                <a:gd name="T30" fmla="*/ 667 w 1017"/>
                <a:gd name="T31" fmla="*/ 96 h 828"/>
                <a:gd name="T32" fmla="*/ 440 w 1017"/>
                <a:gd name="T33" fmla="*/ 718 h 828"/>
                <a:gd name="T34" fmla="*/ 254 w 1017"/>
                <a:gd name="T35" fmla="*/ 732 h 828"/>
                <a:gd name="T36" fmla="*/ 223 w 1017"/>
                <a:gd name="T37" fmla="*/ 706 h 828"/>
                <a:gd name="T38" fmla="*/ 593 w 1017"/>
                <a:gd name="T39" fmla="*/ 643 h 828"/>
                <a:gd name="T40" fmla="*/ 64 w 1017"/>
                <a:gd name="T41" fmla="*/ 427 h 828"/>
                <a:gd name="T42" fmla="*/ 76 w 1017"/>
                <a:gd name="T43" fmla="*/ 356 h 828"/>
                <a:gd name="T44" fmla="*/ 578 w 1017"/>
                <a:gd name="T45" fmla="*/ 276 h 828"/>
                <a:gd name="T46" fmla="*/ 574 w 1017"/>
                <a:gd name="T47" fmla="*/ 490 h 828"/>
                <a:gd name="T48" fmla="*/ 593 w 1017"/>
                <a:gd name="T49" fmla="*/ 643 h 828"/>
                <a:gd name="T50" fmla="*/ 642 w 1017"/>
                <a:gd name="T51" fmla="*/ 557 h 828"/>
                <a:gd name="T52" fmla="*/ 642 w 1017"/>
                <a:gd name="T53" fmla="*/ 271 h 828"/>
                <a:gd name="T54" fmla="*/ 672 w 1017"/>
                <a:gd name="T55" fmla="*/ 175 h 828"/>
                <a:gd name="T56" fmla="*/ 699 w 1017"/>
                <a:gd name="T57" fmla="*/ 415 h 828"/>
                <a:gd name="T58" fmla="*/ 678 w 1017"/>
                <a:gd name="T59" fmla="*/ 638 h 828"/>
                <a:gd name="T60" fmla="*/ 857 w 1017"/>
                <a:gd name="T61" fmla="*/ 621 h 828"/>
                <a:gd name="T62" fmla="*/ 890 w 1017"/>
                <a:gd name="T63" fmla="*/ 415 h 828"/>
                <a:gd name="T64" fmla="*/ 846 w 1017"/>
                <a:gd name="T65" fmla="*/ 176 h 828"/>
                <a:gd name="T66" fmla="*/ 809 w 1017"/>
                <a:gd name="T67" fmla="*/ 128 h 828"/>
                <a:gd name="T68" fmla="*/ 776 w 1017"/>
                <a:gd name="T69" fmla="*/ 143 h 828"/>
                <a:gd name="T70" fmla="*/ 787 w 1017"/>
                <a:gd name="T71" fmla="*/ 200 h 828"/>
                <a:gd name="T72" fmla="*/ 827 w 1017"/>
                <a:gd name="T73" fmla="*/ 415 h 828"/>
                <a:gd name="T74" fmla="*/ 797 w 1017"/>
                <a:gd name="T75" fmla="*/ 599 h 828"/>
                <a:gd name="T76" fmla="*/ 774 w 1017"/>
                <a:gd name="T77" fmla="*/ 680 h 828"/>
                <a:gd name="T78" fmla="*/ 804 w 1017"/>
                <a:gd name="T79" fmla="*/ 700 h 828"/>
                <a:gd name="T80" fmla="*/ 832 w 1017"/>
                <a:gd name="T81" fmla="*/ 682 h 828"/>
                <a:gd name="T82" fmla="*/ 830 w 1017"/>
                <a:gd name="T83" fmla="*/ 1 h 828"/>
                <a:gd name="T84" fmla="*/ 807 w 1017"/>
                <a:gd name="T85" fmla="*/ 28 h 828"/>
                <a:gd name="T86" fmla="*/ 832 w 1017"/>
                <a:gd name="T87" fmla="*/ 71 h 828"/>
                <a:gd name="T88" fmla="*/ 917 w 1017"/>
                <a:gd name="T89" fmla="*/ 209 h 828"/>
                <a:gd name="T90" fmla="*/ 954 w 1017"/>
                <a:gd name="T91" fmla="*/ 387 h 828"/>
                <a:gd name="T92" fmla="*/ 938 w 1017"/>
                <a:gd name="T93" fmla="*/ 547 h 828"/>
                <a:gd name="T94" fmla="*/ 874 w 1017"/>
                <a:gd name="T95" fmla="*/ 705 h 828"/>
                <a:gd name="T96" fmla="*/ 810 w 1017"/>
                <a:gd name="T97" fmla="*/ 781 h 828"/>
                <a:gd name="T98" fmla="*/ 814 w 1017"/>
                <a:gd name="T99" fmla="*/ 817 h 828"/>
                <a:gd name="T100" fmla="*/ 849 w 1017"/>
                <a:gd name="T101" fmla="*/ 825 h 828"/>
                <a:gd name="T102" fmla="*/ 926 w 1017"/>
                <a:gd name="T103" fmla="*/ 743 h 828"/>
                <a:gd name="T104" fmla="*/ 1001 w 1017"/>
                <a:gd name="T105" fmla="*/ 565 h 828"/>
                <a:gd name="T106" fmla="*/ 1017 w 1017"/>
                <a:gd name="T107" fmla="*/ 383 h 828"/>
                <a:gd name="T108" fmla="*/ 975 w 1017"/>
                <a:gd name="T109" fmla="*/ 182 h 828"/>
                <a:gd name="T110" fmla="*/ 877 w 1017"/>
                <a:gd name="T111" fmla="*/ 26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28">
                  <a:moveTo>
                    <a:pt x="667" y="96"/>
                  </a:moveTo>
                  <a:lnTo>
                    <a:pt x="667" y="96"/>
                  </a:lnTo>
                  <a:lnTo>
                    <a:pt x="662" y="96"/>
                  </a:lnTo>
                  <a:lnTo>
                    <a:pt x="654" y="97"/>
                  </a:lnTo>
                  <a:lnTo>
                    <a:pt x="647" y="99"/>
                  </a:lnTo>
                  <a:lnTo>
                    <a:pt x="637" y="104"/>
                  </a:lnTo>
                  <a:lnTo>
                    <a:pt x="53" y="288"/>
                  </a:lnTo>
                  <a:lnTo>
                    <a:pt x="53" y="288"/>
                  </a:lnTo>
                  <a:lnTo>
                    <a:pt x="47" y="291"/>
                  </a:lnTo>
                  <a:lnTo>
                    <a:pt x="40" y="297"/>
                  </a:lnTo>
                  <a:lnTo>
                    <a:pt x="40" y="297"/>
                  </a:lnTo>
                  <a:lnTo>
                    <a:pt x="33" y="306"/>
                  </a:lnTo>
                  <a:lnTo>
                    <a:pt x="25" y="316"/>
                  </a:lnTo>
                  <a:lnTo>
                    <a:pt x="19" y="329"/>
                  </a:lnTo>
                  <a:lnTo>
                    <a:pt x="11" y="345"/>
                  </a:lnTo>
                  <a:lnTo>
                    <a:pt x="5" y="365"/>
                  </a:lnTo>
                  <a:lnTo>
                    <a:pt x="3" y="376"/>
                  </a:lnTo>
                  <a:lnTo>
                    <a:pt x="1" y="388"/>
                  </a:lnTo>
                  <a:lnTo>
                    <a:pt x="0" y="401"/>
                  </a:lnTo>
                  <a:lnTo>
                    <a:pt x="0" y="415"/>
                  </a:lnTo>
                  <a:lnTo>
                    <a:pt x="0" y="415"/>
                  </a:lnTo>
                  <a:lnTo>
                    <a:pt x="0" y="427"/>
                  </a:lnTo>
                  <a:lnTo>
                    <a:pt x="1" y="440"/>
                  </a:lnTo>
                  <a:lnTo>
                    <a:pt x="3" y="452"/>
                  </a:lnTo>
                  <a:lnTo>
                    <a:pt x="5" y="464"/>
                  </a:lnTo>
                  <a:lnTo>
                    <a:pt x="11" y="483"/>
                  </a:lnTo>
                  <a:lnTo>
                    <a:pt x="19" y="499"/>
                  </a:lnTo>
                  <a:lnTo>
                    <a:pt x="25" y="512"/>
                  </a:lnTo>
                  <a:lnTo>
                    <a:pt x="33" y="522"/>
                  </a:lnTo>
                  <a:lnTo>
                    <a:pt x="40" y="531"/>
                  </a:lnTo>
                  <a:lnTo>
                    <a:pt x="40" y="531"/>
                  </a:lnTo>
                  <a:lnTo>
                    <a:pt x="47" y="537"/>
                  </a:lnTo>
                  <a:lnTo>
                    <a:pt x="53" y="540"/>
                  </a:lnTo>
                  <a:lnTo>
                    <a:pt x="158" y="573"/>
                  </a:lnTo>
                  <a:lnTo>
                    <a:pt x="158" y="573"/>
                  </a:lnTo>
                  <a:lnTo>
                    <a:pt x="158" y="573"/>
                  </a:lnTo>
                  <a:lnTo>
                    <a:pt x="158" y="700"/>
                  </a:lnTo>
                  <a:lnTo>
                    <a:pt x="158" y="700"/>
                  </a:lnTo>
                  <a:lnTo>
                    <a:pt x="160" y="710"/>
                  </a:lnTo>
                  <a:lnTo>
                    <a:pt x="161" y="719"/>
                  </a:lnTo>
                  <a:lnTo>
                    <a:pt x="163" y="729"/>
                  </a:lnTo>
                  <a:lnTo>
                    <a:pt x="166" y="737"/>
                  </a:lnTo>
                  <a:lnTo>
                    <a:pt x="170" y="746"/>
                  </a:lnTo>
                  <a:lnTo>
                    <a:pt x="175" y="754"/>
                  </a:lnTo>
                  <a:lnTo>
                    <a:pt x="180" y="761"/>
                  </a:lnTo>
                  <a:lnTo>
                    <a:pt x="186" y="768"/>
                  </a:lnTo>
                  <a:lnTo>
                    <a:pt x="193" y="774"/>
                  </a:lnTo>
                  <a:lnTo>
                    <a:pt x="200" y="779"/>
                  </a:lnTo>
                  <a:lnTo>
                    <a:pt x="209" y="785"/>
                  </a:lnTo>
                  <a:lnTo>
                    <a:pt x="216" y="788"/>
                  </a:lnTo>
                  <a:lnTo>
                    <a:pt x="226" y="791"/>
                  </a:lnTo>
                  <a:lnTo>
                    <a:pt x="235" y="793"/>
                  </a:lnTo>
                  <a:lnTo>
                    <a:pt x="244" y="795"/>
                  </a:lnTo>
                  <a:lnTo>
                    <a:pt x="254" y="795"/>
                  </a:lnTo>
                  <a:lnTo>
                    <a:pt x="413" y="795"/>
                  </a:lnTo>
                  <a:lnTo>
                    <a:pt x="413" y="795"/>
                  </a:lnTo>
                  <a:lnTo>
                    <a:pt x="422" y="795"/>
                  </a:lnTo>
                  <a:lnTo>
                    <a:pt x="432" y="793"/>
                  </a:lnTo>
                  <a:lnTo>
                    <a:pt x="442" y="791"/>
                  </a:lnTo>
                  <a:lnTo>
                    <a:pt x="450" y="788"/>
                  </a:lnTo>
                  <a:lnTo>
                    <a:pt x="459" y="785"/>
                  </a:lnTo>
                  <a:lnTo>
                    <a:pt x="466" y="779"/>
                  </a:lnTo>
                  <a:lnTo>
                    <a:pt x="474" y="774"/>
                  </a:lnTo>
                  <a:lnTo>
                    <a:pt x="480" y="768"/>
                  </a:lnTo>
                  <a:lnTo>
                    <a:pt x="487" y="761"/>
                  </a:lnTo>
                  <a:lnTo>
                    <a:pt x="492" y="754"/>
                  </a:lnTo>
                  <a:lnTo>
                    <a:pt x="496" y="746"/>
                  </a:lnTo>
                  <a:lnTo>
                    <a:pt x="501" y="737"/>
                  </a:lnTo>
                  <a:lnTo>
                    <a:pt x="504" y="729"/>
                  </a:lnTo>
                  <a:lnTo>
                    <a:pt x="506" y="719"/>
                  </a:lnTo>
                  <a:lnTo>
                    <a:pt x="508" y="710"/>
                  </a:lnTo>
                  <a:lnTo>
                    <a:pt x="508" y="700"/>
                  </a:lnTo>
                  <a:lnTo>
                    <a:pt x="508" y="684"/>
                  </a:lnTo>
                  <a:lnTo>
                    <a:pt x="637" y="725"/>
                  </a:lnTo>
                  <a:lnTo>
                    <a:pt x="637" y="725"/>
                  </a:lnTo>
                  <a:lnTo>
                    <a:pt x="647" y="729"/>
                  </a:lnTo>
                  <a:lnTo>
                    <a:pt x="654" y="731"/>
                  </a:lnTo>
                  <a:lnTo>
                    <a:pt x="662" y="732"/>
                  </a:lnTo>
                  <a:lnTo>
                    <a:pt x="667" y="732"/>
                  </a:lnTo>
                  <a:lnTo>
                    <a:pt x="667" y="732"/>
                  </a:lnTo>
                  <a:lnTo>
                    <a:pt x="667" y="732"/>
                  </a:lnTo>
                  <a:lnTo>
                    <a:pt x="679" y="731"/>
                  </a:lnTo>
                  <a:lnTo>
                    <a:pt x="685" y="730"/>
                  </a:lnTo>
                  <a:lnTo>
                    <a:pt x="693" y="727"/>
                  </a:lnTo>
                  <a:lnTo>
                    <a:pt x="700" y="722"/>
                  </a:lnTo>
                  <a:lnTo>
                    <a:pt x="708" y="715"/>
                  </a:lnTo>
                  <a:lnTo>
                    <a:pt x="716" y="705"/>
                  </a:lnTo>
                  <a:lnTo>
                    <a:pt x="724" y="692"/>
                  </a:lnTo>
                  <a:lnTo>
                    <a:pt x="731" y="675"/>
                  </a:lnTo>
                  <a:lnTo>
                    <a:pt x="739" y="654"/>
                  </a:lnTo>
                  <a:lnTo>
                    <a:pt x="745" y="629"/>
                  </a:lnTo>
                  <a:lnTo>
                    <a:pt x="752" y="598"/>
                  </a:lnTo>
                  <a:lnTo>
                    <a:pt x="756" y="562"/>
                  </a:lnTo>
                  <a:lnTo>
                    <a:pt x="759" y="519"/>
                  </a:lnTo>
                  <a:lnTo>
                    <a:pt x="763" y="470"/>
                  </a:lnTo>
                  <a:lnTo>
                    <a:pt x="763" y="415"/>
                  </a:lnTo>
                  <a:lnTo>
                    <a:pt x="763" y="415"/>
                  </a:lnTo>
                  <a:lnTo>
                    <a:pt x="763" y="358"/>
                  </a:lnTo>
                  <a:lnTo>
                    <a:pt x="759" y="309"/>
                  </a:lnTo>
                  <a:lnTo>
                    <a:pt x="756" y="266"/>
                  </a:lnTo>
                  <a:lnTo>
                    <a:pt x="751" y="230"/>
                  </a:lnTo>
                  <a:lnTo>
                    <a:pt x="745" y="199"/>
                  </a:lnTo>
                  <a:lnTo>
                    <a:pt x="739" y="174"/>
                  </a:lnTo>
                  <a:lnTo>
                    <a:pt x="731" y="153"/>
                  </a:lnTo>
                  <a:lnTo>
                    <a:pt x="724" y="136"/>
                  </a:lnTo>
                  <a:lnTo>
                    <a:pt x="716" y="123"/>
                  </a:lnTo>
                  <a:lnTo>
                    <a:pt x="708" y="113"/>
                  </a:lnTo>
                  <a:lnTo>
                    <a:pt x="700" y="106"/>
                  </a:lnTo>
                  <a:lnTo>
                    <a:pt x="693" y="101"/>
                  </a:lnTo>
                  <a:lnTo>
                    <a:pt x="685" y="98"/>
                  </a:lnTo>
                  <a:lnTo>
                    <a:pt x="678" y="97"/>
                  </a:lnTo>
                  <a:lnTo>
                    <a:pt x="667" y="96"/>
                  </a:lnTo>
                  <a:lnTo>
                    <a:pt x="667" y="96"/>
                  </a:lnTo>
                  <a:close/>
                  <a:moveTo>
                    <a:pt x="445" y="669"/>
                  </a:moveTo>
                  <a:lnTo>
                    <a:pt x="445" y="700"/>
                  </a:lnTo>
                  <a:lnTo>
                    <a:pt x="445" y="700"/>
                  </a:lnTo>
                  <a:lnTo>
                    <a:pt x="444" y="706"/>
                  </a:lnTo>
                  <a:lnTo>
                    <a:pt x="443" y="713"/>
                  </a:lnTo>
                  <a:lnTo>
                    <a:pt x="440" y="718"/>
                  </a:lnTo>
                  <a:lnTo>
                    <a:pt x="435" y="722"/>
                  </a:lnTo>
                  <a:lnTo>
                    <a:pt x="431" y="727"/>
                  </a:lnTo>
                  <a:lnTo>
                    <a:pt x="426" y="730"/>
                  </a:lnTo>
                  <a:lnTo>
                    <a:pt x="419" y="731"/>
                  </a:lnTo>
                  <a:lnTo>
                    <a:pt x="413" y="732"/>
                  </a:lnTo>
                  <a:lnTo>
                    <a:pt x="254" y="732"/>
                  </a:lnTo>
                  <a:lnTo>
                    <a:pt x="254" y="732"/>
                  </a:lnTo>
                  <a:lnTo>
                    <a:pt x="248" y="731"/>
                  </a:lnTo>
                  <a:lnTo>
                    <a:pt x="241" y="730"/>
                  </a:lnTo>
                  <a:lnTo>
                    <a:pt x="236" y="727"/>
                  </a:lnTo>
                  <a:lnTo>
                    <a:pt x="231" y="722"/>
                  </a:lnTo>
                  <a:lnTo>
                    <a:pt x="227" y="718"/>
                  </a:lnTo>
                  <a:lnTo>
                    <a:pt x="225" y="713"/>
                  </a:lnTo>
                  <a:lnTo>
                    <a:pt x="223" y="706"/>
                  </a:lnTo>
                  <a:lnTo>
                    <a:pt x="222" y="700"/>
                  </a:lnTo>
                  <a:lnTo>
                    <a:pt x="222" y="593"/>
                  </a:lnTo>
                  <a:lnTo>
                    <a:pt x="446" y="663"/>
                  </a:lnTo>
                  <a:lnTo>
                    <a:pt x="446" y="663"/>
                  </a:lnTo>
                  <a:lnTo>
                    <a:pt x="445" y="669"/>
                  </a:lnTo>
                  <a:lnTo>
                    <a:pt x="445" y="669"/>
                  </a:lnTo>
                  <a:close/>
                  <a:moveTo>
                    <a:pt x="593" y="643"/>
                  </a:moveTo>
                  <a:lnTo>
                    <a:pt x="82" y="482"/>
                  </a:lnTo>
                  <a:lnTo>
                    <a:pt x="82" y="482"/>
                  </a:lnTo>
                  <a:lnTo>
                    <a:pt x="76" y="472"/>
                  </a:lnTo>
                  <a:lnTo>
                    <a:pt x="70" y="457"/>
                  </a:lnTo>
                  <a:lnTo>
                    <a:pt x="67" y="449"/>
                  </a:lnTo>
                  <a:lnTo>
                    <a:pt x="65" y="438"/>
                  </a:lnTo>
                  <a:lnTo>
                    <a:pt x="64" y="427"/>
                  </a:lnTo>
                  <a:lnTo>
                    <a:pt x="63" y="415"/>
                  </a:lnTo>
                  <a:lnTo>
                    <a:pt x="63" y="415"/>
                  </a:lnTo>
                  <a:lnTo>
                    <a:pt x="64" y="402"/>
                  </a:lnTo>
                  <a:lnTo>
                    <a:pt x="65" y="390"/>
                  </a:lnTo>
                  <a:lnTo>
                    <a:pt x="67" y="379"/>
                  </a:lnTo>
                  <a:lnTo>
                    <a:pt x="70" y="371"/>
                  </a:lnTo>
                  <a:lnTo>
                    <a:pt x="76" y="356"/>
                  </a:lnTo>
                  <a:lnTo>
                    <a:pt x="82" y="346"/>
                  </a:lnTo>
                  <a:lnTo>
                    <a:pt x="593" y="185"/>
                  </a:lnTo>
                  <a:lnTo>
                    <a:pt x="593" y="185"/>
                  </a:lnTo>
                  <a:lnTo>
                    <a:pt x="589" y="203"/>
                  </a:lnTo>
                  <a:lnTo>
                    <a:pt x="584" y="225"/>
                  </a:lnTo>
                  <a:lnTo>
                    <a:pt x="581" y="249"/>
                  </a:lnTo>
                  <a:lnTo>
                    <a:pt x="578" y="276"/>
                  </a:lnTo>
                  <a:lnTo>
                    <a:pt x="576" y="305"/>
                  </a:lnTo>
                  <a:lnTo>
                    <a:pt x="574" y="338"/>
                  </a:lnTo>
                  <a:lnTo>
                    <a:pt x="573" y="375"/>
                  </a:lnTo>
                  <a:lnTo>
                    <a:pt x="572" y="415"/>
                  </a:lnTo>
                  <a:lnTo>
                    <a:pt x="572" y="415"/>
                  </a:lnTo>
                  <a:lnTo>
                    <a:pt x="573" y="453"/>
                  </a:lnTo>
                  <a:lnTo>
                    <a:pt x="574" y="490"/>
                  </a:lnTo>
                  <a:lnTo>
                    <a:pt x="576" y="523"/>
                  </a:lnTo>
                  <a:lnTo>
                    <a:pt x="578" y="553"/>
                  </a:lnTo>
                  <a:lnTo>
                    <a:pt x="581" y="580"/>
                  </a:lnTo>
                  <a:lnTo>
                    <a:pt x="584" y="603"/>
                  </a:lnTo>
                  <a:lnTo>
                    <a:pt x="589" y="625"/>
                  </a:lnTo>
                  <a:lnTo>
                    <a:pt x="593" y="643"/>
                  </a:lnTo>
                  <a:lnTo>
                    <a:pt x="593" y="643"/>
                  </a:lnTo>
                  <a:close/>
                  <a:moveTo>
                    <a:pt x="667" y="662"/>
                  </a:moveTo>
                  <a:lnTo>
                    <a:pt x="667" y="662"/>
                  </a:lnTo>
                  <a:lnTo>
                    <a:pt x="663" y="653"/>
                  </a:lnTo>
                  <a:lnTo>
                    <a:pt x="657" y="638"/>
                  </a:lnTo>
                  <a:lnTo>
                    <a:pt x="652" y="616"/>
                  </a:lnTo>
                  <a:lnTo>
                    <a:pt x="647" y="590"/>
                  </a:lnTo>
                  <a:lnTo>
                    <a:pt x="642" y="557"/>
                  </a:lnTo>
                  <a:lnTo>
                    <a:pt x="639" y="518"/>
                  </a:lnTo>
                  <a:lnTo>
                    <a:pt x="637" y="469"/>
                  </a:lnTo>
                  <a:lnTo>
                    <a:pt x="636" y="415"/>
                  </a:lnTo>
                  <a:lnTo>
                    <a:pt x="636" y="415"/>
                  </a:lnTo>
                  <a:lnTo>
                    <a:pt x="637" y="359"/>
                  </a:lnTo>
                  <a:lnTo>
                    <a:pt x="639" y="312"/>
                  </a:lnTo>
                  <a:lnTo>
                    <a:pt x="642" y="271"/>
                  </a:lnTo>
                  <a:lnTo>
                    <a:pt x="647" y="239"/>
                  </a:lnTo>
                  <a:lnTo>
                    <a:pt x="652" y="212"/>
                  </a:lnTo>
                  <a:lnTo>
                    <a:pt x="657" y="191"/>
                  </a:lnTo>
                  <a:lnTo>
                    <a:pt x="663" y="175"/>
                  </a:lnTo>
                  <a:lnTo>
                    <a:pt x="667" y="166"/>
                  </a:lnTo>
                  <a:lnTo>
                    <a:pt x="667" y="166"/>
                  </a:lnTo>
                  <a:lnTo>
                    <a:pt x="672" y="175"/>
                  </a:lnTo>
                  <a:lnTo>
                    <a:pt x="678" y="191"/>
                  </a:lnTo>
                  <a:lnTo>
                    <a:pt x="683" y="212"/>
                  </a:lnTo>
                  <a:lnTo>
                    <a:pt x="687" y="239"/>
                  </a:lnTo>
                  <a:lnTo>
                    <a:pt x="693" y="271"/>
                  </a:lnTo>
                  <a:lnTo>
                    <a:pt x="696" y="312"/>
                  </a:lnTo>
                  <a:lnTo>
                    <a:pt x="698" y="359"/>
                  </a:lnTo>
                  <a:lnTo>
                    <a:pt x="699" y="415"/>
                  </a:lnTo>
                  <a:lnTo>
                    <a:pt x="699" y="415"/>
                  </a:lnTo>
                  <a:lnTo>
                    <a:pt x="698" y="469"/>
                  </a:lnTo>
                  <a:lnTo>
                    <a:pt x="696" y="518"/>
                  </a:lnTo>
                  <a:lnTo>
                    <a:pt x="693" y="557"/>
                  </a:lnTo>
                  <a:lnTo>
                    <a:pt x="687" y="590"/>
                  </a:lnTo>
                  <a:lnTo>
                    <a:pt x="683" y="616"/>
                  </a:lnTo>
                  <a:lnTo>
                    <a:pt x="678" y="638"/>
                  </a:lnTo>
                  <a:lnTo>
                    <a:pt x="672" y="653"/>
                  </a:lnTo>
                  <a:lnTo>
                    <a:pt x="667" y="662"/>
                  </a:lnTo>
                  <a:lnTo>
                    <a:pt x="667" y="662"/>
                  </a:lnTo>
                  <a:close/>
                  <a:moveTo>
                    <a:pt x="832" y="682"/>
                  </a:moveTo>
                  <a:lnTo>
                    <a:pt x="832" y="682"/>
                  </a:lnTo>
                  <a:lnTo>
                    <a:pt x="846" y="652"/>
                  </a:lnTo>
                  <a:lnTo>
                    <a:pt x="857" y="621"/>
                  </a:lnTo>
                  <a:lnTo>
                    <a:pt x="868" y="588"/>
                  </a:lnTo>
                  <a:lnTo>
                    <a:pt x="875" y="554"/>
                  </a:lnTo>
                  <a:lnTo>
                    <a:pt x="882" y="521"/>
                  </a:lnTo>
                  <a:lnTo>
                    <a:pt x="886" y="485"/>
                  </a:lnTo>
                  <a:lnTo>
                    <a:pt x="889" y="450"/>
                  </a:lnTo>
                  <a:lnTo>
                    <a:pt x="890" y="415"/>
                  </a:lnTo>
                  <a:lnTo>
                    <a:pt x="890" y="415"/>
                  </a:lnTo>
                  <a:lnTo>
                    <a:pt x="889" y="378"/>
                  </a:lnTo>
                  <a:lnTo>
                    <a:pt x="886" y="343"/>
                  </a:lnTo>
                  <a:lnTo>
                    <a:pt x="882" y="308"/>
                  </a:lnTo>
                  <a:lnTo>
                    <a:pt x="875" y="274"/>
                  </a:lnTo>
                  <a:lnTo>
                    <a:pt x="868" y="241"/>
                  </a:lnTo>
                  <a:lnTo>
                    <a:pt x="857" y="207"/>
                  </a:lnTo>
                  <a:lnTo>
                    <a:pt x="846" y="176"/>
                  </a:lnTo>
                  <a:lnTo>
                    <a:pt x="832" y="146"/>
                  </a:lnTo>
                  <a:lnTo>
                    <a:pt x="832" y="146"/>
                  </a:lnTo>
                  <a:lnTo>
                    <a:pt x="829" y="141"/>
                  </a:lnTo>
                  <a:lnTo>
                    <a:pt x="825" y="136"/>
                  </a:lnTo>
                  <a:lnTo>
                    <a:pt x="820" y="132"/>
                  </a:lnTo>
                  <a:lnTo>
                    <a:pt x="815" y="130"/>
                  </a:lnTo>
                  <a:lnTo>
                    <a:pt x="809" y="128"/>
                  </a:lnTo>
                  <a:lnTo>
                    <a:pt x="802" y="128"/>
                  </a:lnTo>
                  <a:lnTo>
                    <a:pt x="796" y="129"/>
                  </a:lnTo>
                  <a:lnTo>
                    <a:pt x="790" y="131"/>
                  </a:lnTo>
                  <a:lnTo>
                    <a:pt x="790" y="131"/>
                  </a:lnTo>
                  <a:lnTo>
                    <a:pt x="785" y="135"/>
                  </a:lnTo>
                  <a:lnTo>
                    <a:pt x="780" y="139"/>
                  </a:lnTo>
                  <a:lnTo>
                    <a:pt x="776" y="143"/>
                  </a:lnTo>
                  <a:lnTo>
                    <a:pt x="774" y="148"/>
                  </a:lnTo>
                  <a:lnTo>
                    <a:pt x="772" y="155"/>
                  </a:lnTo>
                  <a:lnTo>
                    <a:pt x="772" y="161"/>
                  </a:lnTo>
                  <a:lnTo>
                    <a:pt x="773" y="167"/>
                  </a:lnTo>
                  <a:lnTo>
                    <a:pt x="775" y="173"/>
                  </a:lnTo>
                  <a:lnTo>
                    <a:pt x="775" y="173"/>
                  </a:lnTo>
                  <a:lnTo>
                    <a:pt x="787" y="200"/>
                  </a:lnTo>
                  <a:lnTo>
                    <a:pt x="797" y="229"/>
                  </a:lnTo>
                  <a:lnTo>
                    <a:pt x="807" y="258"/>
                  </a:lnTo>
                  <a:lnTo>
                    <a:pt x="813" y="288"/>
                  </a:lnTo>
                  <a:lnTo>
                    <a:pt x="819" y="318"/>
                  </a:lnTo>
                  <a:lnTo>
                    <a:pt x="824" y="350"/>
                  </a:lnTo>
                  <a:lnTo>
                    <a:pt x="826" y="381"/>
                  </a:lnTo>
                  <a:lnTo>
                    <a:pt x="827" y="415"/>
                  </a:lnTo>
                  <a:lnTo>
                    <a:pt x="827" y="415"/>
                  </a:lnTo>
                  <a:lnTo>
                    <a:pt x="826" y="447"/>
                  </a:lnTo>
                  <a:lnTo>
                    <a:pt x="824" y="478"/>
                  </a:lnTo>
                  <a:lnTo>
                    <a:pt x="819" y="510"/>
                  </a:lnTo>
                  <a:lnTo>
                    <a:pt x="813" y="540"/>
                  </a:lnTo>
                  <a:lnTo>
                    <a:pt x="807" y="570"/>
                  </a:lnTo>
                  <a:lnTo>
                    <a:pt x="797" y="599"/>
                  </a:lnTo>
                  <a:lnTo>
                    <a:pt x="787" y="628"/>
                  </a:lnTo>
                  <a:lnTo>
                    <a:pt x="775" y="655"/>
                  </a:lnTo>
                  <a:lnTo>
                    <a:pt x="775" y="655"/>
                  </a:lnTo>
                  <a:lnTo>
                    <a:pt x="773" y="661"/>
                  </a:lnTo>
                  <a:lnTo>
                    <a:pt x="772" y="667"/>
                  </a:lnTo>
                  <a:lnTo>
                    <a:pt x="772" y="673"/>
                  </a:lnTo>
                  <a:lnTo>
                    <a:pt x="774" y="680"/>
                  </a:lnTo>
                  <a:lnTo>
                    <a:pt x="776" y="685"/>
                  </a:lnTo>
                  <a:lnTo>
                    <a:pt x="780" y="689"/>
                  </a:lnTo>
                  <a:lnTo>
                    <a:pt x="785" y="693"/>
                  </a:lnTo>
                  <a:lnTo>
                    <a:pt x="790" y="698"/>
                  </a:lnTo>
                  <a:lnTo>
                    <a:pt x="790" y="698"/>
                  </a:lnTo>
                  <a:lnTo>
                    <a:pt x="797" y="700"/>
                  </a:lnTo>
                  <a:lnTo>
                    <a:pt x="804" y="700"/>
                  </a:lnTo>
                  <a:lnTo>
                    <a:pt x="804" y="700"/>
                  </a:lnTo>
                  <a:lnTo>
                    <a:pt x="813" y="699"/>
                  </a:lnTo>
                  <a:lnTo>
                    <a:pt x="820" y="696"/>
                  </a:lnTo>
                  <a:lnTo>
                    <a:pt x="828" y="690"/>
                  </a:lnTo>
                  <a:lnTo>
                    <a:pt x="830" y="686"/>
                  </a:lnTo>
                  <a:lnTo>
                    <a:pt x="832" y="682"/>
                  </a:lnTo>
                  <a:lnTo>
                    <a:pt x="832" y="682"/>
                  </a:lnTo>
                  <a:close/>
                  <a:moveTo>
                    <a:pt x="859" y="9"/>
                  </a:moveTo>
                  <a:lnTo>
                    <a:pt x="859" y="9"/>
                  </a:lnTo>
                  <a:lnTo>
                    <a:pt x="854" y="5"/>
                  </a:lnTo>
                  <a:lnTo>
                    <a:pt x="848" y="3"/>
                  </a:lnTo>
                  <a:lnTo>
                    <a:pt x="843" y="0"/>
                  </a:lnTo>
                  <a:lnTo>
                    <a:pt x="837" y="0"/>
                  </a:lnTo>
                  <a:lnTo>
                    <a:pt x="830" y="1"/>
                  </a:lnTo>
                  <a:lnTo>
                    <a:pt x="825" y="4"/>
                  </a:lnTo>
                  <a:lnTo>
                    <a:pt x="819" y="7"/>
                  </a:lnTo>
                  <a:lnTo>
                    <a:pt x="814" y="11"/>
                  </a:lnTo>
                  <a:lnTo>
                    <a:pt x="814" y="11"/>
                  </a:lnTo>
                  <a:lnTo>
                    <a:pt x="811" y="16"/>
                  </a:lnTo>
                  <a:lnTo>
                    <a:pt x="809" y="22"/>
                  </a:lnTo>
                  <a:lnTo>
                    <a:pt x="807" y="28"/>
                  </a:lnTo>
                  <a:lnTo>
                    <a:pt x="807" y="35"/>
                  </a:lnTo>
                  <a:lnTo>
                    <a:pt x="808" y="40"/>
                  </a:lnTo>
                  <a:lnTo>
                    <a:pt x="810" y="47"/>
                  </a:lnTo>
                  <a:lnTo>
                    <a:pt x="813" y="52"/>
                  </a:lnTo>
                  <a:lnTo>
                    <a:pt x="817" y="56"/>
                  </a:lnTo>
                  <a:lnTo>
                    <a:pt x="817" y="56"/>
                  </a:lnTo>
                  <a:lnTo>
                    <a:pt x="832" y="71"/>
                  </a:lnTo>
                  <a:lnTo>
                    <a:pt x="847" y="87"/>
                  </a:lnTo>
                  <a:lnTo>
                    <a:pt x="861" y="104"/>
                  </a:lnTo>
                  <a:lnTo>
                    <a:pt x="874" y="123"/>
                  </a:lnTo>
                  <a:lnTo>
                    <a:pt x="886" y="143"/>
                  </a:lnTo>
                  <a:lnTo>
                    <a:pt x="898" y="163"/>
                  </a:lnTo>
                  <a:lnTo>
                    <a:pt x="907" y="185"/>
                  </a:lnTo>
                  <a:lnTo>
                    <a:pt x="917" y="209"/>
                  </a:lnTo>
                  <a:lnTo>
                    <a:pt x="926" y="232"/>
                  </a:lnTo>
                  <a:lnTo>
                    <a:pt x="933" y="256"/>
                  </a:lnTo>
                  <a:lnTo>
                    <a:pt x="938" y="281"/>
                  </a:lnTo>
                  <a:lnTo>
                    <a:pt x="944" y="307"/>
                  </a:lnTo>
                  <a:lnTo>
                    <a:pt x="948" y="333"/>
                  </a:lnTo>
                  <a:lnTo>
                    <a:pt x="951" y="360"/>
                  </a:lnTo>
                  <a:lnTo>
                    <a:pt x="954" y="387"/>
                  </a:lnTo>
                  <a:lnTo>
                    <a:pt x="954" y="415"/>
                  </a:lnTo>
                  <a:lnTo>
                    <a:pt x="954" y="415"/>
                  </a:lnTo>
                  <a:lnTo>
                    <a:pt x="954" y="441"/>
                  </a:lnTo>
                  <a:lnTo>
                    <a:pt x="951" y="468"/>
                  </a:lnTo>
                  <a:lnTo>
                    <a:pt x="948" y="495"/>
                  </a:lnTo>
                  <a:lnTo>
                    <a:pt x="944" y="521"/>
                  </a:lnTo>
                  <a:lnTo>
                    <a:pt x="938" y="547"/>
                  </a:lnTo>
                  <a:lnTo>
                    <a:pt x="933" y="572"/>
                  </a:lnTo>
                  <a:lnTo>
                    <a:pt x="926" y="596"/>
                  </a:lnTo>
                  <a:lnTo>
                    <a:pt x="917" y="619"/>
                  </a:lnTo>
                  <a:lnTo>
                    <a:pt x="907" y="643"/>
                  </a:lnTo>
                  <a:lnTo>
                    <a:pt x="898" y="665"/>
                  </a:lnTo>
                  <a:lnTo>
                    <a:pt x="886" y="685"/>
                  </a:lnTo>
                  <a:lnTo>
                    <a:pt x="874" y="705"/>
                  </a:lnTo>
                  <a:lnTo>
                    <a:pt x="861" y="724"/>
                  </a:lnTo>
                  <a:lnTo>
                    <a:pt x="847" y="741"/>
                  </a:lnTo>
                  <a:lnTo>
                    <a:pt x="832" y="757"/>
                  </a:lnTo>
                  <a:lnTo>
                    <a:pt x="817" y="772"/>
                  </a:lnTo>
                  <a:lnTo>
                    <a:pt x="817" y="772"/>
                  </a:lnTo>
                  <a:lnTo>
                    <a:pt x="813" y="777"/>
                  </a:lnTo>
                  <a:lnTo>
                    <a:pt x="810" y="781"/>
                  </a:lnTo>
                  <a:lnTo>
                    <a:pt x="808" y="788"/>
                  </a:lnTo>
                  <a:lnTo>
                    <a:pt x="807" y="793"/>
                  </a:lnTo>
                  <a:lnTo>
                    <a:pt x="807" y="800"/>
                  </a:lnTo>
                  <a:lnTo>
                    <a:pt x="809" y="806"/>
                  </a:lnTo>
                  <a:lnTo>
                    <a:pt x="811" y="812"/>
                  </a:lnTo>
                  <a:lnTo>
                    <a:pt x="814" y="817"/>
                  </a:lnTo>
                  <a:lnTo>
                    <a:pt x="814" y="817"/>
                  </a:lnTo>
                  <a:lnTo>
                    <a:pt x="819" y="821"/>
                  </a:lnTo>
                  <a:lnTo>
                    <a:pt x="826" y="824"/>
                  </a:lnTo>
                  <a:lnTo>
                    <a:pt x="832" y="827"/>
                  </a:lnTo>
                  <a:lnTo>
                    <a:pt x="839" y="828"/>
                  </a:lnTo>
                  <a:lnTo>
                    <a:pt x="839" y="828"/>
                  </a:lnTo>
                  <a:lnTo>
                    <a:pt x="844" y="827"/>
                  </a:lnTo>
                  <a:lnTo>
                    <a:pt x="849" y="825"/>
                  </a:lnTo>
                  <a:lnTo>
                    <a:pt x="855" y="823"/>
                  </a:lnTo>
                  <a:lnTo>
                    <a:pt x="859" y="820"/>
                  </a:lnTo>
                  <a:lnTo>
                    <a:pt x="859" y="820"/>
                  </a:lnTo>
                  <a:lnTo>
                    <a:pt x="877" y="803"/>
                  </a:lnTo>
                  <a:lnTo>
                    <a:pt x="895" y="784"/>
                  </a:lnTo>
                  <a:lnTo>
                    <a:pt x="911" y="764"/>
                  </a:lnTo>
                  <a:lnTo>
                    <a:pt x="926" y="743"/>
                  </a:lnTo>
                  <a:lnTo>
                    <a:pt x="940" y="720"/>
                  </a:lnTo>
                  <a:lnTo>
                    <a:pt x="952" y="697"/>
                  </a:lnTo>
                  <a:lnTo>
                    <a:pt x="964" y="672"/>
                  </a:lnTo>
                  <a:lnTo>
                    <a:pt x="975" y="646"/>
                  </a:lnTo>
                  <a:lnTo>
                    <a:pt x="985" y="619"/>
                  </a:lnTo>
                  <a:lnTo>
                    <a:pt x="993" y="593"/>
                  </a:lnTo>
                  <a:lnTo>
                    <a:pt x="1001" y="565"/>
                  </a:lnTo>
                  <a:lnTo>
                    <a:pt x="1006" y="536"/>
                  </a:lnTo>
                  <a:lnTo>
                    <a:pt x="1011" y="506"/>
                  </a:lnTo>
                  <a:lnTo>
                    <a:pt x="1015" y="476"/>
                  </a:lnTo>
                  <a:lnTo>
                    <a:pt x="1017" y="446"/>
                  </a:lnTo>
                  <a:lnTo>
                    <a:pt x="1017" y="415"/>
                  </a:lnTo>
                  <a:lnTo>
                    <a:pt x="1017" y="415"/>
                  </a:lnTo>
                  <a:lnTo>
                    <a:pt x="1017" y="383"/>
                  </a:lnTo>
                  <a:lnTo>
                    <a:pt x="1015" y="352"/>
                  </a:lnTo>
                  <a:lnTo>
                    <a:pt x="1011" y="322"/>
                  </a:lnTo>
                  <a:lnTo>
                    <a:pt x="1006" y="293"/>
                  </a:lnTo>
                  <a:lnTo>
                    <a:pt x="1001" y="264"/>
                  </a:lnTo>
                  <a:lnTo>
                    <a:pt x="993" y="235"/>
                  </a:lnTo>
                  <a:lnTo>
                    <a:pt x="985" y="209"/>
                  </a:lnTo>
                  <a:lnTo>
                    <a:pt x="975" y="182"/>
                  </a:lnTo>
                  <a:lnTo>
                    <a:pt x="964" y="156"/>
                  </a:lnTo>
                  <a:lnTo>
                    <a:pt x="952" y="131"/>
                  </a:lnTo>
                  <a:lnTo>
                    <a:pt x="940" y="108"/>
                  </a:lnTo>
                  <a:lnTo>
                    <a:pt x="926" y="85"/>
                  </a:lnTo>
                  <a:lnTo>
                    <a:pt x="911" y="64"/>
                  </a:lnTo>
                  <a:lnTo>
                    <a:pt x="895" y="44"/>
                  </a:lnTo>
                  <a:lnTo>
                    <a:pt x="877" y="26"/>
                  </a:lnTo>
                  <a:lnTo>
                    <a:pt x="859" y="9"/>
                  </a:lnTo>
                  <a:lnTo>
                    <a:pt x="859" y="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52" name="组合 51"/>
          <p:cNvGrpSpPr/>
          <p:nvPr/>
        </p:nvGrpSpPr>
        <p:grpSpPr>
          <a:xfrm>
            <a:off x="10774845" y="3496604"/>
            <a:ext cx="648000" cy="648000"/>
            <a:chOff x="10774845" y="3496604"/>
            <a:chExt cx="648000" cy="648000"/>
          </a:xfrm>
        </p:grpSpPr>
        <p:sp>
          <p:nvSpPr>
            <p:cNvPr id="36" name="椭圆 35"/>
            <p:cNvSpPr/>
            <p:nvPr/>
          </p:nvSpPr>
          <p:spPr>
            <a:xfrm>
              <a:off x="10774845" y="3496604"/>
              <a:ext cx="648000" cy="64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94"/>
            <p:cNvSpPr>
              <a:spLocks noEditPoints="1"/>
            </p:cNvSpPr>
            <p:nvPr/>
          </p:nvSpPr>
          <p:spPr bwMode="auto">
            <a:xfrm>
              <a:off x="10936920" y="3658679"/>
              <a:ext cx="323850" cy="323850"/>
            </a:xfrm>
            <a:custGeom>
              <a:avLst/>
              <a:gdLst>
                <a:gd name="T0" fmla="*/ 233 w 1018"/>
                <a:gd name="T1" fmla="*/ 35 h 1018"/>
                <a:gd name="T2" fmla="*/ 160 w 1018"/>
                <a:gd name="T3" fmla="*/ 0 h 1018"/>
                <a:gd name="T4" fmla="*/ 81 w 1018"/>
                <a:gd name="T5" fmla="*/ 43 h 1018"/>
                <a:gd name="T6" fmla="*/ 39 w 1018"/>
                <a:gd name="T7" fmla="*/ 529 h 1018"/>
                <a:gd name="T8" fmla="*/ 6 w 1018"/>
                <a:gd name="T9" fmla="*/ 761 h 1018"/>
                <a:gd name="T10" fmla="*/ 67 w 1018"/>
                <a:gd name="T11" fmla="*/ 942 h 1018"/>
                <a:gd name="T12" fmla="*/ 122 w 1018"/>
                <a:gd name="T13" fmla="*/ 1010 h 1018"/>
                <a:gd name="T14" fmla="*/ 205 w 1018"/>
                <a:gd name="T15" fmla="*/ 1006 h 1018"/>
                <a:gd name="T16" fmla="*/ 254 w 1018"/>
                <a:gd name="T17" fmla="*/ 932 h 1018"/>
                <a:gd name="T18" fmla="*/ 318 w 1018"/>
                <a:gd name="T19" fmla="*/ 746 h 1018"/>
                <a:gd name="T20" fmla="*/ 268 w 1018"/>
                <a:gd name="T21" fmla="*/ 521 h 1018"/>
                <a:gd name="T22" fmla="*/ 147 w 1018"/>
                <a:gd name="T23" fmla="*/ 66 h 1018"/>
                <a:gd name="T24" fmla="*/ 191 w 1018"/>
                <a:gd name="T25" fmla="*/ 89 h 1018"/>
                <a:gd name="T26" fmla="*/ 183 w 1018"/>
                <a:gd name="T27" fmla="*/ 945 h 1018"/>
                <a:gd name="T28" fmla="*/ 133 w 1018"/>
                <a:gd name="T29" fmla="*/ 941 h 1018"/>
                <a:gd name="T30" fmla="*/ 252 w 1018"/>
                <a:gd name="T31" fmla="*/ 744 h 1018"/>
                <a:gd name="T32" fmla="*/ 84 w 1018"/>
                <a:gd name="T33" fmla="*/ 760 h 1018"/>
                <a:gd name="T34" fmla="*/ 67 w 1018"/>
                <a:gd name="T35" fmla="*/ 592 h 1018"/>
                <a:gd name="T36" fmla="*/ 235 w 1018"/>
                <a:gd name="T37" fmla="*/ 575 h 1018"/>
                <a:gd name="T38" fmla="*/ 955 w 1018"/>
                <a:gd name="T39" fmla="*/ 95 h 1018"/>
                <a:gd name="T40" fmla="*/ 913 w 1018"/>
                <a:gd name="T41" fmla="*/ 17 h 1018"/>
                <a:gd name="T42" fmla="*/ 831 w 1018"/>
                <a:gd name="T43" fmla="*/ 4 h 1018"/>
                <a:gd name="T44" fmla="*/ 768 w 1018"/>
                <a:gd name="T45" fmla="*/ 67 h 1018"/>
                <a:gd name="T46" fmla="*/ 710 w 1018"/>
                <a:gd name="T47" fmla="*/ 434 h 1018"/>
                <a:gd name="T48" fmla="*/ 728 w 1018"/>
                <a:gd name="T49" fmla="*/ 670 h 1018"/>
                <a:gd name="T50" fmla="*/ 776 w 1018"/>
                <a:gd name="T51" fmla="*/ 967 h 1018"/>
                <a:gd name="T52" fmla="*/ 850 w 1018"/>
                <a:gd name="T53" fmla="*/ 1017 h 1018"/>
                <a:gd name="T54" fmla="*/ 927 w 1018"/>
                <a:gd name="T55" fmla="*/ 990 h 1018"/>
                <a:gd name="T56" fmla="*/ 955 w 1018"/>
                <a:gd name="T57" fmla="*/ 694 h 1018"/>
                <a:gd name="T58" fmla="*/ 1018 w 1018"/>
                <a:gd name="T59" fmla="*/ 477 h 1018"/>
                <a:gd name="T60" fmla="*/ 827 w 1018"/>
                <a:gd name="T61" fmla="*/ 95 h 1018"/>
                <a:gd name="T62" fmla="*/ 860 w 1018"/>
                <a:gd name="T63" fmla="*/ 64 h 1018"/>
                <a:gd name="T64" fmla="*/ 827 w 1018"/>
                <a:gd name="T65" fmla="*/ 382 h 1018"/>
                <a:gd name="T66" fmla="*/ 866 w 1018"/>
                <a:gd name="T67" fmla="*/ 953 h 1018"/>
                <a:gd name="T68" fmla="*/ 827 w 1018"/>
                <a:gd name="T69" fmla="*/ 922 h 1018"/>
                <a:gd name="T70" fmla="*/ 941 w 1018"/>
                <a:gd name="T71" fmla="*/ 630 h 1018"/>
                <a:gd name="T72" fmla="*/ 769 w 1018"/>
                <a:gd name="T73" fmla="*/ 622 h 1018"/>
                <a:gd name="T74" fmla="*/ 778 w 1018"/>
                <a:gd name="T75" fmla="*/ 450 h 1018"/>
                <a:gd name="T76" fmla="*/ 950 w 1018"/>
                <a:gd name="T77" fmla="*/ 459 h 1018"/>
                <a:gd name="T78" fmla="*/ 601 w 1018"/>
                <a:gd name="T79" fmla="*/ 67 h 1018"/>
                <a:gd name="T80" fmla="*/ 538 w 1018"/>
                <a:gd name="T81" fmla="*/ 4 h 1018"/>
                <a:gd name="T82" fmla="*/ 456 w 1018"/>
                <a:gd name="T83" fmla="*/ 17 h 1018"/>
                <a:gd name="T84" fmla="*/ 414 w 1018"/>
                <a:gd name="T85" fmla="*/ 95 h 1018"/>
                <a:gd name="T86" fmla="*/ 351 w 1018"/>
                <a:gd name="T87" fmla="*/ 223 h 1018"/>
                <a:gd name="T88" fmla="*/ 414 w 1018"/>
                <a:gd name="T89" fmla="*/ 439 h 1018"/>
                <a:gd name="T90" fmla="*/ 442 w 1018"/>
                <a:gd name="T91" fmla="*/ 990 h 1018"/>
                <a:gd name="T92" fmla="*/ 519 w 1018"/>
                <a:gd name="T93" fmla="*/ 1017 h 1018"/>
                <a:gd name="T94" fmla="*/ 594 w 1018"/>
                <a:gd name="T95" fmla="*/ 967 h 1018"/>
                <a:gd name="T96" fmla="*/ 642 w 1018"/>
                <a:gd name="T97" fmla="*/ 416 h 1018"/>
                <a:gd name="T98" fmla="*/ 658 w 1018"/>
                <a:gd name="T99" fmla="*/ 180 h 1018"/>
                <a:gd name="T100" fmla="*/ 480 w 1018"/>
                <a:gd name="T101" fmla="*/ 83 h 1018"/>
                <a:gd name="T102" fmla="*/ 527 w 1018"/>
                <a:gd name="T103" fmla="*/ 69 h 1018"/>
                <a:gd name="T104" fmla="*/ 541 w 1018"/>
                <a:gd name="T105" fmla="*/ 922 h 1018"/>
                <a:gd name="T106" fmla="*/ 503 w 1018"/>
                <a:gd name="T107" fmla="*/ 953 h 1018"/>
                <a:gd name="T108" fmla="*/ 541 w 1018"/>
                <a:gd name="T109" fmla="*/ 922 h 1018"/>
                <a:gd name="T110" fmla="*/ 573 w 1018"/>
                <a:gd name="T111" fmla="*/ 382 h 1018"/>
                <a:gd name="T112" fmla="*/ 414 w 1018"/>
                <a:gd name="T113" fmla="*/ 349 h 1018"/>
                <a:gd name="T114" fmla="*/ 445 w 1018"/>
                <a:gd name="T115" fmla="*/ 191 h 1018"/>
                <a:gd name="T116" fmla="*/ 605 w 1018"/>
                <a:gd name="T117" fmla="*/ 22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1018">
                  <a:moveTo>
                    <a:pt x="256" y="515"/>
                  </a:moveTo>
                  <a:lnTo>
                    <a:pt x="256" y="95"/>
                  </a:lnTo>
                  <a:lnTo>
                    <a:pt x="256" y="95"/>
                  </a:lnTo>
                  <a:lnTo>
                    <a:pt x="254" y="85"/>
                  </a:lnTo>
                  <a:lnTo>
                    <a:pt x="253" y="76"/>
                  </a:lnTo>
                  <a:lnTo>
                    <a:pt x="251" y="67"/>
                  </a:lnTo>
                  <a:lnTo>
                    <a:pt x="248" y="59"/>
                  </a:lnTo>
                  <a:lnTo>
                    <a:pt x="244" y="50"/>
                  </a:lnTo>
                  <a:lnTo>
                    <a:pt x="238" y="43"/>
                  </a:lnTo>
                  <a:lnTo>
                    <a:pt x="233" y="35"/>
                  </a:lnTo>
                  <a:lnTo>
                    <a:pt x="228" y="27"/>
                  </a:lnTo>
                  <a:lnTo>
                    <a:pt x="220" y="22"/>
                  </a:lnTo>
                  <a:lnTo>
                    <a:pt x="213" y="17"/>
                  </a:lnTo>
                  <a:lnTo>
                    <a:pt x="205" y="11"/>
                  </a:lnTo>
                  <a:lnTo>
                    <a:pt x="197" y="7"/>
                  </a:lnTo>
                  <a:lnTo>
                    <a:pt x="188" y="4"/>
                  </a:lnTo>
                  <a:lnTo>
                    <a:pt x="179" y="2"/>
                  </a:lnTo>
                  <a:lnTo>
                    <a:pt x="170" y="1"/>
                  </a:lnTo>
                  <a:lnTo>
                    <a:pt x="160" y="0"/>
                  </a:lnTo>
                  <a:lnTo>
                    <a:pt x="160" y="0"/>
                  </a:lnTo>
                  <a:lnTo>
                    <a:pt x="150" y="1"/>
                  </a:lnTo>
                  <a:lnTo>
                    <a:pt x="141" y="2"/>
                  </a:lnTo>
                  <a:lnTo>
                    <a:pt x="131" y="4"/>
                  </a:lnTo>
                  <a:lnTo>
                    <a:pt x="122" y="7"/>
                  </a:lnTo>
                  <a:lnTo>
                    <a:pt x="114" y="11"/>
                  </a:lnTo>
                  <a:lnTo>
                    <a:pt x="106" y="17"/>
                  </a:lnTo>
                  <a:lnTo>
                    <a:pt x="99" y="22"/>
                  </a:lnTo>
                  <a:lnTo>
                    <a:pt x="92" y="27"/>
                  </a:lnTo>
                  <a:lnTo>
                    <a:pt x="86" y="35"/>
                  </a:lnTo>
                  <a:lnTo>
                    <a:pt x="81" y="43"/>
                  </a:lnTo>
                  <a:lnTo>
                    <a:pt x="76" y="50"/>
                  </a:lnTo>
                  <a:lnTo>
                    <a:pt x="72" y="59"/>
                  </a:lnTo>
                  <a:lnTo>
                    <a:pt x="69" y="67"/>
                  </a:lnTo>
                  <a:lnTo>
                    <a:pt x="67" y="76"/>
                  </a:lnTo>
                  <a:lnTo>
                    <a:pt x="65" y="85"/>
                  </a:lnTo>
                  <a:lnTo>
                    <a:pt x="65" y="95"/>
                  </a:lnTo>
                  <a:lnTo>
                    <a:pt x="65" y="515"/>
                  </a:lnTo>
                  <a:lnTo>
                    <a:pt x="65" y="515"/>
                  </a:lnTo>
                  <a:lnTo>
                    <a:pt x="51" y="521"/>
                  </a:lnTo>
                  <a:lnTo>
                    <a:pt x="39" y="529"/>
                  </a:lnTo>
                  <a:lnTo>
                    <a:pt x="28" y="538"/>
                  </a:lnTo>
                  <a:lnTo>
                    <a:pt x="18" y="549"/>
                  </a:lnTo>
                  <a:lnTo>
                    <a:pt x="11" y="561"/>
                  </a:lnTo>
                  <a:lnTo>
                    <a:pt x="6" y="575"/>
                  </a:lnTo>
                  <a:lnTo>
                    <a:pt x="2" y="589"/>
                  </a:lnTo>
                  <a:lnTo>
                    <a:pt x="0" y="605"/>
                  </a:lnTo>
                  <a:lnTo>
                    <a:pt x="0" y="731"/>
                  </a:lnTo>
                  <a:lnTo>
                    <a:pt x="0" y="731"/>
                  </a:lnTo>
                  <a:lnTo>
                    <a:pt x="2" y="746"/>
                  </a:lnTo>
                  <a:lnTo>
                    <a:pt x="6" y="761"/>
                  </a:lnTo>
                  <a:lnTo>
                    <a:pt x="11" y="774"/>
                  </a:lnTo>
                  <a:lnTo>
                    <a:pt x="18" y="787"/>
                  </a:lnTo>
                  <a:lnTo>
                    <a:pt x="28" y="798"/>
                  </a:lnTo>
                  <a:lnTo>
                    <a:pt x="39" y="808"/>
                  </a:lnTo>
                  <a:lnTo>
                    <a:pt x="51" y="815"/>
                  </a:lnTo>
                  <a:lnTo>
                    <a:pt x="65" y="821"/>
                  </a:lnTo>
                  <a:lnTo>
                    <a:pt x="65" y="922"/>
                  </a:lnTo>
                  <a:lnTo>
                    <a:pt x="65" y="922"/>
                  </a:lnTo>
                  <a:lnTo>
                    <a:pt x="65" y="932"/>
                  </a:lnTo>
                  <a:lnTo>
                    <a:pt x="67" y="942"/>
                  </a:lnTo>
                  <a:lnTo>
                    <a:pt x="69" y="950"/>
                  </a:lnTo>
                  <a:lnTo>
                    <a:pt x="72" y="960"/>
                  </a:lnTo>
                  <a:lnTo>
                    <a:pt x="76" y="967"/>
                  </a:lnTo>
                  <a:lnTo>
                    <a:pt x="81" y="976"/>
                  </a:lnTo>
                  <a:lnTo>
                    <a:pt x="86" y="983"/>
                  </a:lnTo>
                  <a:lnTo>
                    <a:pt x="92" y="990"/>
                  </a:lnTo>
                  <a:lnTo>
                    <a:pt x="99" y="996"/>
                  </a:lnTo>
                  <a:lnTo>
                    <a:pt x="106" y="1002"/>
                  </a:lnTo>
                  <a:lnTo>
                    <a:pt x="114" y="1006"/>
                  </a:lnTo>
                  <a:lnTo>
                    <a:pt x="122" y="1010"/>
                  </a:lnTo>
                  <a:lnTo>
                    <a:pt x="131" y="1014"/>
                  </a:lnTo>
                  <a:lnTo>
                    <a:pt x="141" y="1016"/>
                  </a:lnTo>
                  <a:lnTo>
                    <a:pt x="150" y="1017"/>
                  </a:lnTo>
                  <a:lnTo>
                    <a:pt x="160" y="1018"/>
                  </a:lnTo>
                  <a:lnTo>
                    <a:pt x="160" y="1018"/>
                  </a:lnTo>
                  <a:lnTo>
                    <a:pt x="170" y="1017"/>
                  </a:lnTo>
                  <a:lnTo>
                    <a:pt x="179" y="1016"/>
                  </a:lnTo>
                  <a:lnTo>
                    <a:pt x="188" y="1014"/>
                  </a:lnTo>
                  <a:lnTo>
                    <a:pt x="197" y="1010"/>
                  </a:lnTo>
                  <a:lnTo>
                    <a:pt x="205" y="1006"/>
                  </a:lnTo>
                  <a:lnTo>
                    <a:pt x="213" y="1002"/>
                  </a:lnTo>
                  <a:lnTo>
                    <a:pt x="220" y="996"/>
                  </a:lnTo>
                  <a:lnTo>
                    <a:pt x="228" y="990"/>
                  </a:lnTo>
                  <a:lnTo>
                    <a:pt x="233" y="983"/>
                  </a:lnTo>
                  <a:lnTo>
                    <a:pt x="238" y="976"/>
                  </a:lnTo>
                  <a:lnTo>
                    <a:pt x="244" y="967"/>
                  </a:lnTo>
                  <a:lnTo>
                    <a:pt x="248" y="960"/>
                  </a:lnTo>
                  <a:lnTo>
                    <a:pt x="251" y="950"/>
                  </a:lnTo>
                  <a:lnTo>
                    <a:pt x="253" y="942"/>
                  </a:lnTo>
                  <a:lnTo>
                    <a:pt x="254" y="932"/>
                  </a:lnTo>
                  <a:lnTo>
                    <a:pt x="256" y="922"/>
                  </a:lnTo>
                  <a:lnTo>
                    <a:pt x="256" y="821"/>
                  </a:lnTo>
                  <a:lnTo>
                    <a:pt x="256" y="821"/>
                  </a:lnTo>
                  <a:lnTo>
                    <a:pt x="268" y="815"/>
                  </a:lnTo>
                  <a:lnTo>
                    <a:pt x="280" y="808"/>
                  </a:lnTo>
                  <a:lnTo>
                    <a:pt x="291" y="798"/>
                  </a:lnTo>
                  <a:lnTo>
                    <a:pt x="301" y="787"/>
                  </a:lnTo>
                  <a:lnTo>
                    <a:pt x="308" y="774"/>
                  </a:lnTo>
                  <a:lnTo>
                    <a:pt x="313" y="761"/>
                  </a:lnTo>
                  <a:lnTo>
                    <a:pt x="318" y="746"/>
                  </a:lnTo>
                  <a:lnTo>
                    <a:pt x="319" y="731"/>
                  </a:lnTo>
                  <a:lnTo>
                    <a:pt x="319" y="605"/>
                  </a:lnTo>
                  <a:lnTo>
                    <a:pt x="319" y="605"/>
                  </a:lnTo>
                  <a:lnTo>
                    <a:pt x="318" y="589"/>
                  </a:lnTo>
                  <a:lnTo>
                    <a:pt x="313" y="575"/>
                  </a:lnTo>
                  <a:lnTo>
                    <a:pt x="308" y="561"/>
                  </a:lnTo>
                  <a:lnTo>
                    <a:pt x="301" y="549"/>
                  </a:lnTo>
                  <a:lnTo>
                    <a:pt x="291" y="538"/>
                  </a:lnTo>
                  <a:lnTo>
                    <a:pt x="280" y="529"/>
                  </a:lnTo>
                  <a:lnTo>
                    <a:pt x="268" y="521"/>
                  </a:lnTo>
                  <a:lnTo>
                    <a:pt x="256" y="515"/>
                  </a:lnTo>
                  <a:lnTo>
                    <a:pt x="256" y="515"/>
                  </a:lnTo>
                  <a:close/>
                  <a:moveTo>
                    <a:pt x="128" y="95"/>
                  </a:moveTo>
                  <a:lnTo>
                    <a:pt x="128" y="95"/>
                  </a:lnTo>
                  <a:lnTo>
                    <a:pt x="129" y="89"/>
                  </a:lnTo>
                  <a:lnTo>
                    <a:pt x="130" y="83"/>
                  </a:lnTo>
                  <a:lnTo>
                    <a:pt x="133" y="78"/>
                  </a:lnTo>
                  <a:lnTo>
                    <a:pt x="138" y="73"/>
                  </a:lnTo>
                  <a:lnTo>
                    <a:pt x="142" y="69"/>
                  </a:lnTo>
                  <a:lnTo>
                    <a:pt x="147" y="66"/>
                  </a:lnTo>
                  <a:lnTo>
                    <a:pt x="154" y="64"/>
                  </a:lnTo>
                  <a:lnTo>
                    <a:pt x="160" y="64"/>
                  </a:lnTo>
                  <a:lnTo>
                    <a:pt x="160" y="64"/>
                  </a:lnTo>
                  <a:lnTo>
                    <a:pt x="166" y="64"/>
                  </a:lnTo>
                  <a:lnTo>
                    <a:pt x="172" y="66"/>
                  </a:lnTo>
                  <a:lnTo>
                    <a:pt x="177" y="69"/>
                  </a:lnTo>
                  <a:lnTo>
                    <a:pt x="183" y="73"/>
                  </a:lnTo>
                  <a:lnTo>
                    <a:pt x="186" y="78"/>
                  </a:lnTo>
                  <a:lnTo>
                    <a:pt x="189" y="83"/>
                  </a:lnTo>
                  <a:lnTo>
                    <a:pt x="191" y="89"/>
                  </a:lnTo>
                  <a:lnTo>
                    <a:pt x="191" y="95"/>
                  </a:lnTo>
                  <a:lnTo>
                    <a:pt x="191" y="509"/>
                  </a:lnTo>
                  <a:lnTo>
                    <a:pt x="128" y="509"/>
                  </a:lnTo>
                  <a:lnTo>
                    <a:pt x="128" y="95"/>
                  </a:lnTo>
                  <a:close/>
                  <a:moveTo>
                    <a:pt x="191" y="922"/>
                  </a:moveTo>
                  <a:lnTo>
                    <a:pt x="191" y="922"/>
                  </a:lnTo>
                  <a:lnTo>
                    <a:pt x="191" y="929"/>
                  </a:lnTo>
                  <a:lnTo>
                    <a:pt x="189" y="935"/>
                  </a:lnTo>
                  <a:lnTo>
                    <a:pt x="186" y="941"/>
                  </a:lnTo>
                  <a:lnTo>
                    <a:pt x="183" y="945"/>
                  </a:lnTo>
                  <a:lnTo>
                    <a:pt x="177" y="949"/>
                  </a:lnTo>
                  <a:lnTo>
                    <a:pt x="172" y="951"/>
                  </a:lnTo>
                  <a:lnTo>
                    <a:pt x="166" y="953"/>
                  </a:lnTo>
                  <a:lnTo>
                    <a:pt x="160" y="954"/>
                  </a:lnTo>
                  <a:lnTo>
                    <a:pt x="160" y="954"/>
                  </a:lnTo>
                  <a:lnTo>
                    <a:pt x="154" y="953"/>
                  </a:lnTo>
                  <a:lnTo>
                    <a:pt x="147" y="951"/>
                  </a:lnTo>
                  <a:lnTo>
                    <a:pt x="142" y="949"/>
                  </a:lnTo>
                  <a:lnTo>
                    <a:pt x="138" y="945"/>
                  </a:lnTo>
                  <a:lnTo>
                    <a:pt x="133" y="941"/>
                  </a:lnTo>
                  <a:lnTo>
                    <a:pt x="130" y="935"/>
                  </a:lnTo>
                  <a:lnTo>
                    <a:pt x="129" y="929"/>
                  </a:lnTo>
                  <a:lnTo>
                    <a:pt x="128" y="922"/>
                  </a:lnTo>
                  <a:lnTo>
                    <a:pt x="128" y="827"/>
                  </a:lnTo>
                  <a:lnTo>
                    <a:pt x="191" y="827"/>
                  </a:lnTo>
                  <a:lnTo>
                    <a:pt x="191" y="922"/>
                  </a:lnTo>
                  <a:close/>
                  <a:moveTo>
                    <a:pt x="256" y="731"/>
                  </a:moveTo>
                  <a:lnTo>
                    <a:pt x="256" y="731"/>
                  </a:lnTo>
                  <a:lnTo>
                    <a:pt x="254" y="738"/>
                  </a:lnTo>
                  <a:lnTo>
                    <a:pt x="252" y="744"/>
                  </a:lnTo>
                  <a:lnTo>
                    <a:pt x="250" y="750"/>
                  </a:lnTo>
                  <a:lnTo>
                    <a:pt x="246" y="754"/>
                  </a:lnTo>
                  <a:lnTo>
                    <a:pt x="242" y="758"/>
                  </a:lnTo>
                  <a:lnTo>
                    <a:pt x="235" y="760"/>
                  </a:lnTo>
                  <a:lnTo>
                    <a:pt x="230" y="762"/>
                  </a:lnTo>
                  <a:lnTo>
                    <a:pt x="223" y="764"/>
                  </a:lnTo>
                  <a:lnTo>
                    <a:pt x="96" y="764"/>
                  </a:lnTo>
                  <a:lnTo>
                    <a:pt x="96" y="764"/>
                  </a:lnTo>
                  <a:lnTo>
                    <a:pt x="89" y="762"/>
                  </a:lnTo>
                  <a:lnTo>
                    <a:pt x="84" y="760"/>
                  </a:lnTo>
                  <a:lnTo>
                    <a:pt x="78" y="758"/>
                  </a:lnTo>
                  <a:lnTo>
                    <a:pt x="73" y="754"/>
                  </a:lnTo>
                  <a:lnTo>
                    <a:pt x="70" y="750"/>
                  </a:lnTo>
                  <a:lnTo>
                    <a:pt x="67" y="744"/>
                  </a:lnTo>
                  <a:lnTo>
                    <a:pt x="65" y="738"/>
                  </a:lnTo>
                  <a:lnTo>
                    <a:pt x="65" y="731"/>
                  </a:lnTo>
                  <a:lnTo>
                    <a:pt x="65" y="605"/>
                  </a:lnTo>
                  <a:lnTo>
                    <a:pt x="65" y="605"/>
                  </a:lnTo>
                  <a:lnTo>
                    <a:pt x="65" y="598"/>
                  </a:lnTo>
                  <a:lnTo>
                    <a:pt x="67" y="592"/>
                  </a:lnTo>
                  <a:lnTo>
                    <a:pt x="70" y="586"/>
                  </a:lnTo>
                  <a:lnTo>
                    <a:pt x="73" y="582"/>
                  </a:lnTo>
                  <a:lnTo>
                    <a:pt x="78" y="578"/>
                  </a:lnTo>
                  <a:lnTo>
                    <a:pt x="84" y="575"/>
                  </a:lnTo>
                  <a:lnTo>
                    <a:pt x="89" y="574"/>
                  </a:lnTo>
                  <a:lnTo>
                    <a:pt x="96" y="573"/>
                  </a:lnTo>
                  <a:lnTo>
                    <a:pt x="223" y="573"/>
                  </a:lnTo>
                  <a:lnTo>
                    <a:pt x="223" y="573"/>
                  </a:lnTo>
                  <a:lnTo>
                    <a:pt x="230" y="574"/>
                  </a:lnTo>
                  <a:lnTo>
                    <a:pt x="235" y="575"/>
                  </a:lnTo>
                  <a:lnTo>
                    <a:pt x="242" y="578"/>
                  </a:lnTo>
                  <a:lnTo>
                    <a:pt x="246" y="582"/>
                  </a:lnTo>
                  <a:lnTo>
                    <a:pt x="250" y="586"/>
                  </a:lnTo>
                  <a:lnTo>
                    <a:pt x="252" y="592"/>
                  </a:lnTo>
                  <a:lnTo>
                    <a:pt x="254" y="598"/>
                  </a:lnTo>
                  <a:lnTo>
                    <a:pt x="256" y="605"/>
                  </a:lnTo>
                  <a:lnTo>
                    <a:pt x="256" y="731"/>
                  </a:lnTo>
                  <a:close/>
                  <a:moveTo>
                    <a:pt x="955" y="388"/>
                  </a:moveTo>
                  <a:lnTo>
                    <a:pt x="955" y="95"/>
                  </a:lnTo>
                  <a:lnTo>
                    <a:pt x="955" y="95"/>
                  </a:lnTo>
                  <a:lnTo>
                    <a:pt x="954" y="85"/>
                  </a:lnTo>
                  <a:lnTo>
                    <a:pt x="953" y="76"/>
                  </a:lnTo>
                  <a:lnTo>
                    <a:pt x="951" y="67"/>
                  </a:lnTo>
                  <a:lnTo>
                    <a:pt x="948" y="59"/>
                  </a:lnTo>
                  <a:lnTo>
                    <a:pt x="943" y="50"/>
                  </a:lnTo>
                  <a:lnTo>
                    <a:pt x="939" y="43"/>
                  </a:lnTo>
                  <a:lnTo>
                    <a:pt x="933" y="35"/>
                  </a:lnTo>
                  <a:lnTo>
                    <a:pt x="927" y="27"/>
                  </a:lnTo>
                  <a:lnTo>
                    <a:pt x="920" y="22"/>
                  </a:lnTo>
                  <a:lnTo>
                    <a:pt x="913" y="17"/>
                  </a:lnTo>
                  <a:lnTo>
                    <a:pt x="905" y="11"/>
                  </a:lnTo>
                  <a:lnTo>
                    <a:pt x="896" y="7"/>
                  </a:lnTo>
                  <a:lnTo>
                    <a:pt x="888" y="4"/>
                  </a:lnTo>
                  <a:lnTo>
                    <a:pt x="879" y="2"/>
                  </a:lnTo>
                  <a:lnTo>
                    <a:pt x="869" y="1"/>
                  </a:lnTo>
                  <a:lnTo>
                    <a:pt x="860" y="0"/>
                  </a:lnTo>
                  <a:lnTo>
                    <a:pt x="860" y="0"/>
                  </a:lnTo>
                  <a:lnTo>
                    <a:pt x="850" y="1"/>
                  </a:lnTo>
                  <a:lnTo>
                    <a:pt x="840" y="2"/>
                  </a:lnTo>
                  <a:lnTo>
                    <a:pt x="831" y="4"/>
                  </a:lnTo>
                  <a:lnTo>
                    <a:pt x="822" y="7"/>
                  </a:lnTo>
                  <a:lnTo>
                    <a:pt x="813" y="11"/>
                  </a:lnTo>
                  <a:lnTo>
                    <a:pt x="806" y="17"/>
                  </a:lnTo>
                  <a:lnTo>
                    <a:pt x="798" y="22"/>
                  </a:lnTo>
                  <a:lnTo>
                    <a:pt x="792" y="27"/>
                  </a:lnTo>
                  <a:lnTo>
                    <a:pt x="786" y="35"/>
                  </a:lnTo>
                  <a:lnTo>
                    <a:pt x="780" y="43"/>
                  </a:lnTo>
                  <a:lnTo>
                    <a:pt x="776" y="50"/>
                  </a:lnTo>
                  <a:lnTo>
                    <a:pt x="772" y="59"/>
                  </a:lnTo>
                  <a:lnTo>
                    <a:pt x="768" y="67"/>
                  </a:lnTo>
                  <a:lnTo>
                    <a:pt x="766" y="76"/>
                  </a:lnTo>
                  <a:lnTo>
                    <a:pt x="764" y="85"/>
                  </a:lnTo>
                  <a:lnTo>
                    <a:pt x="764" y="95"/>
                  </a:lnTo>
                  <a:lnTo>
                    <a:pt x="764" y="388"/>
                  </a:lnTo>
                  <a:lnTo>
                    <a:pt x="764" y="388"/>
                  </a:lnTo>
                  <a:lnTo>
                    <a:pt x="750" y="393"/>
                  </a:lnTo>
                  <a:lnTo>
                    <a:pt x="738" y="401"/>
                  </a:lnTo>
                  <a:lnTo>
                    <a:pt x="728" y="411"/>
                  </a:lnTo>
                  <a:lnTo>
                    <a:pt x="718" y="421"/>
                  </a:lnTo>
                  <a:lnTo>
                    <a:pt x="710" y="434"/>
                  </a:lnTo>
                  <a:lnTo>
                    <a:pt x="705" y="447"/>
                  </a:lnTo>
                  <a:lnTo>
                    <a:pt x="702" y="462"/>
                  </a:lnTo>
                  <a:lnTo>
                    <a:pt x="701" y="477"/>
                  </a:lnTo>
                  <a:lnTo>
                    <a:pt x="701" y="605"/>
                  </a:lnTo>
                  <a:lnTo>
                    <a:pt x="701" y="605"/>
                  </a:lnTo>
                  <a:lnTo>
                    <a:pt x="702" y="620"/>
                  </a:lnTo>
                  <a:lnTo>
                    <a:pt x="705" y="634"/>
                  </a:lnTo>
                  <a:lnTo>
                    <a:pt x="710" y="648"/>
                  </a:lnTo>
                  <a:lnTo>
                    <a:pt x="718" y="659"/>
                  </a:lnTo>
                  <a:lnTo>
                    <a:pt x="728" y="670"/>
                  </a:lnTo>
                  <a:lnTo>
                    <a:pt x="738" y="680"/>
                  </a:lnTo>
                  <a:lnTo>
                    <a:pt x="750" y="688"/>
                  </a:lnTo>
                  <a:lnTo>
                    <a:pt x="764" y="694"/>
                  </a:lnTo>
                  <a:lnTo>
                    <a:pt x="764" y="922"/>
                  </a:lnTo>
                  <a:lnTo>
                    <a:pt x="764" y="922"/>
                  </a:lnTo>
                  <a:lnTo>
                    <a:pt x="764" y="932"/>
                  </a:lnTo>
                  <a:lnTo>
                    <a:pt x="766" y="942"/>
                  </a:lnTo>
                  <a:lnTo>
                    <a:pt x="768" y="950"/>
                  </a:lnTo>
                  <a:lnTo>
                    <a:pt x="772" y="960"/>
                  </a:lnTo>
                  <a:lnTo>
                    <a:pt x="776" y="967"/>
                  </a:lnTo>
                  <a:lnTo>
                    <a:pt x="780" y="976"/>
                  </a:lnTo>
                  <a:lnTo>
                    <a:pt x="786" y="983"/>
                  </a:lnTo>
                  <a:lnTo>
                    <a:pt x="792" y="990"/>
                  </a:lnTo>
                  <a:lnTo>
                    <a:pt x="798" y="996"/>
                  </a:lnTo>
                  <a:lnTo>
                    <a:pt x="806" y="1002"/>
                  </a:lnTo>
                  <a:lnTo>
                    <a:pt x="813" y="1006"/>
                  </a:lnTo>
                  <a:lnTo>
                    <a:pt x="822" y="1010"/>
                  </a:lnTo>
                  <a:lnTo>
                    <a:pt x="831" y="1014"/>
                  </a:lnTo>
                  <a:lnTo>
                    <a:pt x="840" y="1016"/>
                  </a:lnTo>
                  <a:lnTo>
                    <a:pt x="850" y="1017"/>
                  </a:lnTo>
                  <a:lnTo>
                    <a:pt x="860" y="1018"/>
                  </a:lnTo>
                  <a:lnTo>
                    <a:pt x="860" y="1018"/>
                  </a:lnTo>
                  <a:lnTo>
                    <a:pt x="869" y="1017"/>
                  </a:lnTo>
                  <a:lnTo>
                    <a:pt x="879" y="1016"/>
                  </a:lnTo>
                  <a:lnTo>
                    <a:pt x="888" y="1014"/>
                  </a:lnTo>
                  <a:lnTo>
                    <a:pt x="896" y="1010"/>
                  </a:lnTo>
                  <a:lnTo>
                    <a:pt x="905" y="1006"/>
                  </a:lnTo>
                  <a:lnTo>
                    <a:pt x="913" y="1002"/>
                  </a:lnTo>
                  <a:lnTo>
                    <a:pt x="920" y="996"/>
                  </a:lnTo>
                  <a:lnTo>
                    <a:pt x="927" y="990"/>
                  </a:lnTo>
                  <a:lnTo>
                    <a:pt x="933" y="983"/>
                  </a:lnTo>
                  <a:lnTo>
                    <a:pt x="939" y="976"/>
                  </a:lnTo>
                  <a:lnTo>
                    <a:pt x="943" y="967"/>
                  </a:lnTo>
                  <a:lnTo>
                    <a:pt x="948" y="960"/>
                  </a:lnTo>
                  <a:lnTo>
                    <a:pt x="951" y="950"/>
                  </a:lnTo>
                  <a:lnTo>
                    <a:pt x="953" y="942"/>
                  </a:lnTo>
                  <a:lnTo>
                    <a:pt x="954" y="932"/>
                  </a:lnTo>
                  <a:lnTo>
                    <a:pt x="955" y="922"/>
                  </a:lnTo>
                  <a:lnTo>
                    <a:pt x="955" y="694"/>
                  </a:lnTo>
                  <a:lnTo>
                    <a:pt x="955" y="694"/>
                  </a:lnTo>
                  <a:lnTo>
                    <a:pt x="968" y="688"/>
                  </a:lnTo>
                  <a:lnTo>
                    <a:pt x="981" y="680"/>
                  </a:lnTo>
                  <a:lnTo>
                    <a:pt x="992" y="670"/>
                  </a:lnTo>
                  <a:lnTo>
                    <a:pt x="1000" y="659"/>
                  </a:lnTo>
                  <a:lnTo>
                    <a:pt x="1008" y="648"/>
                  </a:lnTo>
                  <a:lnTo>
                    <a:pt x="1014" y="634"/>
                  </a:lnTo>
                  <a:lnTo>
                    <a:pt x="1017" y="620"/>
                  </a:lnTo>
                  <a:lnTo>
                    <a:pt x="1018" y="605"/>
                  </a:lnTo>
                  <a:lnTo>
                    <a:pt x="1018" y="477"/>
                  </a:lnTo>
                  <a:lnTo>
                    <a:pt x="1018" y="477"/>
                  </a:lnTo>
                  <a:lnTo>
                    <a:pt x="1017" y="462"/>
                  </a:lnTo>
                  <a:lnTo>
                    <a:pt x="1014" y="447"/>
                  </a:lnTo>
                  <a:lnTo>
                    <a:pt x="1008" y="434"/>
                  </a:lnTo>
                  <a:lnTo>
                    <a:pt x="1000" y="421"/>
                  </a:lnTo>
                  <a:lnTo>
                    <a:pt x="992" y="411"/>
                  </a:lnTo>
                  <a:lnTo>
                    <a:pt x="981" y="401"/>
                  </a:lnTo>
                  <a:lnTo>
                    <a:pt x="968" y="393"/>
                  </a:lnTo>
                  <a:lnTo>
                    <a:pt x="955" y="388"/>
                  </a:lnTo>
                  <a:lnTo>
                    <a:pt x="955" y="388"/>
                  </a:lnTo>
                  <a:close/>
                  <a:moveTo>
                    <a:pt x="827" y="95"/>
                  </a:moveTo>
                  <a:lnTo>
                    <a:pt x="827" y="95"/>
                  </a:lnTo>
                  <a:lnTo>
                    <a:pt x="828" y="89"/>
                  </a:lnTo>
                  <a:lnTo>
                    <a:pt x="831" y="83"/>
                  </a:lnTo>
                  <a:lnTo>
                    <a:pt x="833" y="78"/>
                  </a:lnTo>
                  <a:lnTo>
                    <a:pt x="837" y="73"/>
                  </a:lnTo>
                  <a:lnTo>
                    <a:pt x="841" y="69"/>
                  </a:lnTo>
                  <a:lnTo>
                    <a:pt x="847" y="66"/>
                  </a:lnTo>
                  <a:lnTo>
                    <a:pt x="853" y="64"/>
                  </a:lnTo>
                  <a:lnTo>
                    <a:pt x="860" y="64"/>
                  </a:lnTo>
                  <a:lnTo>
                    <a:pt x="860" y="64"/>
                  </a:lnTo>
                  <a:lnTo>
                    <a:pt x="866" y="64"/>
                  </a:lnTo>
                  <a:lnTo>
                    <a:pt x="871" y="66"/>
                  </a:lnTo>
                  <a:lnTo>
                    <a:pt x="877" y="69"/>
                  </a:lnTo>
                  <a:lnTo>
                    <a:pt x="882" y="73"/>
                  </a:lnTo>
                  <a:lnTo>
                    <a:pt x="885" y="78"/>
                  </a:lnTo>
                  <a:lnTo>
                    <a:pt x="889" y="83"/>
                  </a:lnTo>
                  <a:lnTo>
                    <a:pt x="891" y="89"/>
                  </a:lnTo>
                  <a:lnTo>
                    <a:pt x="891" y="95"/>
                  </a:lnTo>
                  <a:lnTo>
                    <a:pt x="891" y="382"/>
                  </a:lnTo>
                  <a:lnTo>
                    <a:pt x="827" y="382"/>
                  </a:lnTo>
                  <a:lnTo>
                    <a:pt x="827" y="95"/>
                  </a:lnTo>
                  <a:close/>
                  <a:moveTo>
                    <a:pt x="891" y="922"/>
                  </a:moveTo>
                  <a:lnTo>
                    <a:pt x="891" y="922"/>
                  </a:lnTo>
                  <a:lnTo>
                    <a:pt x="891" y="929"/>
                  </a:lnTo>
                  <a:lnTo>
                    <a:pt x="889" y="935"/>
                  </a:lnTo>
                  <a:lnTo>
                    <a:pt x="885" y="941"/>
                  </a:lnTo>
                  <a:lnTo>
                    <a:pt x="882" y="945"/>
                  </a:lnTo>
                  <a:lnTo>
                    <a:pt x="877" y="949"/>
                  </a:lnTo>
                  <a:lnTo>
                    <a:pt x="871" y="951"/>
                  </a:lnTo>
                  <a:lnTo>
                    <a:pt x="866" y="953"/>
                  </a:lnTo>
                  <a:lnTo>
                    <a:pt x="860" y="954"/>
                  </a:lnTo>
                  <a:lnTo>
                    <a:pt x="860" y="954"/>
                  </a:lnTo>
                  <a:lnTo>
                    <a:pt x="853" y="953"/>
                  </a:lnTo>
                  <a:lnTo>
                    <a:pt x="847" y="951"/>
                  </a:lnTo>
                  <a:lnTo>
                    <a:pt x="841" y="949"/>
                  </a:lnTo>
                  <a:lnTo>
                    <a:pt x="837" y="945"/>
                  </a:lnTo>
                  <a:lnTo>
                    <a:pt x="833" y="941"/>
                  </a:lnTo>
                  <a:lnTo>
                    <a:pt x="831" y="935"/>
                  </a:lnTo>
                  <a:lnTo>
                    <a:pt x="828" y="929"/>
                  </a:lnTo>
                  <a:lnTo>
                    <a:pt x="827" y="922"/>
                  </a:lnTo>
                  <a:lnTo>
                    <a:pt x="827" y="700"/>
                  </a:lnTo>
                  <a:lnTo>
                    <a:pt x="891" y="700"/>
                  </a:lnTo>
                  <a:lnTo>
                    <a:pt x="891" y="922"/>
                  </a:lnTo>
                  <a:close/>
                  <a:moveTo>
                    <a:pt x="955" y="605"/>
                  </a:moveTo>
                  <a:lnTo>
                    <a:pt x="955" y="605"/>
                  </a:lnTo>
                  <a:lnTo>
                    <a:pt x="954" y="611"/>
                  </a:lnTo>
                  <a:lnTo>
                    <a:pt x="952" y="617"/>
                  </a:lnTo>
                  <a:lnTo>
                    <a:pt x="950" y="622"/>
                  </a:lnTo>
                  <a:lnTo>
                    <a:pt x="945" y="627"/>
                  </a:lnTo>
                  <a:lnTo>
                    <a:pt x="941" y="630"/>
                  </a:lnTo>
                  <a:lnTo>
                    <a:pt x="936" y="634"/>
                  </a:lnTo>
                  <a:lnTo>
                    <a:pt x="929" y="636"/>
                  </a:lnTo>
                  <a:lnTo>
                    <a:pt x="923" y="636"/>
                  </a:lnTo>
                  <a:lnTo>
                    <a:pt x="796" y="636"/>
                  </a:lnTo>
                  <a:lnTo>
                    <a:pt x="796" y="636"/>
                  </a:lnTo>
                  <a:lnTo>
                    <a:pt x="790" y="636"/>
                  </a:lnTo>
                  <a:lnTo>
                    <a:pt x="783" y="634"/>
                  </a:lnTo>
                  <a:lnTo>
                    <a:pt x="778" y="630"/>
                  </a:lnTo>
                  <a:lnTo>
                    <a:pt x="774" y="627"/>
                  </a:lnTo>
                  <a:lnTo>
                    <a:pt x="769" y="622"/>
                  </a:lnTo>
                  <a:lnTo>
                    <a:pt x="766" y="617"/>
                  </a:lnTo>
                  <a:lnTo>
                    <a:pt x="764" y="611"/>
                  </a:lnTo>
                  <a:lnTo>
                    <a:pt x="764" y="605"/>
                  </a:lnTo>
                  <a:lnTo>
                    <a:pt x="764" y="477"/>
                  </a:lnTo>
                  <a:lnTo>
                    <a:pt x="764" y="477"/>
                  </a:lnTo>
                  <a:lnTo>
                    <a:pt x="764" y="471"/>
                  </a:lnTo>
                  <a:lnTo>
                    <a:pt x="766" y="464"/>
                  </a:lnTo>
                  <a:lnTo>
                    <a:pt x="769" y="459"/>
                  </a:lnTo>
                  <a:lnTo>
                    <a:pt x="774" y="455"/>
                  </a:lnTo>
                  <a:lnTo>
                    <a:pt x="778" y="450"/>
                  </a:lnTo>
                  <a:lnTo>
                    <a:pt x="783" y="448"/>
                  </a:lnTo>
                  <a:lnTo>
                    <a:pt x="790" y="446"/>
                  </a:lnTo>
                  <a:lnTo>
                    <a:pt x="796" y="445"/>
                  </a:lnTo>
                  <a:lnTo>
                    <a:pt x="923" y="445"/>
                  </a:lnTo>
                  <a:lnTo>
                    <a:pt x="923" y="445"/>
                  </a:lnTo>
                  <a:lnTo>
                    <a:pt x="929" y="446"/>
                  </a:lnTo>
                  <a:lnTo>
                    <a:pt x="936" y="448"/>
                  </a:lnTo>
                  <a:lnTo>
                    <a:pt x="941" y="450"/>
                  </a:lnTo>
                  <a:lnTo>
                    <a:pt x="945" y="455"/>
                  </a:lnTo>
                  <a:lnTo>
                    <a:pt x="950" y="459"/>
                  </a:lnTo>
                  <a:lnTo>
                    <a:pt x="952" y="464"/>
                  </a:lnTo>
                  <a:lnTo>
                    <a:pt x="954" y="471"/>
                  </a:lnTo>
                  <a:lnTo>
                    <a:pt x="955" y="477"/>
                  </a:lnTo>
                  <a:lnTo>
                    <a:pt x="955" y="605"/>
                  </a:lnTo>
                  <a:close/>
                  <a:moveTo>
                    <a:pt x="605" y="133"/>
                  </a:moveTo>
                  <a:lnTo>
                    <a:pt x="605" y="95"/>
                  </a:lnTo>
                  <a:lnTo>
                    <a:pt x="605" y="95"/>
                  </a:lnTo>
                  <a:lnTo>
                    <a:pt x="604" y="85"/>
                  </a:lnTo>
                  <a:lnTo>
                    <a:pt x="603" y="76"/>
                  </a:lnTo>
                  <a:lnTo>
                    <a:pt x="601" y="67"/>
                  </a:lnTo>
                  <a:lnTo>
                    <a:pt x="598" y="59"/>
                  </a:lnTo>
                  <a:lnTo>
                    <a:pt x="594" y="50"/>
                  </a:lnTo>
                  <a:lnTo>
                    <a:pt x="588" y="43"/>
                  </a:lnTo>
                  <a:lnTo>
                    <a:pt x="583" y="35"/>
                  </a:lnTo>
                  <a:lnTo>
                    <a:pt x="577" y="27"/>
                  </a:lnTo>
                  <a:lnTo>
                    <a:pt x="570" y="22"/>
                  </a:lnTo>
                  <a:lnTo>
                    <a:pt x="562" y="17"/>
                  </a:lnTo>
                  <a:lnTo>
                    <a:pt x="555" y="11"/>
                  </a:lnTo>
                  <a:lnTo>
                    <a:pt x="546" y="7"/>
                  </a:lnTo>
                  <a:lnTo>
                    <a:pt x="538" y="4"/>
                  </a:lnTo>
                  <a:lnTo>
                    <a:pt x="529" y="2"/>
                  </a:lnTo>
                  <a:lnTo>
                    <a:pt x="519" y="1"/>
                  </a:lnTo>
                  <a:lnTo>
                    <a:pt x="510" y="0"/>
                  </a:lnTo>
                  <a:lnTo>
                    <a:pt x="510" y="0"/>
                  </a:lnTo>
                  <a:lnTo>
                    <a:pt x="500" y="1"/>
                  </a:lnTo>
                  <a:lnTo>
                    <a:pt x="491" y="2"/>
                  </a:lnTo>
                  <a:lnTo>
                    <a:pt x="481" y="4"/>
                  </a:lnTo>
                  <a:lnTo>
                    <a:pt x="472" y="7"/>
                  </a:lnTo>
                  <a:lnTo>
                    <a:pt x="464" y="11"/>
                  </a:lnTo>
                  <a:lnTo>
                    <a:pt x="456" y="17"/>
                  </a:lnTo>
                  <a:lnTo>
                    <a:pt x="449" y="22"/>
                  </a:lnTo>
                  <a:lnTo>
                    <a:pt x="442" y="27"/>
                  </a:lnTo>
                  <a:lnTo>
                    <a:pt x="436" y="35"/>
                  </a:lnTo>
                  <a:lnTo>
                    <a:pt x="430" y="43"/>
                  </a:lnTo>
                  <a:lnTo>
                    <a:pt x="426" y="50"/>
                  </a:lnTo>
                  <a:lnTo>
                    <a:pt x="422" y="59"/>
                  </a:lnTo>
                  <a:lnTo>
                    <a:pt x="419" y="67"/>
                  </a:lnTo>
                  <a:lnTo>
                    <a:pt x="416" y="76"/>
                  </a:lnTo>
                  <a:lnTo>
                    <a:pt x="414" y="85"/>
                  </a:lnTo>
                  <a:lnTo>
                    <a:pt x="414" y="95"/>
                  </a:lnTo>
                  <a:lnTo>
                    <a:pt x="414" y="133"/>
                  </a:lnTo>
                  <a:lnTo>
                    <a:pt x="414" y="133"/>
                  </a:lnTo>
                  <a:lnTo>
                    <a:pt x="400" y="139"/>
                  </a:lnTo>
                  <a:lnTo>
                    <a:pt x="389" y="147"/>
                  </a:lnTo>
                  <a:lnTo>
                    <a:pt x="378" y="156"/>
                  </a:lnTo>
                  <a:lnTo>
                    <a:pt x="368" y="167"/>
                  </a:lnTo>
                  <a:lnTo>
                    <a:pt x="361" y="180"/>
                  </a:lnTo>
                  <a:lnTo>
                    <a:pt x="355" y="193"/>
                  </a:lnTo>
                  <a:lnTo>
                    <a:pt x="352" y="208"/>
                  </a:lnTo>
                  <a:lnTo>
                    <a:pt x="351" y="223"/>
                  </a:lnTo>
                  <a:lnTo>
                    <a:pt x="351" y="349"/>
                  </a:lnTo>
                  <a:lnTo>
                    <a:pt x="351" y="349"/>
                  </a:lnTo>
                  <a:lnTo>
                    <a:pt x="352" y="365"/>
                  </a:lnTo>
                  <a:lnTo>
                    <a:pt x="355" y="379"/>
                  </a:lnTo>
                  <a:lnTo>
                    <a:pt x="361" y="393"/>
                  </a:lnTo>
                  <a:lnTo>
                    <a:pt x="368" y="405"/>
                  </a:lnTo>
                  <a:lnTo>
                    <a:pt x="378" y="416"/>
                  </a:lnTo>
                  <a:lnTo>
                    <a:pt x="389" y="426"/>
                  </a:lnTo>
                  <a:lnTo>
                    <a:pt x="400" y="433"/>
                  </a:lnTo>
                  <a:lnTo>
                    <a:pt x="414" y="439"/>
                  </a:lnTo>
                  <a:lnTo>
                    <a:pt x="414" y="922"/>
                  </a:lnTo>
                  <a:lnTo>
                    <a:pt x="414" y="922"/>
                  </a:lnTo>
                  <a:lnTo>
                    <a:pt x="414" y="932"/>
                  </a:lnTo>
                  <a:lnTo>
                    <a:pt x="416" y="942"/>
                  </a:lnTo>
                  <a:lnTo>
                    <a:pt x="419" y="950"/>
                  </a:lnTo>
                  <a:lnTo>
                    <a:pt x="422" y="960"/>
                  </a:lnTo>
                  <a:lnTo>
                    <a:pt x="426" y="967"/>
                  </a:lnTo>
                  <a:lnTo>
                    <a:pt x="430" y="976"/>
                  </a:lnTo>
                  <a:lnTo>
                    <a:pt x="436" y="983"/>
                  </a:lnTo>
                  <a:lnTo>
                    <a:pt x="442" y="990"/>
                  </a:lnTo>
                  <a:lnTo>
                    <a:pt x="449" y="996"/>
                  </a:lnTo>
                  <a:lnTo>
                    <a:pt x="456" y="1002"/>
                  </a:lnTo>
                  <a:lnTo>
                    <a:pt x="464" y="1006"/>
                  </a:lnTo>
                  <a:lnTo>
                    <a:pt x="472" y="1010"/>
                  </a:lnTo>
                  <a:lnTo>
                    <a:pt x="481" y="1014"/>
                  </a:lnTo>
                  <a:lnTo>
                    <a:pt x="491" y="1016"/>
                  </a:lnTo>
                  <a:lnTo>
                    <a:pt x="500" y="1017"/>
                  </a:lnTo>
                  <a:lnTo>
                    <a:pt x="510" y="1018"/>
                  </a:lnTo>
                  <a:lnTo>
                    <a:pt x="510" y="1018"/>
                  </a:lnTo>
                  <a:lnTo>
                    <a:pt x="519" y="1017"/>
                  </a:lnTo>
                  <a:lnTo>
                    <a:pt x="529" y="1016"/>
                  </a:lnTo>
                  <a:lnTo>
                    <a:pt x="538" y="1014"/>
                  </a:lnTo>
                  <a:lnTo>
                    <a:pt x="546" y="1010"/>
                  </a:lnTo>
                  <a:lnTo>
                    <a:pt x="555" y="1006"/>
                  </a:lnTo>
                  <a:lnTo>
                    <a:pt x="562" y="1002"/>
                  </a:lnTo>
                  <a:lnTo>
                    <a:pt x="570" y="996"/>
                  </a:lnTo>
                  <a:lnTo>
                    <a:pt x="577" y="990"/>
                  </a:lnTo>
                  <a:lnTo>
                    <a:pt x="583" y="983"/>
                  </a:lnTo>
                  <a:lnTo>
                    <a:pt x="588" y="976"/>
                  </a:lnTo>
                  <a:lnTo>
                    <a:pt x="594" y="967"/>
                  </a:lnTo>
                  <a:lnTo>
                    <a:pt x="598" y="960"/>
                  </a:lnTo>
                  <a:lnTo>
                    <a:pt x="601" y="950"/>
                  </a:lnTo>
                  <a:lnTo>
                    <a:pt x="603" y="942"/>
                  </a:lnTo>
                  <a:lnTo>
                    <a:pt x="604" y="932"/>
                  </a:lnTo>
                  <a:lnTo>
                    <a:pt x="605" y="922"/>
                  </a:lnTo>
                  <a:lnTo>
                    <a:pt x="605" y="439"/>
                  </a:lnTo>
                  <a:lnTo>
                    <a:pt x="605" y="439"/>
                  </a:lnTo>
                  <a:lnTo>
                    <a:pt x="618" y="433"/>
                  </a:lnTo>
                  <a:lnTo>
                    <a:pt x="630" y="426"/>
                  </a:lnTo>
                  <a:lnTo>
                    <a:pt x="642" y="416"/>
                  </a:lnTo>
                  <a:lnTo>
                    <a:pt x="650" y="405"/>
                  </a:lnTo>
                  <a:lnTo>
                    <a:pt x="658" y="393"/>
                  </a:lnTo>
                  <a:lnTo>
                    <a:pt x="664" y="379"/>
                  </a:lnTo>
                  <a:lnTo>
                    <a:pt x="668" y="365"/>
                  </a:lnTo>
                  <a:lnTo>
                    <a:pt x="669" y="349"/>
                  </a:lnTo>
                  <a:lnTo>
                    <a:pt x="669" y="223"/>
                  </a:lnTo>
                  <a:lnTo>
                    <a:pt x="669" y="223"/>
                  </a:lnTo>
                  <a:lnTo>
                    <a:pt x="668" y="208"/>
                  </a:lnTo>
                  <a:lnTo>
                    <a:pt x="664" y="193"/>
                  </a:lnTo>
                  <a:lnTo>
                    <a:pt x="658" y="180"/>
                  </a:lnTo>
                  <a:lnTo>
                    <a:pt x="650" y="167"/>
                  </a:lnTo>
                  <a:lnTo>
                    <a:pt x="642" y="156"/>
                  </a:lnTo>
                  <a:lnTo>
                    <a:pt x="630" y="147"/>
                  </a:lnTo>
                  <a:lnTo>
                    <a:pt x="618" y="139"/>
                  </a:lnTo>
                  <a:lnTo>
                    <a:pt x="605" y="133"/>
                  </a:lnTo>
                  <a:lnTo>
                    <a:pt x="605" y="133"/>
                  </a:lnTo>
                  <a:close/>
                  <a:moveTo>
                    <a:pt x="478" y="95"/>
                  </a:moveTo>
                  <a:lnTo>
                    <a:pt x="478" y="95"/>
                  </a:lnTo>
                  <a:lnTo>
                    <a:pt x="479" y="89"/>
                  </a:lnTo>
                  <a:lnTo>
                    <a:pt x="480" y="83"/>
                  </a:lnTo>
                  <a:lnTo>
                    <a:pt x="483" y="78"/>
                  </a:lnTo>
                  <a:lnTo>
                    <a:pt x="487" y="73"/>
                  </a:lnTo>
                  <a:lnTo>
                    <a:pt x="492" y="69"/>
                  </a:lnTo>
                  <a:lnTo>
                    <a:pt x="497" y="66"/>
                  </a:lnTo>
                  <a:lnTo>
                    <a:pt x="503" y="64"/>
                  </a:lnTo>
                  <a:lnTo>
                    <a:pt x="510" y="64"/>
                  </a:lnTo>
                  <a:lnTo>
                    <a:pt x="510" y="64"/>
                  </a:lnTo>
                  <a:lnTo>
                    <a:pt x="516" y="64"/>
                  </a:lnTo>
                  <a:lnTo>
                    <a:pt x="522" y="66"/>
                  </a:lnTo>
                  <a:lnTo>
                    <a:pt x="527" y="69"/>
                  </a:lnTo>
                  <a:lnTo>
                    <a:pt x="532" y="73"/>
                  </a:lnTo>
                  <a:lnTo>
                    <a:pt x="536" y="78"/>
                  </a:lnTo>
                  <a:lnTo>
                    <a:pt x="539" y="83"/>
                  </a:lnTo>
                  <a:lnTo>
                    <a:pt x="541" y="89"/>
                  </a:lnTo>
                  <a:lnTo>
                    <a:pt x="541" y="95"/>
                  </a:lnTo>
                  <a:lnTo>
                    <a:pt x="541" y="127"/>
                  </a:lnTo>
                  <a:lnTo>
                    <a:pt x="478" y="127"/>
                  </a:lnTo>
                  <a:lnTo>
                    <a:pt x="478" y="95"/>
                  </a:lnTo>
                  <a:close/>
                  <a:moveTo>
                    <a:pt x="541" y="922"/>
                  </a:moveTo>
                  <a:lnTo>
                    <a:pt x="541" y="922"/>
                  </a:lnTo>
                  <a:lnTo>
                    <a:pt x="541" y="929"/>
                  </a:lnTo>
                  <a:lnTo>
                    <a:pt x="539" y="935"/>
                  </a:lnTo>
                  <a:lnTo>
                    <a:pt x="536" y="941"/>
                  </a:lnTo>
                  <a:lnTo>
                    <a:pt x="532" y="945"/>
                  </a:lnTo>
                  <a:lnTo>
                    <a:pt x="527" y="949"/>
                  </a:lnTo>
                  <a:lnTo>
                    <a:pt x="522" y="951"/>
                  </a:lnTo>
                  <a:lnTo>
                    <a:pt x="516" y="953"/>
                  </a:lnTo>
                  <a:lnTo>
                    <a:pt x="510" y="954"/>
                  </a:lnTo>
                  <a:lnTo>
                    <a:pt x="510" y="954"/>
                  </a:lnTo>
                  <a:lnTo>
                    <a:pt x="503" y="953"/>
                  </a:lnTo>
                  <a:lnTo>
                    <a:pt x="497" y="951"/>
                  </a:lnTo>
                  <a:lnTo>
                    <a:pt x="492" y="949"/>
                  </a:lnTo>
                  <a:lnTo>
                    <a:pt x="487" y="945"/>
                  </a:lnTo>
                  <a:lnTo>
                    <a:pt x="483" y="941"/>
                  </a:lnTo>
                  <a:lnTo>
                    <a:pt x="480" y="935"/>
                  </a:lnTo>
                  <a:lnTo>
                    <a:pt x="479" y="929"/>
                  </a:lnTo>
                  <a:lnTo>
                    <a:pt x="478" y="922"/>
                  </a:lnTo>
                  <a:lnTo>
                    <a:pt x="478" y="445"/>
                  </a:lnTo>
                  <a:lnTo>
                    <a:pt x="541" y="445"/>
                  </a:lnTo>
                  <a:lnTo>
                    <a:pt x="541" y="922"/>
                  </a:lnTo>
                  <a:close/>
                  <a:moveTo>
                    <a:pt x="605" y="349"/>
                  </a:moveTo>
                  <a:lnTo>
                    <a:pt x="605" y="349"/>
                  </a:lnTo>
                  <a:lnTo>
                    <a:pt x="604" y="356"/>
                  </a:lnTo>
                  <a:lnTo>
                    <a:pt x="602" y="362"/>
                  </a:lnTo>
                  <a:lnTo>
                    <a:pt x="600" y="368"/>
                  </a:lnTo>
                  <a:lnTo>
                    <a:pt x="596" y="372"/>
                  </a:lnTo>
                  <a:lnTo>
                    <a:pt x="591" y="376"/>
                  </a:lnTo>
                  <a:lnTo>
                    <a:pt x="586" y="379"/>
                  </a:lnTo>
                  <a:lnTo>
                    <a:pt x="580" y="380"/>
                  </a:lnTo>
                  <a:lnTo>
                    <a:pt x="573" y="382"/>
                  </a:lnTo>
                  <a:lnTo>
                    <a:pt x="445" y="382"/>
                  </a:lnTo>
                  <a:lnTo>
                    <a:pt x="445" y="382"/>
                  </a:lnTo>
                  <a:lnTo>
                    <a:pt x="439" y="380"/>
                  </a:lnTo>
                  <a:lnTo>
                    <a:pt x="434" y="379"/>
                  </a:lnTo>
                  <a:lnTo>
                    <a:pt x="428" y="376"/>
                  </a:lnTo>
                  <a:lnTo>
                    <a:pt x="424" y="372"/>
                  </a:lnTo>
                  <a:lnTo>
                    <a:pt x="420" y="368"/>
                  </a:lnTo>
                  <a:lnTo>
                    <a:pt x="416" y="362"/>
                  </a:lnTo>
                  <a:lnTo>
                    <a:pt x="414" y="356"/>
                  </a:lnTo>
                  <a:lnTo>
                    <a:pt x="414" y="349"/>
                  </a:lnTo>
                  <a:lnTo>
                    <a:pt x="414" y="223"/>
                  </a:lnTo>
                  <a:lnTo>
                    <a:pt x="414" y="223"/>
                  </a:lnTo>
                  <a:lnTo>
                    <a:pt x="414" y="216"/>
                  </a:lnTo>
                  <a:lnTo>
                    <a:pt x="416" y="210"/>
                  </a:lnTo>
                  <a:lnTo>
                    <a:pt x="420" y="205"/>
                  </a:lnTo>
                  <a:lnTo>
                    <a:pt x="424" y="200"/>
                  </a:lnTo>
                  <a:lnTo>
                    <a:pt x="428" y="196"/>
                  </a:lnTo>
                  <a:lnTo>
                    <a:pt x="434" y="194"/>
                  </a:lnTo>
                  <a:lnTo>
                    <a:pt x="439" y="192"/>
                  </a:lnTo>
                  <a:lnTo>
                    <a:pt x="445" y="191"/>
                  </a:lnTo>
                  <a:lnTo>
                    <a:pt x="573" y="191"/>
                  </a:lnTo>
                  <a:lnTo>
                    <a:pt x="573" y="191"/>
                  </a:lnTo>
                  <a:lnTo>
                    <a:pt x="580" y="192"/>
                  </a:lnTo>
                  <a:lnTo>
                    <a:pt x="586" y="194"/>
                  </a:lnTo>
                  <a:lnTo>
                    <a:pt x="591" y="196"/>
                  </a:lnTo>
                  <a:lnTo>
                    <a:pt x="596" y="200"/>
                  </a:lnTo>
                  <a:lnTo>
                    <a:pt x="600" y="205"/>
                  </a:lnTo>
                  <a:lnTo>
                    <a:pt x="602" y="210"/>
                  </a:lnTo>
                  <a:lnTo>
                    <a:pt x="604" y="216"/>
                  </a:lnTo>
                  <a:lnTo>
                    <a:pt x="605" y="223"/>
                  </a:lnTo>
                  <a:lnTo>
                    <a:pt x="605" y="34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50" name="组合 49"/>
          <p:cNvGrpSpPr/>
          <p:nvPr/>
        </p:nvGrpSpPr>
        <p:grpSpPr>
          <a:xfrm>
            <a:off x="769156" y="5114345"/>
            <a:ext cx="648000" cy="648000"/>
            <a:chOff x="769156" y="5114345"/>
            <a:chExt cx="648000" cy="648000"/>
          </a:xfrm>
        </p:grpSpPr>
        <p:sp>
          <p:nvSpPr>
            <p:cNvPr id="33" name="椭圆 32"/>
            <p:cNvSpPr/>
            <p:nvPr/>
          </p:nvSpPr>
          <p:spPr>
            <a:xfrm>
              <a:off x="769156" y="5114345"/>
              <a:ext cx="648000" cy="64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80"/>
            <p:cNvSpPr>
              <a:spLocks noEditPoints="1"/>
            </p:cNvSpPr>
            <p:nvPr/>
          </p:nvSpPr>
          <p:spPr bwMode="auto">
            <a:xfrm>
              <a:off x="932025" y="5276420"/>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51" name="组合 50"/>
          <p:cNvGrpSpPr/>
          <p:nvPr/>
        </p:nvGrpSpPr>
        <p:grpSpPr>
          <a:xfrm>
            <a:off x="10774845" y="5114345"/>
            <a:ext cx="648000" cy="648000"/>
            <a:chOff x="10774845" y="5114345"/>
            <a:chExt cx="648000" cy="648000"/>
          </a:xfrm>
        </p:grpSpPr>
        <p:sp>
          <p:nvSpPr>
            <p:cNvPr id="37" name="椭圆 36"/>
            <p:cNvSpPr/>
            <p:nvPr/>
          </p:nvSpPr>
          <p:spPr>
            <a:xfrm>
              <a:off x="10774845" y="5114345"/>
              <a:ext cx="648000" cy="64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92"/>
            <p:cNvSpPr>
              <a:spLocks noEditPoints="1"/>
            </p:cNvSpPr>
            <p:nvPr/>
          </p:nvSpPr>
          <p:spPr bwMode="auto">
            <a:xfrm>
              <a:off x="10936920" y="5297058"/>
              <a:ext cx="323850" cy="282575"/>
            </a:xfrm>
            <a:custGeom>
              <a:avLst/>
              <a:gdLst>
                <a:gd name="T0" fmla="*/ 359 w 1018"/>
                <a:gd name="T1" fmla="*/ 20 h 890"/>
                <a:gd name="T2" fmla="*/ 186 w 1018"/>
                <a:gd name="T3" fmla="*/ 102 h 890"/>
                <a:gd name="T4" fmla="*/ 62 w 1018"/>
                <a:gd name="T5" fmla="*/ 233 h 890"/>
                <a:gd name="T6" fmla="*/ 3 w 1018"/>
                <a:gd name="T7" fmla="*/ 400 h 890"/>
                <a:gd name="T8" fmla="*/ 16 w 1018"/>
                <a:gd name="T9" fmla="*/ 557 h 890"/>
                <a:gd name="T10" fmla="*/ 102 w 1018"/>
                <a:gd name="T11" fmla="*/ 711 h 890"/>
                <a:gd name="T12" fmla="*/ 246 w 1018"/>
                <a:gd name="T13" fmla="*/ 826 h 890"/>
                <a:gd name="T14" fmla="*/ 433 w 1018"/>
                <a:gd name="T15" fmla="*/ 885 h 890"/>
                <a:gd name="T16" fmla="*/ 612 w 1018"/>
                <a:gd name="T17" fmla="*/ 882 h 890"/>
                <a:gd name="T18" fmla="*/ 794 w 1018"/>
                <a:gd name="T19" fmla="*/ 814 h 890"/>
                <a:gd name="T20" fmla="*/ 931 w 1018"/>
                <a:gd name="T21" fmla="*/ 694 h 890"/>
                <a:gd name="T22" fmla="*/ 1008 w 1018"/>
                <a:gd name="T23" fmla="*/ 535 h 890"/>
                <a:gd name="T24" fmla="*/ 1013 w 1018"/>
                <a:gd name="T25" fmla="*/ 378 h 890"/>
                <a:gd name="T26" fmla="*/ 944 w 1018"/>
                <a:gd name="T27" fmla="*/ 214 h 890"/>
                <a:gd name="T28" fmla="*/ 813 w 1018"/>
                <a:gd name="T29" fmla="*/ 89 h 890"/>
                <a:gd name="T30" fmla="*/ 636 w 1018"/>
                <a:gd name="T31" fmla="*/ 14 h 890"/>
                <a:gd name="T32" fmla="*/ 330 w 1018"/>
                <a:gd name="T33" fmla="*/ 96 h 890"/>
                <a:gd name="T34" fmla="*/ 230 w 1018"/>
                <a:gd name="T35" fmla="*/ 149 h 890"/>
                <a:gd name="T36" fmla="*/ 195 w 1018"/>
                <a:gd name="T37" fmla="*/ 204 h 890"/>
                <a:gd name="T38" fmla="*/ 234 w 1018"/>
                <a:gd name="T39" fmla="*/ 321 h 890"/>
                <a:gd name="T40" fmla="*/ 71 w 1018"/>
                <a:gd name="T41" fmla="*/ 382 h 890"/>
                <a:gd name="T42" fmla="*/ 117 w 1018"/>
                <a:gd name="T43" fmla="*/ 266 h 890"/>
                <a:gd name="T44" fmla="*/ 224 w 1018"/>
                <a:gd name="T45" fmla="*/ 477 h 890"/>
                <a:gd name="T46" fmla="*/ 249 w 1018"/>
                <a:gd name="T47" fmla="*/ 634 h 890"/>
                <a:gd name="T48" fmla="*/ 155 w 1018"/>
                <a:gd name="T49" fmla="*/ 675 h 890"/>
                <a:gd name="T50" fmla="*/ 88 w 1018"/>
                <a:gd name="T51" fmla="*/ 569 h 890"/>
                <a:gd name="T52" fmla="*/ 230 w 1018"/>
                <a:gd name="T53" fmla="*/ 741 h 890"/>
                <a:gd name="T54" fmla="*/ 330 w 1018"/>
                <a:gd name="T55" fmla="*/ 794 h 890"/>
                <a:gd name="T56" fmla="*/ 478 w 1018"/>
                <a:gd name="T57" fmla="*/ 822 h 890"/>
                <a:gd name="T58" fmla="*/ 385 w 1018"/>
                <a:gd name="T59" fmla="*/ 760 h 890"/>
                <a:gd name="T60" fmla="*/ 478 w 1018"/>
                <a:gd name="T61" fmla="*/ 669 h 890"/>
                <a:gd name="T62" fmla="*/ 335 w 1018"/>
                <a:gd name="T63" fmla="*/ 626 h 890"/>
                <a:gd name="T64" fmla="*/ 291 w 1018"/>
                <a:gd name="T65" fmla="*/ 518 h 890"/>
                <a:gd name="T66" fmla="*/ 289 w 1018"/>
                <a:gd name="T67" fmla="*/ 393 h 890"/>
                <a:gd name="T68" fmla="*/ 317 w 1018"/>
                <a:gd name="T69" fmla="*/ 258 h 890"/>
                <a:gd name="T70" fmla="*/ 478 w 1018"/>
                <a:gd name="T71" fmla="*/ 221 h 890"/>
                <a:gd name="T72" fmla="*/ 385 w 1018"/>
                <a:gd name="T73" fmla="*/ 131 h 890"/>
                <a:gd name="T74" fmla="*/ 478 w 1018"/>
                <a:gd name="T75" fmla="*/ 69 h 890"/>
                <a:gd name="T76" fmla="*/ 785 w 1018"/>
                <a:gd name="T77" fmla="*/ 321 h 890"/>
                <a:gd name="T78" fmla="*/ 823 w 1018"/>
                <a:gd name="T79" fmla="*/ 204 h 890"/>
                <a:gd name="T80" fmla="*/ 910 w 1018"/>
                <a:gd name="T81" fmla="*/ 280 h 890"/>
                <a:gd name="T82" fmla="*/ 951 w 1018"/>
                <a:gd name="T83" fmla="*/ 398 h 890"/>
                <a:gd name="T84" fmla="*/ 728 w 1018"/>
                <a:gd name="T85" fmla="*/ 154 h 890"/>
                <a:gd name="T86" fmla="*/ 790 w 1018"/>
                <a:gd name="T87" fmla="*/ 149 h 890"/>
                <a:gd name="T88" fmla="*/ 590 w 1018"/>
                <a:gd name="T89" fmla="*/ 91 h 890"/>
                <a:gd name="T90" fmla="*/ 645 w 1018"/>
                <a:gd name="T91" fmla="*/ 207 h 890"/>
                <a:gd name="T92" fmla="*/ 625 w 1018"/>
                <a:gd name="T93" fmla="*/ 277 h 890"/>
                <a:gd name="T94" fmla="*/ 721 w 1018"/>
                <a:gd name="T95" fmla="*/ 332 h 890"/>
                <a:gd name="T96" fmla="*/ 731 w 1018"/>
                <a:gd name="T97" fmla="*/ 477 h 890"/>
                <a:gd name="T98" fmla="*/ 708 w 1018"/>
                <a:gd name="T99" fmla="*/ 615 h 890"/>
                <a:gd name="T100" fmla="*/ 541 w 1018"/>
                <a:gd name="T101" fmla="*/ 477 h 890"/>
                <a:gd name="T102" fmla="*/ 678 w 1018"/>
                <a:gd name="T103" fmla="*/ 692 h 890"/>
                <a:gd name="T104" fmla="*/ 571 w 1018"/>
                <a:gd name="T105" fmla="*/ 811 h 890"/>
                <a:gd name="T106" fmla="*/ 716 w 1018"/>
                <a:gd name="T107" fmla="*/ 756 h 890"/>
                <a:gd name="T108" fmla="*/ 742 w 1018"/>
                <a:gd name="T109" fmla="*/ 770 h 890"/>
                <a:gd name="T110" fmla="*/ 785 w 1018"/>
                <a:gd name="T111" fmla="*/ 664 h 890"/>
                <a:gd name="T112" fmla="*/ 791 w 1018"/>
                <a:gd name="T113" fmla="*/ 525 h 890"/>
                <a:gd name="T114" fmla="*/ 941 w 1018"/>
                <a:gd name="T115" fmla="*/ 538 h 890"/>
                <a:gd name="T116" fmla="*/ 884 w 1018"/>
                <a:gd name="T117" fmla="*/ 65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890">
                  <a:moveTo>
                    <a:pt x="510" y="0"/>
                  </a:moveTo>
                  <a:lnTo>
                    <a:pt x="510" y="0"/>
                  </a:lnTo>
                  <a:lnTo>
                    <a:pt x="483" y="1"/>
                  </a:lnTo>
                  <a:lnTo>
                    <a:pt x="457" y="2"/>
                  </a:lnTo>
                  <a:lnTo>
                    <a:pt x="433" y="5"/>
                  </a:lnTo>
                  <a:lnTo>
                    <a:pt x="407" y="8"/>
                  </a:lnTo>
                  <a:lnTo>
                    <a:pt x="382" y="14"/>
                  </a:lnTo>
                  <a:lnTo>
                    <a:pt x="359" y="20"/>
                  </a:lnTo>
                  <a:lnTo>
                    <a:pt x="335" y="27"/>
                  </a:lnTo>
                  <a:lnTo>
                    <a:pt x="311" y="35"/>
                  </a:lnTo>
                  <a:lnTo>
                    <a:pt x="289" y="44"/>
                  </a:lnTo>
                  <a:lnTo>
                    <a:pt x="267" y="54"/>
                  </a:lnTo>
                  <a:lnTo>
                    <a:pt x="246" y="64"/>
                  </a:lnTo>
                  <a:lnTo>
                    <a:pt x="225" y="76"/>
                  </a:lnTo>
                  <a:lnTo>
                    <a:pt x="205" y="89"/>
                  </a:lnTo>
                  <a:lnTo>
                    <a:pt x="186" y="102"/>
                  </a:lnTo>
                  <a:lnTo>
                    <a:pt x="168" y="116"/>
                  </a:lnTo>
                  <a:lnTo>
                    <a:pt x="150" y="131"/>
                  </a:lnTo>
                  <a:lnTo>
                    <a:pt x="133" y="146"/>
                  </a:lnTo>
                  <a:lnTo>
                    <a:pt x="117" y="162"/>
                  </a:lnTo>
                  <a:lnTo>
                    <a:pt x="102" y="179"/>
                  </a:lnTo>
                  <a:lnTo>
                    <a:pt x="88" y="196"/>
                  </a:lnTo>
                  <a:lnTo>
                    <a:pt x="74" y="214"/>
                  </a:lnTo>
                  <a:lnTo>
                    <a:pt x="62" y="233"/>
                  </a:lnTo>
                  <a:lnTo>
                    <a:pt x="51" y="252"/>
                  </a:lnTo>
                  <a:lnTo>
                    <a:pt x="41" y="272"/>
                  </a:lnTo>
                  <a:lnTo>
                    <a:pt x="31" y="292"/>
                  </a:lnTo>
                  <a:lnTo>
                    <a:pt x="24" y="313"/>
                  </a:lnTo>
                  <a:lnTo>
                    <a:pt x="16" y="334"/>
                  </a:lnTo>
                  <a:lnTo>
                    <a:pt x="11" y="355"/>
                  </a:lnTo>
                  <a:lnTo>
                    <a:pt x="7" y="378"/>
                  </a:lnTo>
                  <a:lnTo>
                    <a:pt x="3" y="400"/>
                  </a:lnTo>
                  <a:lnTo>
                    <a:pt x="1" y="423"/>
                  </a:lnTo>
                  <a:lnTo>
                    <a:pt x="0" y="445"/>
                  </a:lnTo>
                  <a:lnTo>
                    <a:pt x="0" y="445"/>
                  </a:lnTo>
                  <a:lnTo>
                    <a:pt x="1" y="468"/>
                  </a:lnTo>
                  <a:lnTo>
                    <a:pt x="3" y="490"/>
                  </a:lnTo>
                  <a:lnTo>
                    <a:pt x="7" y="513"/>
                  </a:lnTo>
                  <a:lnTo>
                    <a:pt x="11" y="535"/>
                  </a:lnTo>
                  <a:lnTo>
                    <a:pt x="16" y="557"/>
                  </a:lnTo>
                  <a:lnTo>
                    <a:pt x="24" y="577"/>
                  </a:lnTo>
                  <a:lnTo>
                    <a:pt x="31" y="599"/>
                  </a:lnTo>
                  <a:lnTo>
                    <a:pt x="41" y="618"/>
                  </a:lnTo>
                  <a:lnTo>
                    <a:pt x="51" y="638"/>
                  </a:lnTo>
                  <a:lnTo>
                    <a:pt x="62" y="658"/>
                  </a:lnTo>
                  <a:lnTo>
                    <a:pt x="74" y="676"/>
                  </a:lnTo>
                  <a:lnTo>
                    <a:pt x="88" y="694"/>
                  </a:lnTo>
                  <a:lnTo>
                    <a:pt x="102" y="711"/>
                  </a:lnTo>
                  <a:lnTo>
                    <a:pt x="117" y="728"/>
                  </a:lnTo>
                  <a:lnTo>
                    <a:pt x="133" y="744"/>
                  </a:lnTo>
                  <a:lnTo>
                    <a:pt x="150" y="760"/>
                  </a:lnTo>
                  <a:lnTo>
                    <a:pt x="168" y="775"/>
                  </a:lnTo>
                  <a:lnTo>
                    <a:pt x="186" y="788"/>
                  </a:lnTo>
                  <a:lnTo>
                    <a:pt x="205" y="801"/>
                  </a:lnTo>
                  <a:lnTo>
                    <a:pt x="225" y="814"/>
                  </a:lnTo>
                  <a:lnTo>
                    <a:pt x="246" y="826"/>
                  </a:lnTo>
                  <a:lnTo>
                    <a:pt x="267" y="837"/>
                  </a:lnTo>
                  <a:lnTo>
                    <a:pt x="289" y="846"/>
                  </a:lnTo>
                  <a:lnTo>
                    <a:pt x="311" y="855"/>
                  </a:lnTo>
                  <a:lnTo>
                    <a:pt x="335" y="864"/>
                  </a:lnTo>
                  <a:lnTo>
                    <a:pt x="359" y="870"/>
                  </a:lnTo>
                  <a:lnTo>
                    <a:pt x="382" y="876"/>
                  </a:lnTo>
                  <a:lnTo>
                    <a:pt x="407" y="882"/>
                  </a:lnTo>
                  <a:lnTo>
                    <a:pt x="433" y="885"/>
                  </a:lnTo>
                  <a:lnTo>
                    <a:pt x="457" y="888"/>
                  </a:lnTo>
                  <a:lnTo>
                    <a:pt x="483" y="889"/>
                  </a:lnTo>
                  <a:lnTo>
                    <a:pt x="510" y="890"/>
                  </a:lnTo>
                  <a:lnTo>
                    <a:pt x="510" y="890"/>
                  </a:lnTo>
                  <a:lnTo>
                    <a:pt x="536" y="889"/>
                  </a:lnTo>
                  <a:lnTo>
                    <a:pt x="561" y="888"/>
                  </a:lnTo>
                  <a:lnTo>
                    <a:pt x="587" y="885"/>
                  </a:lnTo>
                  <a:lnTo>
                    <a:pt x="612" y="882"/>
                  </a:lnTo>
                  <a:lnTo>
                    <a:pt x="636" y="876"/>
                  </a:lnTo>
                  <a:lnTo>
                    <a:pt x="661" y="870"/>
                  </a:lnTo>
                  <a:lnTo>
                    <a:pt x="685" y="864"/>
                  </a:lnTo>
                  <a:lnTo>
                    <a:pt x="707" y="855"/>
                  </a:lnTo>
                  <a:lnTo>
                    <a:pt x="730" y="846"/>
                  </a:lnTo>
                  <a:lnTo>
                    <a:pt x="752" y="837"/>
                  </a:lnTo>
                  <a:lnTo>
                    <a:pt x="773" y="826"/>
                  </a:lnTo>
                  <a:lnTo>
                    <a:pt x="794" y="814"/>
                  </a:lnTo>
                  <a:lnTo>
                    <a:pt x="813" y="801"/>
                  </a:lnTo>
                  <a:lnTo>
                    <a:pt x="833" y="788"/>
                  </a:lnTo>
                  <a:lnTo>
                    <a:pt x="851" y="775"/>
                  </a:lnTo>
                  <a:lnTo>
                    <a:pt x="869" y="760"/>
                  </a:lnTo>
                  <a:lnTo>
                    <a:pt x="886" y="744"/>
                  </a:lnTo>
                  <a:lnTo>
                    <a:pt x="903" y="728"/>
                  </a:lnTo>
                  <a:lnTo>
                    <a:pt x="918" y="711"/>
                  </a:lnTo>
                  <a:lnTo>
                    <a:pt x="931" y="694"/>
                  </a:lnTo>
                  <a:lnTo>
                    <a:pt x="944" y="676"/>
                  </a:lnTo>
                  <a:lnTo>
                    <a:pt x="957" y="658"/>
                  </a:lnTo>
                  <a:lnTo>
                    <a:pt x="968" y="638"/>
                  </a:lnTo>
                  <a:lnTo>
                    <a:pt x="979" y="618"/>
                  </a:lnTo>
                  <a:lnTo>
                    <a:pt x="987" y="599"/>
                  </a:lnTo>
                  <a:lnTo>
                    <a:pt x="996" y="577"/>
                  </a:lnTo>
                  <a:lnTo>
                    <a:pt x="1002" y="557"/>
                  </a:lnTo>
                  <a:lnTo>
                    <a:pt x="1008" y="535"/>
                  </a:lnTo>
                  <a:lnTo>
                    <a:pt x="1013" y="513"/>
                  </a:lnTo>
                  <a:lnTo>
                    <a:pt x="1016" y="490"/>
                  </a:lnTo>
                  <a:lnTo>
                    <a:pt x="1017" y="468"/>
                  </a:lnTo>
                  <a:lnTo>
                    <a:pt x="1018" y="445"/>
                  </a:lnTo>
                  <a:lnTo>
                    <a:pt x="1018" y="445"/>
                  </a:lnTo>
                  <a:lnTo>
                    <a:pt x="1017" y="423"/>
                  </a:lnTo>
                  <a:lnTo>
                    <a:pt x="1016" y="400"/>
                  </a:lnTo>
                  <a:lnTo>
                    <a:pt x="1013" y="378"/>
                  </a:lnTo>
                  <a:lnTo>
                    <a:pt x="1008" y="355"/>
                  </a:lnTo>
                  <a:lnTo>
                    <a:pt x="1002" y="334"/>
                  </a:lnTo>
                  <a:lnTo>
                    <a:pt x="996" y="313"/>
                  </a:lnTo>
                  <a:lnTo>
                    <a:pt x="987" y="292"/>
                  </a:lnTo>
                  <a:lnTo>
                    <a:pt x="979" y="272"/>
                  </a:lnTo>
                  <a:lnTo>
                    <a:pt x="968" y="252"/>
                  </a:lnTo>
                  <a:lnTo>
                    <a:pt x="957" y="233"/>
                  </a:lnTo>
                  <a:lnTo>
                    <a:pt x="944" y="214"/>
                  </a:lnTo>
                  <a:lnTo>
                    <a:pt x="931" y="196"/>
                  </a:lnTo>
                  <a:lnTo>
                    <a:pt x="918" y="179"/>
                  </a:lnTo>
                  <a:lnTo>
                    <a:pt x="903" y="162"/>
                  </a:lnTo>
                  <a:lnTo>
                    <a:pt x="886" y="146"/>
                  </a:lnTo>
                  <a:lnTo>
                    <a:pt x="869" y="131"/>
                  </a:lnTo>
                  <a:lnTo>
                    <a:pt x="851" y="116"/>
                  </a:lnTo>
                  <a:lnTo>
                    <a:pt x="833" y="102"/>
                  </a:lnTo>
                  <a:lnTo>
                    <a:pt x="813" y="89"/>
                  </a:lnTo>
                  <a:lnTo>
                    <a:pt x="794" y="76"/>
                  </a:lnTo>
                  <a:lnTo>
                    <a:pt x="773" y="64"/>
                  </a:lnTo>
                  <a:lnTo>
                    <a:pt x="752" y="54"/>
                  </a:lnTo>
                  <a:lnTo>
                    <a:pt x="730" y="44"/>
                  </a:lnTo>
                  <a:lnTo>
                    <a:pt x="707" y="35"/>
                  </a:lnTo>
                  <a:lnTo>
                    <a:pt x="685" y="27"/>
                  </a:lnTo>
                  <a:lnTo>
                    <a:pt x="661" y="20"/>
                  </a:lnTo>
                  <a:lnTo>
                    <a:pt x="636" y="14"/>
                  </a:lnTo>
                  <a:lnTo>
                    <a:pt x="612" y="8"/>
                  </a:lnTo>
                  <a:lnTo>
                    <a:pt x="587" y="5"/>
                  </a:lnTo>
                  <a:lnTo>
                    <a:pt x="561" y="2"/>
                  </a:lnTo>
                  <a:lnTo>
                    <a:pt x="536" y="1"/>
                  </a:lnTo>
                  <a:lnTo>
                    <a:pt x="510" y="0"/>
                  </a:lnTo>
                  <a:lnTo>
                    <a:pt x="510" y="0"/>
                  </a:lnTo>
                  <a:close/>
                  <a:moveTo>
                    <a:pt x="330" y="96"/>
                  </a:moveTo>
                  <a:lnTo>
                    <a:pt x="330" y="96"/>
                  </a:lnTo>
                  <a:lnTo>
                    <a:pt x="317" y="115"/>
                  </a:lnTo>
                  <a:lnTo>
                    <a:pt x="304" y="134"/>
                  </a:lnTo>
                  <a:lnTo>
                    <a:pt x="292" y="154"/>
                  </a:lnTo>
                  <a:lnTo>
                    <a:pt x="280" y="176"/>
                  </a:lnTo>
                  <a:lnTo>
                    <a:pt x="280" y="176"/>
                  </a:lnTo>
                  <a:lnTo>
                    <a:pt x="253" y="163"/>
                  </a:lnTo>
                  <a:lnTo>
                    <a:pt x="230" y="149"/>
                  </a:lnTo>
                  <a:lnTo>
                    <a:pt x="230" y="149"/>
                  </a:lnTo>
                  <a:lnTo>
                    <a:pt x="253" y="134"/>
                  </a:lnTo>
                  <a:lnTo>
                    <a:pt x="278" y="120"/>
                  </a:lnTo>
                  <a:lnTo>
                    <a:pt x="304" y="107"/>
                  </a:lnTo>
                  <a:lnTo>
                    <a:pt x="330" y="96"/>
                  </a:lnTo>
                  <a:lnTo>
                    <a:pt x="330" y="96"/>
                  </a:lnTo>
                  <a:close/>
                  <a:moveTo>
                    <a:pt x="177" y="192"/>
                  </a:moveTo>
                  <a:lnTo>
                    <a:pt x="177" y="192"/>
                  </a:lnTo>
                  <a:lnTo>
                    <a:pt x="195" y="204"/>
                  </a:lnTo>
                  <a:lnTo>
                    <a:pt x="215" y="216"/>
                  </a:lnTo>
                  <a:lnTo>
                    <a:pt x="235" y="226"/>
                  </a:lnTo>
                  <a:lnTo>
                    <a:pt x="256" y="236"/>
                  </a:lnTo>
                  <a:lnTo>
                    <a:pt x="256" y="236"/>
                  </a:lnTo>
                  <a:lnTo>
                    <a:pt x="249" y="256"/>
                  </a:lnTo>
                  <a:lnTo>
                    <a:pt x="244" y="278"/>
                  </a:lnTo>
                  <a:lnTo>
                    <a:pt x="238" y="299"/>
                  </a:lnTo>
                  <a:lnTo>
                    <a:pt x="234" y="321"/>
                  </a:lnTo>
                  <a:lnTo>
                    <a:pt x="231" y="343"/>
                  </a:lnTo>
                  <a:lnTo>
                    <a:pt x="228" y="366"/>
                  </a:lnTo>
                  <a:lnTo>
                    <a:pt x="225" y="389"/>
                  </a:lnTo>
                  <a:lnTo>
                    <a:pt x="224" y="413"/>
                  </a:lnTo>
                  <a:lnTo>
                    <a:pt x="66" y="413"/>
                  </a:lnTo>
                  <a:lnTo>
                    <a:pt x="66" y="413"/>
                  </a:lnTo>
                  <a:lnTo>
                    <a:pt x="68" y="398"/>
                  </a:lnTo>
                  <a:lnTo>
                    <a:pt x="71" y="382"/>
                  </a:lnTo>
                  <a:lnTo>
                    <a:pt x="74" y="367"/>
                  </a:lnTo>
                  <a:lnTo>
                    <a:pt x="78" y="352"/>
                  </a:lnTo>
                  <a:lnTo>
                    <a:pt x="83" y="337"/>
                  </a:lnTo>
                  <a:lnTo>
                    <a:pt x="88" y="322"/>
                  </a:lnTo>
                  <a:lnTo>
                    <a:pt x="95" y="308"/>
                  </a:lnTo>
                  <a:lnTo>
                    <a:pt x="101" y="294"/>
                  </a:lnTo>
                  <a:lnTo>
                    <a:pt x="109" y="280"/>
                  </a:lnTo>
                  <a:lnTo>
                    <a:pt x="117" y="266"/>
                  </a:lnTo>
                  <a:lnTo>
                    <a:pt x="126" y="253"/>
                  </a:lnTo>
                  <a:lnTo>
                    <a:pt x="134" y="240"/>
                  </a:lnTo>
                  <a:lnTo>
                    <a:pt x="145" y="227"/>
                  </a:lnTo>
                  <a:lnTo>
                    <a:pt x="155" y="216"/>
                  </a:lnTo>
                  <a:lnTo>
                    <a:pt x="177" y="192"/>
                  </a:lnTo>
                  <a:lnTo>
                    <a:pt x="177" y="192"/>
                  </a:lnTo>
                  <a:close/>
                  <a:moveTo>
                    <a:pt x="66" y="477"/>
                  </a:moveTo>
                  <a:lnTo>
                    <a:pt x="224" y="477"/>
                  </a:lnTo>
                  <a:lnTo>
                    <a:pt x="224" y="477"/>
                  </a:lnTo>
                  <a:lnTo>
                    <a:pt x="225" y="501"/>
                  </a:lnTo>
                  <a:lnTo>
                    <a:pt x="228" y="525"/>
                  </a:lnTo>
                  <a:lnTo>
                    <a:pt x="231" y="547"/>
                  </a:lnTo>
                  <a:lnTo>
                    <a:pt x="234" y="570"/>
                  </a:lnTo>
                  <a:lnTo>
                    <a:pt x="238" y="591"/>
                  </a:lnTo>
                  <a:lnTo>
                    <a:pt x="244" y="613"/>
                  </a:lnTo>
                  <a:lnTo>
                    <a:pt x="249" y="634"/>
                  </a:lnTo>
                  <a:lnTo>
                    <a:pt x="256" y="654"/>
                  </a:lnTo>
                  <a:lnTo>
                    <a:pt x="256" y="654"/>
                  </a:lnTo>
                  <a:lnTo>
                    <a:pt x="235" y="664"/>
                  </a:lnTo>
                  <a:lnTo>
                    <a:pt x="215" y="675"/>
                  </a:lnTo>
                  <a:lnTo>
                    <a:pt x="195" y="687"/>
                  </a:lnTo>
                  <a:lnTo>
                    <a:pt x="177" y="698"/>
                  </a:lnTo>
                  <a:lnTo>
                    <a:pt x="177" y="698"/>
                  </a:lnTo>
                  <a:lnTo>
                    <a:pt x="155" y="675"/>
                  </a:lnTo>
                  <a:lnTo>
                    <a:pt x="145" y="663"/>
                  </a:lnTo>
                  <a:lnTo>
                    <a:pt x="135" y="650"/>
                  </a:lnTo>
                  <a:lnTo>
                    <a:pt x="126" y="637"/>
                  </a:lnTo>
                  <a:lnTo>
                    <a:pt x="117" y="624"/>
                  </a:lnTo>
                  <a:lnTo>
                    <a:pt x="109" y="610"/>
                  </a:lnTo>
                  <a:lnTo>
                    <a:pt x="101" y="597"/>
                  </a:lnTo>
                  <a:lnTo>
                    <a:pt x="95" y="582"/>
                  </a:lnTo>
                  <a:lnTo>
                    <a:pt x="88" y="569"/>
                  </a:lnTo>
                  <a:lnTo>
                    <a:pt x="83" y="554"/>
                  </a:lnTo>
                  <a:lnTo>
                    <a:pt x="78" y="538"/>
                  </a:lnTo>
                  <a:lnTo>
                    <a:pt x="74" y="523"/>
                  </a:lnTo>
                  <a:lnTo>
                    <a:pt x="71" y="508"/>
                  </a:lnTo>
                  <a:lnTo>
                    <a:pt x="68" y="492"/>
                  </a:lnTo>
                  <a:lnTo>
                    <a:pt x="66" y="477"/>
                  </a:lnTo>
                  <a:lnTo>
                    <a:pt x="66" y="477"/>
                  </a:lnTo>
                  <a:close/>
                  <a:moveTo>
                    <a:pt x="230" y="741"/>
                  </a:moveTo>
                  <a:lnTo>
                    <a:pt x="230" y="741"/>
                  </a:lnTo>
                  <a:lnTo>
                    <a:pt x="253" y="727"/>
                  </a:lnTo>
                  <a:lnTo>
                    <a:pt x="280" y="714"/>
                  </a:lnTo>
                  <a:lnTo>
                    <a:pt x="280" y="714"/>
                  </a:lnTo>
                  <a:lnTo>
                    <a:pt x="292" y="736"/>
                  </a:lnTo>
                  <a:lnTo>
                    <a:pt x="304" y="756"/>
                  </a:lnTo>
                  <a:lnTo>
                    <a:pt x="317" y="776"/>
                  </a:lnTo>
                  <a:lnTo>
                    <a:pt x="330" y="794"/>
                  </a:lnTo>
                  <a:lnTo>
                    <a:pt x="330" y="794"/>
                  </a:lnTo>
                  <a:lnTo>
                    <a:pt x="304" y="783"/>
                  </a:lnTo>
                  <a:lnTo>
                    <a:pt x="278" y="770"/>
                  </a:lnTo>
                  <a:lnTo>
                    <a:pt x="253" y="756"/>
                  </a:lnTo>
                  <a:lnTo>
                    <a:pt x="230" y="741"/>
                  </a:lnTo>
                  <a:lnTo>
                    <a:pt x="230" y="741"/>
                  </a:lnTo>
                  <a:close/>
                  <a:moveTo>
                    <a:pt x="478" y="822"/>
                  </a:moveTo>
                  <a:lnTo>
                    <a:pt x="478" y="822"/>
                  </a:lnTo>
                  <a:lnTo>
                    <a:pt x="468" y="820"/>
                  </a:lnTo>
                  <a:lnTo>
                    <a:pt x="458" y="815"/>
                  </a:lnTo>
                  <a:lnTo>
                    <a:pt x="449" y="811"/>
                  </a:lnTo>
                  <a:lnTo>
                    <a:pt x="439" y="806"/>
                  </a:lnTo>
                  <a:lnTo>
                    <a:pt x="429" y="799"/>
                  </a:lnTo>
                  <a:lnTo>
                    <a:pt x="420" y="793"/>
                  </a:lnTo>
                  <a:lnTo>
                    <a:pt x="403" y="778"/>
                  </a:lnTo>
                  <a:lnTo>
                    <a:pt x="385" y="760"/>
                  </a:lnTo>
                  <a:lnTo>
                    <a:pt x="369" y="739"/>
                  </a:lnTo>
                  <a:lnTo>
                    <a:pt x="355" y="717"/>
                  </a:lnTo>
                  <a:lnTo>
                    <a:pt x="341" y="692"/>
                  </a:lnTo>
                  <a:lnTo>
                    <a:pt x="341" y="692"/>
                  </a:lnTo>
                  <a:lnTo>
                    <a:pt x="374" y="683"/>
                  </a:lnTo>
                  <a:lnTo>
                    <a:pt x="407" y="677"/>
                  </a:lnTo>
                  <a:lnTo>
                    <a:pt x="442" y="672"/>
                  </a:lnTo>
                  <a:lnTo>
                    <a:pt x="478" y="669"/>
                  </a:lnTo>
                  <a:lnTo>
                    <a:pt x="478" y="822"/>
                  </a:lnTo>
                  <a:close/>
                  <a:moveTo>
                    <a:pt x="478" y="605"/>
                  </a:moveTo>
                  <a:lnTo>
                    <a:pt x="478" y="605"/>
                  </a:lnTo>
                  <a:lnTo>
                    <a:pt x="435" y="608"/>
                  </a:lnTo>
                  <a:lnTo>
                    <a:pt x="394" y="614"/>
                  </a:lnTo>
                  <a:lnTo>
                    <a:pt x="374" y="618"/>
                  </a:lnTo>
                  <a:lnTo>
                    <a:pt x="354" y="622"/>
                  </a:lnTo>
                  <a:lnTo>
                    <a:pt x="335" y="626"/>
                  </a:lnTo>
                  <a:lnTo>
                    <a:pt x="317" y="632"/>
                  </a:lnTo>
                  <a:lnTo>
                    <a:pt x="317" y="632"/>
                  </a:lnTo>
                  <a:lnTo>
                    <a:pt x="311" y="615"/>
                  </a:lnTo>
                  <a:lnTo>
                    <a:pt x="306" y="595"/>
                  </a:lnTo>
                  <a:lnTo>
                    <a:pt x="302" y="577"/>
                  </a:lnTo>
                  <a:lnTo>
                    <a:pt x="297" y="558"/>
                  </a:lnTo>
                  <a:lnTo>
                    <a:pt x="294" y="538"/>
                  </a:lnTo>
                  <a:lnTo>
                    <a:pt x="291" y="518"/>
                  </a:lnTo>
                  <a:lnTo>
                    <a:pt x="289" y="498"/>
                  </a:lnTo>
                  <a:lnTo>
                    <a:pt x="288" y="477"/>
                  </a:lnTo>
                  <a:lnTo>
                    <a:pt x="478" y="477"/>
                  </a:lnTo>
                  <a:lnTo>
                    <a:pt x="478" y="605"/>
                  </a:lnTo>
                  <a:close/>
                  <a:moveTo>
                    <a:pt x="478" y="413"/>
                  </a:moveTo>
                  <a:lnTo>
                    <a:pt x="288" y="413"/>
                  </a:lnTo>
                  <a:lnTo>
                    <a:pt x="288" y="413"/>
                  </a:lnTo>
                  <a:lnTo>
                    <a:pt x="289" y="393"/>
                  </a:lnTo>
                  <a:lnTo>
                    <a:pt x="291" y="372"/>
                  </a:lnTo>
                  <a:lnTo>
                    <a:pt x="294" y="352"/>
                  </a:lnTo>
                  <a:lnTo>
                    <a:pt x="297" y="332"/>
                  </a:lnTo>
                  <a:lnTo>
                    <a:pt x="302" y="313"/>
                  </a:lnTo>
                  <a:lnTo>
                    <a:pt x="306" y="295"/>
                  </a:lnTo>
                  <a:lnTo>
                    <a:pt x="311" y="276"/>
                  </a:lnTo>
                  <a:lnTo>
                    <a:pt x="317" y="258"/>
                  </a:lnTo>
                  <a:lnTo>
                    <a:pt x="317" y="258"/>
                  </a:lnTo>
                  <a:lnTo>
                    <a:pt x="335" y="264"/>
                  </a:lnTo>
                  <a:lnTo>
                    <a:pt x="354" y="268"/>
                  </a:lnTo>
                  <a:lnTo>
                    <a:pt x="394" y="277"/>
                  </a:lnTo>
                  <a:lnTo>
                    <a:pt x="435" y="282"/>
                  </a:lnTo>
                  <a:lnTo>
                    <a:pt x="478" y="285"/>
                  </a:lnTo>
                  <a:lnTo>
                    <a:pt x="478" y="413"/>
                  </a:lnTo>
                  <a:close/>
                  <a:moveTo>
                    <a:pt x="478" y="221"/>
                  </a:moveTo>
                  <a:lnTo>
                    <a:pt x="478" y="221"/>
                  </a:lnTo>
                  <a:lnTo>
                    <a:pt x="442" y="219"/>
                  </a:lnTo>
                  <a:lnTo>
                    <a:pt x="407" y="213"/>
                  </a:lnTo>
                  <a:lnTo>
                    <a:pt x="374" y="207"/>
                  </a:lnTo>
                  <a:lnTo>
                    <a:pt x="341" y="198"/>
                  </a:lnTo>
                  <a:lnTo>
                    <a:pt x="341" y="198"/>
                  </a:lnTo>
                  <a:lnTo>
                    <a:pt x="355" y="174"/>
                  </a:lnTo>
                  <a:lnTo>
                    <a:pt x="369" y="151"/>
                  </a:lnTo>
                  <a:lnTo>
                    <a:pt x="385" y="131"/>
                  </a:lnTo>
                  <a:lnTo>
                    <a:pt x="403" y="113"/>
                  </a:lnTo>
                  <a:lnTo>
                    <a:pt x="420" y="98"/>
                  </a:lnTo>
                  <a:lnTo>
                    <a:pt x="429" y="91"/>
                  </a:lnTo>
                  <a:lnTo>
                    <a:pt x="439" y="85"/>
                  </a:lnTo>
                  <a:lnTo>
                    <a:pt x="449" y="79"/>
                  </a:lnTo>
                  <a:lnTo>
                    <a:pt x="458" y="75"/>
                  </a:lnTo>
                  <a:lnTo>
                    <a:pt x="468" y="71"/>
                  </a:lnTo>
                  <a:lnTo>
                    <a:pt x="478" y="69"/>
                  </a:lnTo>
                  <a:lnTo>
                    <a:pt x="478" y="221"/>
                  </a:lnTo>
                  <a:close/>
                  <a:moveTo>
                    <a:pt x="953" y="413"/>
                  </a:moveTo>
                  <a:lnTo>
                    <a:pt x="795" y="413"/>
                  </a:lnTo>
                  <a:lnTo>
                    <a:pt x="795" y="413"/>
                  </a:lnTo>
                  <a:lnTo>
                    <a:pt x="793" y="389"/>
                  </a:lnTo>
                  <a:lnTo>
                    <a:pt x="791" y="366"/>
                  </a:lnTo>
                  <a:lnTo>
                    <a:pt x="789" y="343"/>
                  </a:lnTo>
                  <a:lnTo>
                    <a:pt x="785" y="321"/>
                  </a:lnTo>
                  <a:lnTo>
                    <a:pt x="780" y="298"/>
                  </a:lnTo>
                  <a:lnTo>
                    <a:pt x="775" y="278"/>
                  </a:lnTo>
                  <a:lnTo>
                    <a:pt x="769" y="256"/>
                  </a:lnTo>
                  <a:lnTo>
                    <a:pt x="763" y="236"/>
                  </a:lnTo>
                  <a:lnTo>
                    <a:pt x="763" y="236"/>
                  </a:lnTo>
                  <a:lnTo>
                    <a:pt x="785" y="226"/>
                  </a:lnTo>
                  <a:lnTo>
                    <a:pt x="805" y="216"/>
                  </a:lnTo>
                  <a:lnTo>
                    <a:pt x="823" y="204"/>
                  </a:lnTo>
                  <a:lnTo>
                    <a:pt x="841" y="192"/>
                  </a:lnTo>
                  <a:lnTo>
                    <a:pt x="841" y="192"/>
                  </a:lnTo>
                  <a:lnTo>
                    <a:pt x="864" y="214"/>
                  </a:lnTo>
                  <a:lnTo>
                    <a:pt x="875" y="227"/>
                  </a:lnTo>
                  <a:lnTo>
                    <a:pt x="884" y="240"/>
                  </a:lnTo>
                  <a:lnTo>
                    <a:pt x="893" y="253"/>
                  </a:lnTo>
                  <a:lnTo>
                    <a:pt x="903" y="266"/>
                  </a:lnTo>
                  <a:lnTo>
                    <a:pt x="910" y="280"/>
                  </a:lnTo>
                  <a:lnTo>
                    <a:pt x="918" y="293"/>
                  </a:lnTo>
                  <a:lnTo>
                    <a:pt x="924" y="308"/>
                  </a:lnTo>
                  <a:lnTo>
                    <a:pt x="930" y="322"/>
                  </a:lnTo>
                  <a:lnTo>
                    <a:pt x="936" y="337"/>
                  </a:lnTo>
                  <a:lnTo>
                    <a:pt x="941" y="352"/>
                  </a:lnTo>
                  <a:lnTo>
                    <a:pt x="945" y="367"/>
                  </a:lnTo>
                  <a:lnTo>
                    <a:pt x="949" y="382"/>
                  </a:lnTo>
                  <a:lnTo>
                    <a:pt x="951" y="398"/>
                  </a:lnTo>
                  <a:lnTo>
                    <a:pt x="953" y="413"/>
                  </a:lnTo>
                  <a:lnTo>
                    <a:pt x="953" y="413"/>
                  </a:lnTo>
                  <a:close/>
                  <a:moveTo>
                    <a:pt x="790" y="149"/>
                  </a:moveTo>
                  <a:lnTo>
                    <a:pt x="790" y="149"/>
                  </a:lnTo>
                  <a:lnTo>
                    <a:pt x="765" y="163"/>
                  </a:lnTo>
                  <a:lnTo>
                    <a:pt x="738" y="176"/>
                  </a:lnTo>
                  <a:lnTo>
                    <a:pt x="738" y="176"/>
                  </a:lnTo>
                  <a:lnTo>
                    <a:pt x="728" y="154"/>
                  </a:lnTo>
                  <a:lnTo>
                    <a:pt x="716" y="134"/>
                  </a:lnTo>
                  <a:lnTo>
                    <a:pt x="703" y="115"/>
                  </a:lnTo>
                  <a:lnTo>
                    <a:pt x="689" y="96"/>
                  </a:lnTo>
                  <a:lnTo>
                    <a:pt x="689" y="96"/>
                  </a:lnTo>
                  <a:lnTo>
                    <a:pt x="716" y="107"/>
                  </a:lnTo>
                  <a:lnTo>
                    <a:pt x="742" y="120"/>
                  </a:lnTo>
                  <a:lnTo>
                    <a:pt x="766" y="134"/>
                  </a:lnTo>
                  <a:lnTo>
                    <a:pt x="790" y="149"/>
                  </a:lnTo>
                  <a:lnTo>
                    <a:pt x="790" y="149"/>
                  </a:lnTo>
                  <a:close/>
                  <a:moveTo>
                    <a:pt x="541" y="69"/>
                  </a:moveTo>
                  <a:lnTo>
                    <a:pt x="541" y="69"/>
                  </a:lnTo>
                  <a:lnTo>
                    <a:pt x="552" y="71"/>
                  </a:lnTo>
                  <a:lnTo>
                    <a:pt x="561" y="75"/>
                  </a:lnTo>
                  <a:lnTo>
                    <a:pt x="571" y="79"/>
                  </a:lnTo>
                  <a:lnTo>
                    <a:pt x="581" y="85"/>
                  </a:lnTo>
                  <a:lnTo>
                    <a:pt x="590" y="91"/>
                  </a:lnTo>
                  <a:lnTo>
                    <a:pt x="599" y="98"/>
                  </a:lnTo>
                  <a:lnTo>
                    <a:pt x="617" y="113"/>
                  </a:lnTo>
                  <a:lnTo>
                    <a:pt x="633" y="131"/>
                  </a:lnTo>
                  <a:lnTo>
                    <a:pt x="649" y="151"/>
                  </a:lnTo>
                  <a:lnTo>
                    <a:pt x="664" y="174"/>
                  </a:lnTo>
                  <a:lnTo>
                    <a:pt x="677" y="198"/>
                  </a:lnTo>
                  <a:lnTo>
                    <a:pt x="677" y="198"/>
                  </a:lnTo>
                  <a:lnTo>
                    <a:pt x="645" y="207"/>
                  </a:lnTo>
                  <a:lnTo>
                    <a:pt x="612" y="213"/>
                  </a:lnTo>
                  <a:lnTo>
                    <a:pt x="577" y="219"/>
                  </a:lnTo>
                  <a:lnTo>
                    <a:pt x="541" y="221"/>
                  </a:lnTo>
                  <a:lnTo>
                    <a:pt x="541" y="69"/>
                  </a:lnTo>
                  <a:close/>
                  <a:moveTo>
                    <a:pt x="541" y="285"/>
                  </a:moveTo>
                  <a:lnTo>
                    <a:pt x="541" y="285"/>
                  </a:lnTo>
                  <a:lnTo>
                    <a:pt x="584" y="282"/>
                  </a:lnTo>
                  <a:lnTo>
                    <a:pt x="625" y="277"/>
                  </a:lnTo>
                  <a:lnTo>
                    <a:pt x="664" y="268"/>
                  </a:lnTo>
                  <a:lnTo>
                    <a:pt x="684" y="264"/>
                  </a:lnTo>
                  <a:lnTo>
                    <a:pt x="703" y="258"/>
                  </a:lnTo>
                  <a:lnTo>
                    <a:pt x="703" y="258"/>
                  </a:lnTo>
                  <a:lnTo>
                    <a:pt x="708" y="276"/>
                  </a:lnTo>
                  <a:lnTo>
                    <a:pt x="714" y="295"/>
                  </a:lnTo>
                  <a:lnTo>
                    <a:pt x="718" y="313"/>
                  </a:lnTo>
                  <a:lnTo>
                    <a:pt x="721" y="332"/>
                  </a:lnTo>
                  <a:lnTo>
                    <a:pt x="725" y="352"/>
                  </a:lnTo>
                  <a:lnTo>
                    <a:pt x="728" y="372"/>
                  </a:lnTo>
                  <a:lnTo>
                    <a:pt x="730" y="393"/>
                  </a:lnTo>
                  <a:lnTo>
                    <a:pt x="731" y="413"/>
                  </a:lnTo>
                  <a:lnTo>
                    <a:pt x="541" y="413"/>
                  </a:lnTo>
                  <a:lnTo>
                    <a:pt x="541" y="285"/>
                  </a:lnTo>
                  <a:close/>
                  <a:moveTo>
                    <a:pt x="541" y="477"/>
                  </a:moveTo>
                  <a:lnTo>
                    <a:pt x="731" y="477"/>
                  </a:lnTo>
                  <a:lnTo>
                    <a:pt x="731" y="477"/>
                  </a:lnTo>
                  <a:lnTo>
                    <a:pt x="730" y="498"/>
                  </a:lnTo>
                  <a:lnTo>
                    <a:pt x="728" y="518"/>
                  </a:lnTo>
                  <a:lnTo>
                    <a:pt x="725" y="538"/>
                  </a:lnTo>
                  <a:lnTo>
                    <a:pt x="721" y="558"/>
                  </a:lnTo>
                  <a:lnTo>
                    <a:pt x="718" y="577"/>
                  </a:lnTo>
                  <a:lnTo>
                    <a:pt x="714" y="596"/>
                  </a:lnTo>
                  <a:lnTo>
                    <a:pt x="708" y="615"/>
                  </a:lnTo>
                  <a:lnTo>
                    <a:pt x="703" y="632"/>
                  </a:lnTo>
                  <a:lnTo>
                    <a:pt x="703" y="632"/>
                  </a:lnTo>
                  <a:lnTo>
                    <a:pt x="684" y="626"/>
                  </a:lnTo>
                  <a:lnTo>
                    <a:pt x="664" y="622"/>
                  </a:lnTo>
                  <a:lnTo>
                    <a:pt x="625" y="614"/>
                  </a:lnTo>
                  <a:lnTo>
                    <a:pt x="584" y="608"/>
                  </a:lnTo>
                  <a:lnTo>
                    <a:pt x="541" y="605"/>
                  </a:lnTo>
                  <a:lnTo>
                    <a:pt x="541" y="477"/>
                  </a:lnTo>
                  <a:close/>
                  <a:moveTo>
                    <a:pt x="541" y="822"/>
                  </a:moveTo>
                  <a:lnTo>
                    <a:pt x="541" y="669"/>
                  </a:lnTo>
                  <a:lnTo>
                    <a:pt x="541" y="669"/>
                  </a:lnTo>
                  <a:lnTo>
                    <a:pt x="577" y="672"/>
                  </a:lnTo>
                  <a:lnTo>
                    <a:pt x="612" y="677"/>
                  </a:lnTo>
                  <a:lnTo>
                    <a:pt x="645" y="683"/>
                  </a:lnTo>
                  <a:lnTo>
                    <a:pt x="678" y="692"/>
                  </a:lnTo>
                  <a:lnTo>
                    <a:pt x="678" y="692"/>
                  </a:lnTo>
                  <a:lnTo>
                    <a:pt x="664" y="717"/>
                  </a:lnTo>
                  <a:lnTo>
                    <a:pt x="649" y="739"/>
                  </a:lnTo>
                  <a:lnTo>
                    <a:pt x="633" y="760"/>
                  </a:lnTo>
                  <a:lnTo>
                    <a:pt x="617" y="778"/>
                  </a:lnTo>
                  <a:lnTo>
                    <a:pt x="599" y="793"/>
                  </a:lnTo>
                  <a:lnTo>
                    <a:pt x="590" y="799"/>
                  </a:lnTo>
                  <a:lnTo>
                    <a:pt x="581" y="806"/>
                  </a:lnTo>
                  <a:lnTo>
                    <a:pt x="571" y="811"/>
                  </a:lnTo>
                  <a:lnTo>
                    <a:pt x="561" y="815"/>
                  </a:lnTo>
                  <a:lnTo>
                    <a:pt x="552" y="820"/>
                  </a:lnTo>
                  <a:lnTo>
                    <a:pt x="541" y="822"/>
                  </a:lnTo>
                  <a:lnTo>
                    <a:pt x="541" y="822"/>
                  </a:lnTo>
                  <a:close/>
                  <a:moveTo>
                    <a:pt x="689" y="794"/>
                  </a:moveTo>
                  <a:lnTo>
                    <a:pt x="689" y="794"/>
                  </a:lnTo>
                  <a:lnTo>
                    <a:pt x="703" y="777"/>
                  </a:lnTo>
                  <a:lnTo>
                    <a:pt x="716" y="756"/>
                  </a:lnTo>
                  <a:lnTo>
                    <a:pt x="728" y="736"/>
                  </a:lnTo>
                  <a:lnTo>
                    <a:pt x="738" y="714"/>
                  </a:lnTo>
                  <a:lnTo>
                    <a:pt x="738" y="714"/>
                  </a:lnTo>
                  <a:lnTo>
                    <a:pt x="765" y="727"/>
                  </a:lnTo>
                  <a:lnTo>
                    <a:pt x="790" y="741"/>
                  </a:lnTo>
                  <a:lnTo>
                    <a:pt x="790" y="741"/>
                  </a:lnTo>
                  <a:lnTo>
                    <a:pt x="766" y="756"/>
                  </a:lnTo>
                  <a:lnTo>
                    <a:pt x="742" y="770"/>
                  </a:lnTo>
                  <a:lnTo>
                    <a:pt x="716" y="783"/>
                  </a:lnTo>
                  <a:lnTo>
                    <a:pt x="689" y="794"/>
                  </a:lnTo>
                  <a:lnTo>
                    <a:pt x="689" y="794"/>
                  </a:lnTo>
                  <a:close/>
                  <a:moveTo>
                    <a:pt x="841" y="698"/>
                  </a:moveTo>
                  <a:lnTo>
                    <a:pt x="841" y="698"/>
                  </a:lnTo>
                  <a:lnTo>
                    <a:pt x="824" y="687"/>
                  </a:lnTo>
                  <a:lnTo>
                    <a:pt x="805" y="675"/>
                  </a:lnTo>
                  <a:lnTo>
                    <a:pt x="785" y="664"/>
                  </a:lnTo>
                  <a:lnTo>
                    <a:pt x="763" y="654"/>
                  </a:lnTo>
                  <a:lnTo>
                    <a:pt x="763" y="654"/>
                  </a:lnTo>
                  <a:lnTo>
                    <a:pt x="769" y="634"/>
                  </a:lnTo>
                  <a:lnTo>
                    <a:pt x="775" y="613"/>
                  </a:lnTo>
                  <a:lnTo>
                    <a:pt x="780" y="591"/>
                  </a:lnTo>
                  <a:lnTo>
                    <a:pt x="785" y="570"/>
                  </a:lnTo>
                  <a:lnTo>
                    <a:pt x="789" y="547"/>
                  </a:lnTo>
                  <a:lnTo>
                    <a:pt x="791" y="525"/>
                  </a:lnTo>
                  <a:lnTo>
                    <a:pt x="793" y="501"/>
                  </a:lnTo>
                  <a:lnTo>
                    <a:pt x="795" y="477"/>
                  </a:lnTo>
                  <a:lnTo>
                    <a:pt x="953" y="477"/>
                  </a:lnTo>
                  <a:lnTo>
                    <a:pt x="953" y="477"/>
                  </a:lnTo>
                  <a:lnTo>
                    <a:pt x="951" y="492"/>
                  </a:lnTo>
                  <a:lnTo>
                    <a:pt x="949" y="508"/>
                  </a:lnTo>
                  <a:lnTo>
                    <a:pt x="945" y="523"/>
                  </a:lnTo>
                  <a:lnTo>
                    <a:pt x="941" y="538"/>
                  </a:lnTo>
                  <a:lnTo>
                    <a:pt x="936" y="554"/>
                  </a:lnTo>
                  <a:lnTo>
                    <a:pt x="930" y="569"/>
                  </a:lnTo>
                  <a:lnTo>
                    <a:pt x="924" y="582"/>
                  </a:lnTo>
                  <a:lnTo>
                    <a:pt x="918" y="596"/>
                  </a:lnTo>
                  <a:lnTo>
                    <a:pt x="910" y="610"/>
                  </a:lnTo>
                  <a:lnTo>
                    <a:pt x="903" y="624"/>
                  </a:lnTo>
                  <a:lnTo>
                    <a:pt x="894" y="637"/>
                  </a:lnTo>
                  <a:lnTo>
                    <a:pt x="884" y="650"/>
                  </a:lnTo>
                  <a:lnTo>
                    <a:pt x="875" y="663"/>
                  </a:lnTo>
                  <a:lnTo>
                    <a:pt x="864" y="675"/>
                  </a:lnTo>
                  <a:lnTo>
                    <a:pt x="841" y="698"/>
                  </a:lnTo>
                  <a:lnTo>
                    <a:pt x="841" y="69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54" name="灯片编号占位符 53"/>
          <p:cNvSpPr>
            <a:spLocks noGrp="1"/>
          </p:cNvSpPr>
          <p:nvPr>
            <p:ph type="sldNum" sz="quarter" idx="12"/>
          </p:nvPr>
        </p:nvSpPr>
        <p:spPr/>
        <p:txBody>
          <a:bodyPr/>
          <a:lstStyle/>
          <a:p>
            <a:fld id="{18AF668F-848C-4CC0-8143-F2E483CC7783}" type="slidenum">
              <a:rPr lang="zh-CN" altLang="en-US" smtClean="0"/>
              <a:t>14</a:t>
            </a:fld>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0-#ppt_w/2"/>
                                          </p:val>
                                        </p:tav>
                                        <p:tav tm="100000">
                                          <p:val>
                                            <p:strVal val="#ppt_x"/>
                                          </p:val>
                                        </p:tav>
                                      </p:tavLst>
                                    </p:anim>
                                    <p:anim calcmode="lin" valueType="num">
                                      <p:cBhvr additive="base">
                                        <p:cTn id="19" dur="500" fill="hold"/>
                                        <p:tgtEl>
                                          <p:spTgt spid="48"/>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1+#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fill="hold"/>
                                        <p:tgtEl>
                                          <p:spTgt spid="49"/>
                                        </p:tgtEl>
                                        <p:attrNameLst>
                                          <p:attrName>ppt_x</p:attrName>
                                        </p:attrNameLst>
                                      </p:cBhvr>
                                      <p:tavLst>
                                        <p:tav tm="0">
                                          <p:val>
                                            <p:strVal val="0-#ppt_w/2"/>
                                          </p:val>
                                        </p:tav>
                                        <p:tav tm="100000">
                                          <p:val>
                                            <p:strVal val="#ppt_x"/>
                                          </p:val>
                                        </p:tav>
                                      </p:tavLst>
                                    </p:anim>
                                    <p:anim calcmode="lin" valueType="num">
                                      <p:cBhvr additive="base">
                                        <p:cTn id="37" dur="500" fill="hold"/>
                                        <p:tgtEl>
                                          <p:spTgt spid="49"/>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1+#ppt_w/2"/>
                                          </p:val>
                                        </p:tav>
                                        <p:tav tm="100000">
                                          <p:val>
                                            <p:strVal val="#ppt_x"/>
                                          </p:val>
                                        </p:tav>
                                      </p:tavLst>
                                    </p:anim>
                                    <p:anim calcmode="lin" valueType="num">
                                      <p:cBhvr additive="base">
                                        <p:cTn id="46" dur="500" fill="hold"/>
                                        <p:tgtEl>
                                          <p:spTgt spid="52"/>
                                        </p:tgtEl>
                                        <p:attrNameLst>
                                          <p:attrName>ppt_y</p:attrName>
                                        </p:attrNameLst>
                                      </p:cBhvr>
                                      <p:tavLst>
                                        <p:tav tm="0">
                                          <p:val>
                                            <p:strVal val="#ppt_y"/>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additive="base">
                                        <p:cTn id="54" dur="500" fill="hold"/>
                                        <p:tgtEl>
                                          <p:spTgt spid="50"/>
                                        </p:tgtEl>
                                        <p:attrNameLst>
                                          <p:attrName>ppt_x</p:attrName>
                                        </p:attrNameLst>
                                      </p:cBhvr>
                                      <p:tavLst>
                                        <p:tav tm="0">
                                          <p:val>
                                            <p:strVal val="0-#ppt_w/2"/>
                                          </p:val>
                                        </p:tav>
                                        <p:tav tm="100000">
                                          <p:val>
                                            <p:strVal val="#ppt_x"/>
                                          </p:val>
                                        </p:tav>
                                      </p:tavLst>
                                    </p:anim>
                                    <p:anim calcmode="lin" valueType="num">
                                      <p:cBhvr additive="base">
                                        <p:cTn id="55" dur="500" fill="hold"/>
                                        <p:tgtEl>
                                          <p:spTgt spid="50"/>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normAutofit/>
          </a:bodyPr>
          <a:lstStyle/>
          <a:p>
            <a:r>
              <a:rPr lang="zh-CN" altLang="en-US" dirty="0">
                <a:latin typeface="微软雅黑" panose="020B0503020204020204" pitchFamily="34" charset="-122"/>
                <a:ea typeface="微软雅黑" panose="020B0503020204020204" pitchFamily="34" charset="-122"/>
              </a:rPr>
              <a:t>客户服务</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方面的原则</a:t>
            </a:r>
          </a:p>
        </p:txBody>
      </p:sp>
      <p:grpSp>
        <p:nvGrpSpPr>
          <p:cNvPr id="47" name="组合 46"/>
          <p:cNvGrpSpPr/>
          <p:nvPr/>
        </p:nvGrpSpPr>
        <p:grpSpPr>
          <a:xfrm>
            <a:off x="1752601" y="2631240"/>
            <a:ext cx="2109611" cy="1298221"/>
            <a:chOff x="1314450" y="2089107"/>
            <a:chExt cx="1582208" cy="973666"/>
          </a:xfrm>
        </p:grpSpPr>
        <p:sp>
          <p:nvSpPr>
            <p:cNvPr id="48" name="Freeform 5"/>
            <p:cNvSpPr/>
            <p:nvPr/>
          </p:nvSpPr>
          <p:spPr bwMode="auto">
            <a:xfrm>
              <a:off x="1314450" y="2089107"/>
              <a:ext cx="1582208" cy="973666"/>
            </a:xfrm>
            <a:custGeom>
              <a:avLst/>
              <a:gdLst>
                <a:gd name="T0" fmla="*/ 1232 w 1300"/>
                <a:gd name="T1" fmla="*/ 622 h 800"/>
                <a:gd name="T2" fmla="*/ 1232 w 1300"/>
                <a:gd name="T3" fmla="*/ 590 h 800"/>
                <a:gd name="T4" fmla="*/ 1226 w 1300"/>
                <a:gd name="T5" fmla="*/ 528 h 800"/>
                <a:gd name="T6" fmla="*/ 1212 w 1300"/>
                <a:gd name="T7" fmla="*/ 468 h 800"/>
                <a:gd name="T8" fmla="*/ 1194 w 1300"/>
                <a:gd name="T9" fmla="*/ 408 h 800"/>
                <a:gd name="T10" fmla="*/ 1170 w 1300"/>
                <a:gd name="T11" fmla="*/ 354 h 800"/>
                <a:gd name="T12" fmla="*/ 1142 w 1300"/>
                <a:gd name="T13" fmla="*/ 300 h 800"/>
                <a:gd name="T14" fmla="*/ 1108 w 1300"/>
                <a:gd name="T15" fmla="*/ 250 h 800"/>
                <a:gd name="T16" fmla="*/ 1070 w 1300"/>
                <a:gd name="T17" fmla="*/ 204 h 800"/>
                <a:gd name="T18" fmla="*/ 1028 w 1300"/>
                <a:gd name="T19" fmla="*/ 162 h 800"/>
                <a:gd name="T20" fmla="*/ 982 w 1300"/>
                <a:gd name="T21" fmla="*/ 124 h 800"/>
                <a:gd name="T22" fmla="*/ 932 w 1300"/>
                <a:gd name="T23" fmla="*/ 90 h 800"/>
                <a:gd name="T24" fmla="*/ 880 w 1300"/>
                <a:gd name="T25" fmla="*/ 62 h 800"/>
                <a:gd name="T26" fmla="*/ 824 w 1300"/>
                <a:gd name="T27" fmla="*/ 38 h 800"/>
                <a:gd name="T28" fmla="*/ 766 w 1300"/>
                <a:gd name="T29" fmla="*/ 20 h 800"/>
                <a:gd name="T30" fmla="*/ 704 w 1300"/>
                <a:gd name="T31" fmla="*/ 8 h 800"/>
                <a:gd name="T32" fmla="*/ 642 w 1300"/>
                <a:gd name="T33" fmla="*/ 2 h 800"/>
                <a:gd name="T34" fmla="*/ 610 w 1300"/>
                <a:gd name="T35" fmla="*/ 0 h 800"/>
                <a:gd name="T36" fmla="*/ 556 w 1300"/>
                <a:gd name="T37" fmla="*/ 4 h 800"/>
                <a:gd name="T38" fmla="*/ 450 w 1300"/>
                <a:gd name="T39" fmla="*/ 22 h 800"/>
                <a:gd name="T40" fmla="*/ 350 w 1300"/>
                <a:gd name="T41" fmla="*/ 58 h 800"/>
                <a:gd name="T42" fmla="*/ 260 w 1300"/>
                <a:gd name="T43" fmla="*/ 110 h 800"/>
                <a:gd name="T44" fmla="*/ 180 w 1300"/>
                <a:gd name="T45" fmla="*/ 174 h 800"/>
                <a:gd name="T46" fmla="*/ 110 w 1300"/>
                <a:gd name="T47" fmla="*/ 252 h 800"/>
                <a:gd name="T48" fmla="*/ 56 w 1300"/>
                <a:gd name="T49" fmla="*/ 340 h 800"/>
                <a:gd name="T50" fmla="*/ 16 w 1300"/>
                <a:gd name="T51" fmla="*/ 438 h 800"/>
                <a:gd name="T52" fmla="*/ 2 w 1300"/>
                <a:gd name="T53" fmla="*/ 490 h 800"/>
                <a:gd name="T54" fmla="*/ 0 w 1300"/>
                <a:gd name="T55" fmla="*/ 514 h 800"/>
                <a:gd name="T56" fmla="*/ 4 w 1300"/>
                <a:gd name="T57" fmla="*/ 540 h 800"/>
                <a:gd name="T58" fmla="*/ 12 w 1300"/>
                <a:gd name="T59" fmla="*/ 562 h 800"/>
                <a:gd name="T60" fmla="*/ 24 w 1300"/>
                <a:gd name="T61" fmla="*/ 582 h 800"/>
                <a:gd name="T62" fmla="*/ 42 w 1300"/>
                <a:gd name="T63" fmla="*/ 598 h 800"/>
                <a:gd name="T64" fmla="*/ 62 w 1300"/>
                <a:gd name="T65" fmla="*/ 612 h 800"/>
                <a:gd name="T66" fmla="*/ 84 w 1300"/>
                <a:gd name="T67" fmla="*/ 620 h 800"/>
                <a:gd name="T68" fmla="*/ 110 w 1300"/>
                <a:gd name="T69" fmla="*/ 622 h 800"/>
                <a:gd name="T70" fmla="*/ 110 w 1300"/>
                <a:gd name="T71" fmla="*/ 622 h 800"/>
                <a:gd name="T72" fmla="*/ 146 w 1300"/>
                <a:gd name="T73" fmla="*/ 616 h 800"/>
                <a:gd name="T74" fmla="*/ 178 w 1300"/>
                <a:gd name="T75" fmla="*/ 598 h 800"/>
                <a:gd name="T76" fmla="*/ 202 w 1300"/>
                <a:gd name="T77" fmla="*/ 572 h 800"/>
                <a:gd name="T78" fmla="*/ 216 w 1300"/>
                <a:gd name="T79" fmla="*/ 536 h 800"/>
                <a:gd name="T80" fmla="*/ 226 w 1300"/>
                <a:gd name="T81" fmla="*/ 504 h 800"/>
                <a:gd name="T82" fmla="*/ 252 w 1300"/>
                <a:gd name="T83" fmla="*/ 440 h 800"/>
                <a:gd name="T84" fmla="*/ 286 w 1300"/>
                <a:gd name="T85" fmla="*/ 382 h 800"/>
                <a:gd name="T86" fmla="*/ 330 w 1300"/>
                <a:gd name="T87" fmla="*/ 332 h 800"/>
                <a:gd name="T88" fmla="*/ 382 w 1300"/>
                <a:gd name="T89" fmla="*/ 290 h 800"/>
                <a:gd name="T90" fmla="*/ 442 w 1300"/>
                <a:gd name="T91" fmla="*/ 256 h 800"/>
                <a:gd name="T92" fmla="*/ 506 w 1300"/>
                <a:gd name="T93" fmla="*/ 234 h 800"/>
                <a:gd name="T94" fmla="*/ 574 w 1300"/>
                <a:gd name="T95" fmla="*/ 222 h 800"/>
                <a:gd name="T96" fmla="*/ 610 w 1300"/>
                <a:gd name="T97" fmla="*/ 220 h 800"/>
                <a:gd name="T98" fmla="*/ 692 w 1300"/>
                <a:gd name="T99" fmla="*/ 228 h 800"/>
                <a:gd name="T100" fmla="*/ 768 w 1300"/>
                <a:gd name="T101" fmla="*/ 252 h 800"/>
                <a:gd name="T102" fmla="*/ 836 w 1300"/>
                <a:gd name="T103" fmla="*/ 288 h 800"/>
                <a:gd name="T104" fmla="*/ 896 w 1300"/>
                <a:gd name="T105" fmla="*/ 338 h 800"/>
                <a:gd name="T106" fmla="*/ 944 w 1300"/>
                <a:gd name="T107" fmla="*/ 398 h 800"/>
                <a:gd name="T108" fmla="*/ 982 w 1300"/>
                <a:gd name="T109" fmla="*/ 466 h 800"/>
                <a:gd name="T110" fmla="*/ 1006 w 1300"/>
                <a:gd name="T111" fmla="*/ 542 h 800"/>
                <a:gd name="T112" fmla="*/ 1014 w 1300"/>
                <a:gd name="T113" fmla="*/ 622 h 800"/>
                <a:gd name="T114" fmla="*/ 944 w 1300"/>
                <a:gd name="T115" fmla="*/ 622 h 800"/>
                <a:gd name="T116" fmla="*/ 1300 w 1300"/>
                <a:gd name="T117" fmla="*/ 622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0" h="800">
                  <a:moveTo>
                    <a:pt x="1232" y="622"/>
                  </a:moveTo>
                  <a:lnTo>
                    <a:pt x="1232" y="622"/>
                  </a:lnTo>
                  <a:lnTo>
                    <a:pt x="1232" y="622"/>
                  </a:lnTo>
                  <a:lnTo>
                    <a:pt x="1232" y="590"/>
                  </a:lnTo>
                  <a:lnTo>
                    <a:pt x="1230" y="558"/>
                  </a:lnTo>
                  <a:lnTo>
                    <a:pt x="1226" y="528"/>
                  </a:lnTo>
                  <a:lnTo>
                    <a:pt x="1220" y="498"/>
                  </a:lnTo>
                  <a:lnTo>
                    <a:pt x="1212" y="468"/>
                  </a:lnTo>
                  <a:lnTo>
                    <a:pt x="1204" y="438"/>
                  </a:lnTo>
                  <a:lnTo>
                    <a:pt x="1194" y="408"/>
                  </a:lnTo>
                  <a:lnTo>
                    <a:pt x="1184" y="380"/>
                  </a:lnTo>
                  <a:lnTo>
                    <a:pt x="1170" y="354"/>
                  </a:lnTo>
                  <a:lnTo>
                    <a:pt x="1158" y="326"/>
                  </a:lnTo>
                  <a:lnTo>
                    <a:pt x="1142" y="300"/>
                  </a:lnTo>
                  <a:lnTo>
                    <a:pt x="1126" y="276"/>
                  </a:lnTo>
                  <a:lnTo>
                    <a:pt x="1108" y="250"/>
                  </a:lnTo>
                  <a:lnTo>
                    <a:pt x="1090" y="228"/>
                  </a:lnTo>
                  <a:lnTo>
                    <a:pt x="1070" y="204"/>
                  </a:lnTo>
                  <a:lnTo>
                    <a:pt x="1050" y="182"/>
                  </a:lnTo>
                  <a:lnTo>
                    <a:pt x="1028" y="162"/>
                  </a:lnTo>
                  <a:lnTo>
                    <a:pt x="1006" y="142"/>
                  </a:lnTo>
                  <a:lnTo>
                    <a:pt x="982" y="124"/>
                  </a:lnTo>
                  <a:lnTo>
                    <a:pt x="958" y="106"/>
                  </a:lnTo>
                  <a:lnTo>
                    <a:pt x="932" y="90"/>
                  </a:lnTo>
                  <a:lnTo>
                    <a:pt x="906" y="76"/>
                  </a:lnTo>
                  <a:lnTo>
                    <a:pt x="880" y="62"/>
                  </a:lnTo>
                  <a:lnTo>
                    <a:pt x="852" y="50"/>
                  </a:lnTo>
                  <a:lnTo>
                    <a:pt x="824" y="38"/>
                  </a:lnTo>
                  <a:lnTo>
                    <a:pt x="796" y="28"/>
                  </a:lnTo>
                  <a:lnTo>
                    <a:pt x="766" y="20"/>
                  </a:lnTo>
                  <a:lnTo>
                    <a:pt x="736" y="14"/>
                  </a:lnTo>
                  <a:lnTo>
                    <a:pt x="704" y="8"/>
                  </a:lnTo>
                  <a:lnTo>
                    <a:pt x="674" y="4"/>
                  </a:lnTo>
                  <a:lnTo>
                    <a:pt x="642" y="2"/>
                  </a:lnTo>
                  <a:lnTo>
                    <a:pt x="610" y="0"/>
                  </a:lnTo>
                  <a:lnTo>
                    <a:pt x="610" y="0"/>
                  </a:lnTo>
                  <a:lnTo>
                    <a:pt x="582" y="2"/>
                  </a:lnTo>
                  <a:lnTo>
                    <a:pt x="556" y="4"/>
                  </a:lnTo>
                  <a:lnTo>
                    <a:pt x="502" y="10"/>
                  </a:lnTo>
                  <a:lnTo>
                    <a:pt x="450" y="22"/>
                  </a:lnTo>
                  <a:lnTo>
                    <a:pt x="398" y="38"/>
                  </a:lnTo>
                  <a:lnTo>
                    <a:pt x="350" y="58"/>
                  </a:lnTo>
                  <a:lnTo>
                    <a:pt x="304" y="82"/>
                  </a:lnTo>
                  <a:lnTo>
                    <a:pt x="260" y="110"/>
                  </a:lnTo>
                  <a:lnTo>
                    <a:pt x="218" y="140"/>
                  </a:lnTo>
                  <a:lnTo>
                    <a:pt x="180" y="174"/>
                  </a:lnTo>
                  <a:lnTo>
                    <a:pt x="144" y="212"/>
                  </a:lnTo>
                  <a:lnTo>
                    <a:pt x="110" y="252"/>
                  </a:lnTo>
                  <a:lnTo>
                    <a:pt x="82" y="296"/>
                  </a:lnTo>
                  <a:lnTo>
                    <a:pt x="56" y="340"/>
                  </a:lnTo>
                  <a:lnTo>
                    <a:pt x="34" y="388"/>
                  </a:lnTo>
                  <a:lnTo>
                    <a:pt x="16" y="438"/>
                  </a:lnTo>
                  <a:lnTo>
                    <a:pt x="2" y="490"/>
                  </a:lnTo>
                  <a:lnTo>
                    <a:pt x="2" y="490"/>
                  </a:lnTo>
                  <a:lnTo>
                    <a:pt x="0" y="502"/>
                  </a:lnTo>
                  <a:lnTo>
                    <a:pt x="0" y="514"/>
                  </a:lnTo>
                  <a:lnTo>
                    <a:pt x="2" y="528"/>
                  </a:lnTo>
                  <a:lnTo>
                    <a:pt x="4" y="540"/>
                  </a:lnTo>
                  <a:lnTo>
                    <a:pt x="6" y="550"/>
                  </a:lnTo>
                  <a:lnTo>
                    <a:pt x="12" y="562"/>
                  </a:lnTo>
                  <a:lnTo>
                    <a:pt x="18" y="572"/>
                  </a:lnTo>
                  <a:lnTo>
                    <a:pt x="24" y="582"/>
                  </a:lnTo>
                  <a:lnTo>
                    <a:pt x="32" y="590"/>
                  </a:lnTo>
                  <a:lnTo>
                    <a:pt x="42" y="598"/>
                  </a:lnTo>
                  <a:lnTo>
                    <a:pt x="52" y="606"/>
                  </a:lnTo>
                  <a:lnTo>
                    <a:pt x="62" y="612"/>
                  </a:lnTo>
                  <a:lnTo>
                    <a:pt x="72" y="616"/>
                  </a:lnTo>
                  <a:lnTo>
                    <a:pt x="84" y="620"/>
                  </a:lnTo>
                  <a:lnTo>
                    <a:pt x="96" y="622"/>
                  </a:lnTo>
                  <a:lnTo>
                    <a:pt x="110" y="622"/>
                  </a:lnTo>
                  <a:lnTo>
                    <a:pt x="110" y="622"/>
                  </a:lnTo>
                  <a:lnTo>
                    <a:pt x="110" y="622"/>
                  </a:lnTo>
                  <a:lnTo>
                    <a:pt x="128" y="620"/>
                  </a:lnTo>
                  <a:lnTo>
                    <a:pt x="146" y="616"/>
                  </a:lnTo>
                  <a:lnTo>
                    <a:pt x="164" y="608"/>
                  </a:lnTo>
                  <a:lnTo>
                    <a:pt x="178" y="598"/>
                  </a:lnTo>
                  <a:lnTo>
                    <a:pt x="192" y="586"/>
                  </a:lnTo>
                  <a:lnTo>
                    <a:pt x="202" y="572"/>
                  </a:lnTo>
                  <a:lnTo>
                    <a:pt x="212" y="554"/>
                  </a:lnTo>
                  <a:lnTo>
                    <a:pt x="216" y="536"/>
                  </a:lnTo>
                  <a:lnTo>
                    <a:pt x="216" y="536"/>
                  </a:lnTo>
                  <a:lnTo>
                    <a:pt x="226" y="504"/>
                  </a:lnTo>
                  <a:lnTo>
                    <a:pt x="238" y="472"/>
                  </a:lnTo>
                  <a:lnTo>
                    <a:pt x="252" y="440"/>
                  </a:lnTo>
                  <a:lnTo>
                    <a:pt x="268" y="410"/>
                  </a:lnTo>
                  <a:lnTo>
                    <a:pt x="286" y="382"/>
                  </a:lnTo>
                  <a:lnTo>
                    <a:pt x="308" y="356"/>
                  </a:lnTo>
                  <a:lnTo>
                    <a:pt x="330" y="332"/>
                  </a:lnTo>
                  <a:lnTo>
                    <a:pt x="356" y="310"/>
                  </a:lnTo>
                  <a:lnTo>
                    <a:pt x="382" y="290"/>
                  </a:lnTo>
                  <a:lnTo>
                    <a:pt x="412" y="272"/>
                  </a:lnTo>
                  <a:lnTo>
                    <a:pt x="442" y="256"/>
                  </a:lnTo>
                  <a:lnTo>
                    <a:pt x="474" y="244"/>
                  </a:lnTo>
                  <a:lnTo>
                    <a:pt x="506" y="234"/>
                  </a:lnTo>
                  <a:lnTo>
                    <a:pt x="540" y="226"/>
                  </a:lnTo>
                  <a:lnTo>
                    <a:pt x="574" y="222"/>
                  </a:lnTo>
                  <a:lnTo>
                    <a:pt x="610" y="220"/>
                  </a:lnTo>
                  <a:lnTo>
                    <a:pt x="610" y="220"/>
                  </a:lnTo>
                  <a:lnTo>
                    <a:pt x="652" y="222"/>
                  </a:lnTo>
                  <a:lnTo>
                    <a:pt x="692" y="228"/>
                  </a:lnTo>
                  <a:lnTo>
                    <a:pt x="730" y="238"/>
                  </a:lnTo>
                  <a:lnTo>
                    <a:pt x="768" y="252"/>
                  </a:lnTo>
                  <a:lnTo>
                    <a:pt x="802" y="268"/>
                  </a:lnTo>
                  <a:lnTo>
                    <a:pt x="836" y="288"/>
                  </a:lnTo>
                  <a:lnTo>
                    <a:pt x="866" y="312"/>
                  </a:lnTo>
                  <a:lnTo>
                    <a:pt x="896" y="338"/>
                  </a:lnTo>
                  <a:lnTo>
                    <a:pt x="922" y="366"/>
                  </a:lnTo>
                  <a:lnTo>
                    <a:pt x="944" y="398"/>
                  </a:lnTo>
                  <a:lnTo>
                    <a:pt x="964" y="430"/>
                  </a:lnTo>
                  <a:lnTo>
                    <a:pt x="982" y="466"/>
                  </a:lnTo>
                  <a:lnTo>
                    <a:pt x="996" y="502"/>
                  </a:lnTo>
                  <a:lnTo>
                    <a:pt x="1006" y="542"/>
                  </a:lnTo>
                  <a:lnTo>
                    <a:pt x="1012" y="582"/>
                  </a:lnTo>
                  <a:lnTo>
                    <a:pt x="1014" y="622"/>
                  </a:lnTo>
                  <a:lnTo>
                    <a:pt x="1014" y="622"/>
                  </a:lnTo>
                  <a:lnTo>
                    <a:pt x="944" y="622"/>
                  </a:lnTo>
                  <a:lnTo>
                    <a:pt x="1122" y="800"/>
                  </a:lnTo>
                  <a:lnTo>
                    <a:pt x="1300" y="622"/>
                  </a:lnTo>
                  <a:lnTo>
                    <a:pt x="1232" y="622"/>
                  </a:ln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bg1"/>
                </a:solidFill>
                <a:latin typeface="+mj-ea"/>
                <a:ea typeface="+mj-ea"/>
              </a:endParaRPr>
            </a:p>
          </p:txBody>
        </p:sp>
        <p:sp>
          <p:nvSpPr>
            <p:cNvPr id="49" name="矩形 45"/>
            <p:cNvSpPr/>
            <p:nvPr/>
          </p:nvSpPr>
          <p:spPr>
            <a:xfrm>
              <a:off x="1541795" y="2257427"/>
              <a:ext cx="1039480" cy="782232"/>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 name="connsiteX0-61" fmla="*/ 160959 w 1972949"/>
                <a:gd name="connsiteY0-62" fmla="*/ 35768 h 250784"/>
                <a:gd name="connsiteX1-63" fmla="*/ 1972949 w 1972949"/>
                <a:gd name="connsiteY1-64" fmla="*/ 21481 h 250784"/>
                <a:gd name="connsiteX2-65" fmla="*/ 1784830 w 1972949"/>
                <a:gd name="connsiteY2-66" fmla="*/ 250784 h 250784"/>
                <a:gd name="connsiteX3-67" fmla="*/ 272878 w 1972949"/>
                <a:gd name="connsiteY3-68" fmla="*/ 250784 h 250784"/>
                <a:gd name="connsiteX4-69" fmla="*/ 160959 w 1972949"/>
                <a:gd name="connsiteY4-70" fmla="*/ 35768 h 250784"/>
                <a:gd name="connsiteX0-71" fmla="*/ 160959 w 1974753"/>
                <a:gd name="connsiteY0-72" fmla="*/ 53432 h 268448"/>
                <a:gd name="connsiteX1-73" fmla="*/ 1972949 w 1974753"/>
                <a:gd name="connsiteY1-74" fmla="*/ 39145 h 268448"/>
                <a:gd name="connsiteX2-75" fmla="*/ 1784830 w 1974753"/>
                <a:gd name="connsiteY2-76" fmla="*/ 268448 h 268448"/>
                <a:gd name="connsiteX3-77" fmla="*/ 272878 w 1974753"/>
                <a:gd name="connsiteY3-78" fmla="*/ 268448 h 268448"/>
                <a:gd name="connsiteX4-79" fmla="*/ 160959 w 1974753"/>
                <a:gd name="connsiteY4-80" fmla="*/ 53432 h 268448"/>
                <a:gd name="connsiteX0-81" fmla="*/ 160959 w 1974751"/>
                <a:gd name="connsiteY0-82" fmla="*/ 53432 h 311846"/>
                <a:gd name="connsiteX1-83" fmla="*/ 1972949 w 1974751"/>
                <a:gd name="connsiteY1-84" fmla="*/ 39145 h 311846"/>
                <a:gd name="connsiteX2-85" fmla="*/ 1784830 w 1974751"/>
                <a:gd name="connsiteY2-86" fmla="*/ 268448 h 311846"/>
                <a:gd name="connsiteX3-87" fmla="*/ 272878 w 1974751"/>
                <a:gd name="connsiteY3-88" fmla="*/ 268448 h 311846"/>
                <a:gd name="connsiteX4-89" fmla="*/ 160959 w 1974751"/>
                <a:gd name="connsiteY4-90" fmla="*/ 53432 h 311846"/>
                <a:gd name="connsiteX0-91" fmla="*/ 160959 w 1974753"/>
                <a:gd name="connsiteY0-92" fmla="*/ 53432 h 296225"/>
                <a:gd name="connsiteX1-93" fmla="*/ 1972949 w 1974753"/>
                <a:gd name="connsiteY1-94" fmla="*/ 39145 h 296225"/>
                <a:gd name="connsiteX2-95" fmla="*/ 1784830 w 1974753"/>
                <a:gd name="connsiteY2-96" fmla="*/ 268448 h 296225"/>
                <a:gd name="connsiteX3-97" fmla="*/ 272878 w 1974753"/>
                <a:gd name="connsiteY3-98" fmla="*/ 268448 h 296225"/>
                <a:gd name="connsiteX4-99" fmla="*/ 160959 w 1974753"/>
                <a:gd name="connsiteY4-100" fmla="*/ 53432 h 296225"/>
                <a:gd name="connsiteX0-101" fmla="*/ 122914 w 1936615"/>
                <a:gd name="connsiteY0-102" fmla="*/ 119803 h 362596"/>
                <a:gd name="connsiteX1-103" fmla="*/ 1934904 w 1936615"/>
                <a:gd name="connsiteY1-104" fmla="*/ 105516 h 362596"/>
                <a:gd name="connsiteX2-105" fmla="*/ 1746785 w 1936615"/>
                <a:gd name="connsiteY2-106" fmla="*/ 334819 h 362596"/>
                <a:gd name="connsiteX3-107" fmla="*/ 234833 w 1936615"/>
                <a:gd name="connsiteY3-108" fmla="*/ 334819 h 362596"/>
                <a:gd name="connsiteX4-109" fmla="*/ 122914 w 1936615"/>
                <a:gd name="connsiteY4-110" fmla="*/ 119803 h 362596"/>
                <a:gd name="connsiteX0-111" fmla="*/ 122914 w 2121812"/>
                <a:gd name="connsiteY0-112" fmla="*/ 177507 h 420300"/>
                <a:gd name="connsiteX1-113" fmla="*/ 1934904 w 2121812"/>
                <a:gd name="connsiteY1-114" fmla="*/ 163220 h 420300"/>
                <a:gd name="connsiteX2-115" fmla="*/ 1746785 w 2121812"/>
                <a:gd name="connsiteY2-116" fmla="*/ 392523 h 420300"/>
                <a:gd name="connsiteX3-117" fmla="*/ 234833 w 2121812"/>
                <a:gd name="connsiteY3-118" fmla="*/ 392523 h 420300"/>
                <a:gd name="connsiteX4-119" fmla="*/ 122914 w 2121812"/>
                <a:gd name="connsiteY4-120" fmla="*/ 177507 h 420300"/>
                <a:gd name="connsiteX0-121" fmla="*/ 121667 w 2160596"/>
                <a:gd name="connsiteY0-122" fmla="*/ 142002 h 750303"/>
                <a:gd name="connsiteX1-123" fmla="*/ 1933657 w 2160596"/>
                <a:gd name="connsiteY1-124" fmla="*/ 127715 h 750303"/>
                <a:gd name="connsiteX2-125" fmla="*/ 1745538 w 2160596"/>
                <a:gd name="connsiteY2-126" fmla="*/ 357018 h 750303"/>
                <a:gd name="connsiteX3-127" fmla="*/ 340073 w 2160596"/>
                <a:gd name="connsiteY3-128" fmla="*/ 747543 h 750303"/>
                <a:gd name="connsiteX4-129" fmla="*/ 121667 w 2160596"/>
                <a:gd name="connsiteY4-130" fmla="*/ 142002 h 750303"/>
                <a:gd name="connsiteX0-131" fmla="*/ 126823 w 2128132"/>
                <a:gd name="connsiteY0-132" fmla="*/ 80912 h 739617"/>
                <a:gd name="connsiteX1-133" fmla="*/ 1938813 w 2128132"/>
                <a:gd name="connsiteY1-134" fmla="*/ 66625 h 739617"/>
                <a:gd name="connsiteX2-135" fmla="*/ 1892677 w 2128132"/>
                <a:gd name="connsiteY2-136" fmla="*/ 638828 h 739617"/>
                <a:gd name="connsiteX3-137" fmla="*/ 345229 w 2128132"/>
                <a:gd name="connsiteY3-138" fmla="*/ 686453 h 739617"/>
                <a:gd name="connsiteX4-139" fmla="*/ 126823 w 2128132"/>
                <a:gd name="connsiteY4-140" fmla="*/ 80912 h 739617"/>
                <a:gd name="connsiteX0-141" fmla="*/ 150487 w 2151798"/>
                <a:gd name="connsiteY0-142" fmla="*/ 138337 h 797042"/>
                <a:gd name="connsiteX1-143" fmla="*/ 1962477 w 2151798"/>
                <a:gd name="connsiteY1-144" fmla="*/ 124050 h 797042"/>
                <a:gd name="connsiteX2-145" fmla="*/ 1916341 w 2151798"/>
                <a:gd name="connsiteY2-146" fmla="*/ 696253 h 797042"/>
                <a:gd name="connsiteX3-147" fmla="*/ 368893 w 2151798"/>
                <a:gd name="connsiteY3-148" fmla="*/ 743878 h 797042"/>
                <a:gd name="connsiteX4-149" fmla="*/ 150487 w 2151798"/>
                <a:gd name="connsiteY4-150" fmla="*/ 138337 h 797042"/>
                <a:gd name="connsiteX0-151" fmla="*/ 163275 w 2107709"/>
                <a:gd name="connsiteY0-152" fmla="*/ 120535 h 845635"/>
                <a:gd name="connsiteX1-153" fmla="*/ 1922021 w 2107709"/>
                <a:gd name="connsiteY1-154" fmla="*/ 168160 h 845635"/>
                <a:gd name="connsiteX2-155" fmla="*/ 1875885 w 2107709"/>
                <a:gd name="connsiteY2-156" fmla="*/ 740363 h 845635"/>
                <a:gd name="connsiteX3-157" fmla="*/ 328437 w 2107709"/>
                <a:gd name="connsiteY3-158" fmla="*/ 787988 h 845635"/>
                <a:gd name="connsiteX4-159" fmla="*/ 163275 w 2107709"/>
                <a:gd name="connsiteY4-160" fmla="*/ 120535 h 845635"/>
                <a:gd name="connsiteX0-161" fmla="*/ 163275 w 2186152"/>
                <a:gd name="connsiteY0-162" fmla="*/ 187705 h 912805"/>
                <a:gd name="connsiteX1-163" fmla="*/ 1922021 w 2186152"/>
                <a:gd name="connsiteY1-164" fmla="*/ 235330 h 912805"/>
                <a:gd name="connsiteX2-165" fmla="*/ 1875885 w 2186152"/>
                <a:gd name="connsiteY2-166" fmla="*/ 807533 h 912805"/>
                <a:gd name="connsiteX3-167" fmla="*/ 328437 w 2186152"/>
                <a:gd name="connsiteY3-168" fmla="*/ 855158 h 912805"/>
                <a:gd name="connsiteX4-169" fmla="*/ 163275 w 2186152"/>
                <a:gd name="connsiteY4-170" fmla="*/ 187705 h 912805"/>
                <a:gd name="connsiteX0-171" fmla="*/ 163275 w 2137129"/>
                <a:gd name="connsiteY0-172" fmla="*/ 189457 h 914557"/>
                <a:gd name="connsiteX1-173" fmla="*/ 1922021 w 2137129"/>
                <a:gd name="connsiteY1-174" fmla="*/ 237082 h 914557"/>
                <a:gd name="connsiteX2-175" fmla="*/ 1875885 w 2137129"/>
                <a:gd name="connsiteY2-176" fmla="*/ 809285 h 914557"/>
                <a:gd name="connsiteX3-177" fmla="*/ 328437 w 2137129"/>
                <a:gd name="connsiteY3-178" fmla="*/ 856910 h 914557"/>
                <a:gd name="connsiteX4-179" fmla="*/ 163275 w 2137129"/>
                <a:gd name="connsiteY4-180" fmla="*/ 189457 h 914557"/>
                <a:gd name="connsiteX0-181" fmla="*/ 186821 w 2685834"/>
                <a:gd name="connsiteY0-182" fmla="*/ 142129 h 867451"/>
                <a:gd name="connsiteX1-183" fmla="*/ 2584491 w 2685834"/>
                <a:gd name="connsiteY1-184" fmla="*/ 184991 h 867451"/>
                <a:gd name="connsiteX2-185" fmla="*/ 1899431 w 2685834"/>
                <a:gd name="connsiteY2-186" fmla="*/ 761957 h 867451"/>
                <a:gd name="connsiteX3-187" fmla="*/ 351983 w 2685834"/>
                <a:gd name="connsiteY3-188" fmla="*/ 809582 h 867451"/>
                <a:gd name="connsiteX4-189" fmla="*/ 186821 w 2685834"/>
                <a:gd name="connsiteY4-190" fmla="*/ 142129 h 867451"/>
                <a:gd name="connsiteX0-191" fmla="*/ 186821 w 2756339"/>
                <a:gd name="connsiteY0-192" fmla="*/ 201141 h 926463"/>
                <a:gd name="connsiteX1-193" fmla="*/ 2584491 w 2756339"/>
                <a:gd name="connsiteY1-194" fmla="*/ 244003 h 926463"/>
                <a:gd name="connsiteX2-195" fmla="*/ 1899431 w 2756339"/>
                <a:gd name="connsiteY2-196" fmla="*/ 820969 h 926463"/>
                <a:gd name="connsiteX3-197" fmla="*/ 351983 w 2756339"/>
                <a:gd name="connsiteY3-198" fmla="*/ 868594 h 926463"/>
                <a:gd name="connsiteX4-199" fmla="*/ 186821 w 2756339"/>
                <a:gd name="connsiteY4-200" fmla="*/ 201141 h 926463"/>
                <a:gd name="connsiteX0-201" fmla="*/ 198603 w 2768122"/>
                <a:gd name="connsiteY0-202" fmla="*/ 284982 h 1010304"/>
                <a:gd name="connsiteX1-203" fmla="*/ 2596273 w 2768122"/>
                <a:gd name="connsiteY1-204" fmla="*/ 327844 h 1010304"/>
                <a:gd name="connsiteX2-205" fmla="*/ 1911213 w 2768122"/>
                <a:gd name="connsiteY2-206" fmla="*/ 904810 h 1010304"/>
                <a:gd name="connsiteX3-207" fmla="*/ 363765 w 2768122"/>
                <a:gd name="connsiteY3-208" fmla="*/ 952435 h 1010304"/>
                <a:gd name="connsiteX4-209" fmla="*/ 198603 w 2768122"/>
                <a:gd name="connsiteY4-210" fmla="*/ 284982 h 1010304"/>
                <a:gd name="connsiteX0-211" fmla="*/ 229193 w 2627166"/>
                <a:gd name="connsiteY0-212" fmla="*/ 172727 h 840252"/>
                <a:gd name="connsiteX1-213" fmla="*/ 2626863 w 2627166"/>
                <a:gd name="connsiteY1-214" fmla="*/ 215589 h 840252"/>
                <a:gd name="connsiteX2-215" fmla="*/ 394355 w 2627166"/>
                <a:gd name="connsiteY2-216" fmla="*/ 840180 h 840252"/>
                <a:gd name="connsiteX3-217" fmla="*/ 229193 w 2627166"/>
                <a:gd name="connsiteY3-218" fmla="*/ 172727 h 840252"/>
                <a:gd name="connsiteX0-219" fmla="*/ 0 w 2397670"/>
                <a:gd name="connsiteY0-220" fmla="*/ 172727 h 215589"/>
                <a:gd name="connsiteX1-221" fmla="*/ 2397670 w 2397670"/>
                <a:gd name="connsiteY1-222" fmla="*/ 215589 h 215589"/>
                <a:gd name="connsiteX2-223" fmla="*/ 0 w 2397670"/>
                <a:gd name="connsiteY2-224" fmla="*/ 172727 h 215589"/>
                <a:gd name="connsiteX0-225" fmla="*/ 0 w 2388797"/>
                <a:gd name="connsiteY0-226" fmla="*/ 176263 h 176263"/>
                <a:gd name="connsiteX1-227" fmla="*/ 2388797 w 2388797"/>
                <a:gd name="connsiteY1-228" fmla="*/ 114350 h 176263"/>
                <a:gd name="connsiteX2-229" fmla="*/ 0 w 2388797"/>
                <a:gd name="connsiteY2-230" fmla="*/ 176263 h 176263"/>
                <a:gd name="connsiteX0-231" fmla="*/ 0 w 2388797"/>
                <a:gd name="connsiteY0-232" fmla="*/ 168967 h 168967"/>
                <a:gd name="connsiteX1-233" fmla="*/ 2388797 w 2388797"/>
                <a:gd name="connsiteY1-234" fmla="*/ 130867 h 168967"/>
                <a:gd name="connsiteX2-235" fmla="*/ 0 w 2388797"/>
                <a:gd name="connsiteY2-236" fmla="*/ 168967 h 168967"/>
                <a:gd name="connsiteX0-237" fmla="*/ 98544 w 2487341"/>
                <a:gd name="connsiteY0-238" fmla="*/ 287217 h 557332"/>
                <a:gd name="connsiteX1-239" fmla="*/ 2487341 w 2487341"/>
                <a:gd name="connsiteY1-240" fmla="*/ 249117 h 557332"/>
                <a:gd name="connsiteX2-241" fmla="*/ 98544 w 2487341"/>
                <a:gd name="connsiteY2-242" fmla="*/ 287217 h 557332"/>
                <a:gd name="connsiteX0-243" fmla="*/ 65757 w 2513543"/>
                <a:gd name="connsiteY0-244" fmla="*/ 436393 h 838087"/>
                <a:gd name="connsiteX1-245" fmla="*/ 2454554 w 2513543"/>
                <a:gd name="connsiteY1-246" fmla="*/ 398293 h 838087"/>
                <a:gd name="connsiteX2-247" fmla="*/ 65757 w 2513543"/>
                <a:gd name="connsiteY2-248" fmla="*/ 436393 h 838087"/>
                <a:gd name="connsiteX0-249" fmla="*/ 72144 w 2469823"/>
                <a:gd name="connsiteY0-250" fmla="*/ 383166 h 736189"/>
                <a:gd name="connsiteX1-251" fmla="*/ 2460941 w 2469823"/>
                <a:gd name="connsiteY1-252" fmla="*/ 345066 h 736189"/>
                <a:gd name="connsiteX2-253" fmla="*/ 72144 w 2469823"/>
                <a:gd name="connsiteY2-254" fmla="*/ 383166 h 736189"/>
                <a:gd name="connsiteX0-255" fmla="*/ 85 w 2399588"/>
                <a:gd name="connsiteY0-256" fmla="*/ 322200 h 610927"/>
                <a:gd name="connsiteX1-257" fmla="*/ 2388882 w 2399588"/>
                <a:gd name="connsiteY1-258" fmla="*/ 284100 h 610927"/>
                <a:gd name="connsiteX2-259" fmla="*/ 85 w 2399588"/>
                <a:gd name="connsiteY2-260" fmla="*/ 322200 h 610927"/>
                <a:gd name="connsiteX0-261" fmla="*/ 247 w 2399925"/>
                <a:gd name="connsiteY0-262" fmla="*/ 272591 h 507119"/>
                <a:gd name="connsiteX1-263" fmla="*/ 2389044 w 2399925"/>
                <a:gd name="connsiteY1-264" fmla="*/ 234491 h 507119"/>
                <a:gd name="connsiteX2-265" fmla="*/ 247 w 2399925"/>
                <a:gd name="connsiteY2-266" fmla="*/ 272591 h 507119"/>
                <a:gd name="connsiteX0-267" fmla="*/ 234 w 2389703"/>
                <a:gd name="connsiteY0-268" fmla="*/ 276359 h 514260"/>
                <a:gd name="connsiteX1-269" fmla="*/ 2389031 w 2389703"/>
                <a:gd name="connsiteY1-270" fmla="*/ 238259 h 514260"/>
                <a:gd name="connsiteX2-271" fmla="*/ 234 w 2389703"/>
                <a:gd name="connsiteY2-272" fmla="*/ 276359 h 514260"/>
              </a:gdLst>
              <a:ahLst/>
              <a:cxnLst>
                <a:cxn ang="0">
                  <a:pos x="connsiteX0-1" y="connsiteY0-2"/>
                </a:cxn>
                <a:cxn ang="0">
                  <a:pos x="connsiteX1-3" y="connsiteY1-4"/>
                </a:cxn>
                <a:cxn ang="0">
                  <a:pos x="connsiteX2-5" y="connsiteY2-6"/>
                </a:cxn>
              </a:cxnLst>
              <a:rect l="l" t="t" r="r" b="b"/>
              <a:pathLst>
                <a:path w="2389703" h="514260">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lang="zh-CN" altLang="en-US" sz="1100" dirty="0">
                  <a:solidFill>
                    <a:schemeClr val="bg1"/>
                  </a:solidFill>
                  <a:latin typeface="+mj-ea"/>
                  <a:ea typeface="+mj-ea"/>
                </a:rPr>
                <a:t>以客户为重</a:t>
              </a:r>
              <a:endParaRPr lang="en-US" altLang="zh-CN" sz="1065" spc="200" dirty="0">
                <a:solidFill>
                  <a:schemeClr val="bg1"/>
                </a:solidFill>
                <a:latin typeface="+mj-ea"/>
                <a:ea typeface="+mj-ea"/>
              </a:endParaRPr>
            </a:p>
          </p:txBody>
        </p:sp>
      </p:grpSp>
      <p:grpSp>
        <p:nvGrpSpPr>
          <p:cNvPr id="50" name="组合 49"/>
          <p:cNvGrpSpPr/>
          <p:nvPr/>
        </p:nvGrpSpPr>
        <p:grpSpPr>
          <a:xfrm>
            <a:off x="5072806" y="2631240"/>
            <a:ext cx="2116103" cy="1298221"/>
            <a:chOff x="3804603" y="2089107"/>
            <a:chExt cx="1587077" cy="973666"/>
          </a:xfrm>
        </p:grpSpPr>
        <p:sp>
          <p:nvSpPr>
            <p:cNvPr id="51" name="Freeform 7"/>
            <p:cNvSpPr/>
            <p:nvPr/>
          </p:nvSpPr>
          <p:spPr bwMode="auto">
            <a:xfrm>
              <a:off x="3804603" y="2089107"/>
              <a:ext cx="1587077" cy="973666"/>
            </a:xfrm>
            <a:custGeom>
              <a:avLst/>
              <a:gdLst>
                <a:gd name="T0" fmla="*/ 1236 w 1304"/>
                <a:gd name="T1" fmla="*/ 622 h 800"/>
                <a:gd name="T2" fmla="*/ 1234 w 1304"/>
                <a:gd name="T3" fmla="*/ 590 h 800"/>
                <a:gd name="T4" fmla="*/ 1228 w 1304"/>
                <a:gd name="T5" fmla="*/ 528 h 800"/>
                <a:gd name="T6" fmla="*/ 1216 w 1304"/>
                <a:gd name="T7" fmla="*/ 468 h 800"/>
                <a:gd name="T8" fmla="*/ 1198 w 1304"/>
                <a:gd name="T9" fmla="*/ 408 h 800"/>
                <a:gd name="T10" fmla="*/ 1174 w 1304"/>
                <a:gd name="T11" fmla="*/ 354 h 800"/>
                <a:gd name="T12" fmla="*/ 1146 w 1304"/>
                <a:gd name="T13" fmla="*/ 300 h 800"/>
                <a:gd name="T14" fmla="*/ 1112 w 1304"/>
                <a:gd name="T15" fmla="*/ 250 h 800"/>
                <a:gd name="T16" fmla="*/ 1074 w 1304"/>
                <a:gd name="T17" fmla="*/ 204 h 800"/>
                <a:gd name="T18" fmla="*/ 1032 w 1304"/>
                <a:gd name="T19" fmla="*/ 162 h 800"/>
                <a:gd name="T20" fmla="*/ 986 w 1304"/>
                <a:gd name="T21" fmla="*/ 124 h 800"/>
                <a:gd name="T22" fmla="*/ 936 w 1304"/>
                <a:gd name="T23" fmla="*/ 90 h 800"/>
                <a:gd name="T24" fmla="*/ 884 w 1304"/>
                <a:gd name="T25" fmla="*/ 62 h 800"/>
                <a:gd name="T26" fmla="*/ 828 w 1304"/>
                <a:gd name="T27" fmla="*/ 38 h 800"/>
                <a:gd name="T28" fmla="*/ 770 w 1304"/>
                <a:gd name="T29" fmla="*/ 20 h 800"/>
                <a:gd name="T30" fmla="*/ 708 w 1304"/>
                <a:gd name="T31" fmla="*/ 8 h 800"/>
                <a:gd name="T32" fmla="*/ 646 w 1304"/>
                <a:gd name="T33" fmla="*/ 2 h 800"/>
                <a:gd name="T34" fmla="*/ 614 w 1304"/>
                <a:gd name="T35" fmla="*/ 0 h 800"/>
                <a:gd name="T36" fmla="*/ 556 w 1304"/>
                <a:gd name="T37" fmla="*/ 4 h 800"/>
                <a:gd name="T38" fmla="*/ 502 w 1304"/>
                <a:gd name="T39" fmla="*/ 10 h 800"/>
                <a:gd name="T40" fmla="*/ 448 w 1304"/>
                <a:gd name="T41" fmla="*/ 24 h 800"/>
                <a:gd name="T42" fmla="*/ 396 w 1304"/>
                <a:gd name="T43" fmla="*/ 40 h 800"/>
                <a:gd name="T44" fmla="*/ 298 w 1304"/>
                <a:gd name="T45" fmla="*/ 86 h 800"/>
                <a:gd name="T46" fmla="*/ 212 w 1304"/>
                <a:gd name="T47" fmla="*/ 150 h 800"/>
                <a:gd name="T48" fmla="*/ 136 w 1304"/>
                <a:gd name="T49" fmla="*/ 226 h 800"/>
                <a:gd name="T50" fmla="*/ 74 w 1304"/>
                <a:gd name="T51" fmla="*/ 312 h 800"/>
                <a:gd name="T52" fmla="*/ 30 w 1304"/>
                <a:gd name="T53" fmla="*/ 410 h 800"/>
                <a:gd name="T54" fmla="*/ 12 w 1304"/>
                <a:gd name="T55" fmla="*/ 464 h 800"/>
                <a:gd name="T56" fmla="*/ 0 w 1304"/>
                <a:gd name="T57" fmla="*/ 518 h 800"/>
                <a:gd name="T58" fmla="*/ 220 w 1304"/>
                <a:gd name="T59" fmla="*/ 538 h 800"/>
                <a:gd name="T60" fmla="*/ 228 w 1304"/>
                <a:gd name="T61" fmla="*/ 504 h 800"/>
                <a:gd name="T62" fmla="*/ 254 w 1304"/>
                <a:gd name="T63" fmla="*/ 440 h 800"/>
                <a:gd name="T64" fmla="*/ 290 w 1304"/>
                <a:gd name="T65" fmla="*/ 384 h 800"/>
                <a:gd name="T66" fmla="*/ 334 w 1304"/>
                <a:gd name="T67" fmla="*/ 332 h 800"/>
                <a:gd name="T68" fmla="*/ 386 w 1304"/>
                <a:gd name="T69" fmla="*/ 290 h 800"/>
                <a:gd name="T70" fmla="*/ 444 w 1304"/>
                <a:gd name="T71" fmla="*/ 256 h 800"/>
                <a:gd name="T72" fmla="*/ 510 w 1304"/>
                <a:gd name="T73" fmla="*/ 234 h 800"/>
                <a:gd name="T74" fmla="*/ 578 w 1304"/>
                <a:gd name="T75" fmla="*/ 222 h 800"/>
                <a:gd name="T76" fmla="*/ 614 w 1304"/>
                <a:gd name="T77" fmla="*/ 220 h 800"/>
                <a:gd name="T78" fmla="*/ 694 w 1304"/>
                <a:gd name="T79" fmla="*/ 228 h 800"/>
                <a:gd name="T80" fmla="*/ 770 w 1304"/>
                <a:gd name="T81" fmla="*/ 252 h 800"/>
                <a:gd name="T82" fmla="*/ 838 w 1304"/>
                <a:gd name="T83" fmla="*/ 288 h 800"/>
                <a:gd name="T84" fmla="*/ 898 w 1304"/>
                <a:gd name="T85" fmla="*/ 338 h 800"/>
                <a:gd name="T86" fmla="*/ 948 w 1304"/>
                <a:gd name="T87" fmla="*/ 398 h 800"/>
                <a:gd name="T88" fmla="*/ 986 w 1304"/>
                <a:gd name="T89" fmla="*/ 466 h 800"/>
                <a:gd name="T90" fmla="*/ 1008 w 1304"/>
                <a:gd name="T91" fmla="*/ 542 h 800"/>
                <a:gd name="T92" fmla="*/ 1016 w 1304"/>
                <a:gd name="T93" fmla="*/ 622 h 800"/>
                <a:gd name="T94" fmla="*/ 948 w 1304"/>
                <a:gd name="T95" fmla="*/ 622 h 800"/>
                <a:gd name="T96" fmla="*/ 1304 w 1304"/>
                <a:gd name="T97" fmla="*/ 622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4" h="800">
                  <a:moveTo>
                    <a:pt x="1236" y="622"/>
                  </a:moveTo>
                  <a:lnTo>
                    <a:pt x="1236" y="622"/>
                  </a:lnTo>
                  <a:lnTo>
                    <a:pt x="1236" y="622"/>
                  </a:lnTo>
                  <a:lnTo>
                    <a:pt x="1234" y="590"/>
                  </a:lnTo>
                  <a:lnTo>
                    <a:pt x="1232" y="558"/>
                  </a:lnTo>
                  <a:lnTo>
                    <a:pt x="1228" y="528"/>
                  </a:lnTo>
                  <a:lnTo>
                    <a:pt x="1224" y="498"/>
                  </a:lnTo>
                  <a:lnTo>
                    <a:pt x="1216" y="468"/>
                  </a:lnTo>
                  <a:lnTo>
                    <a:pt x="1208" y="438"/>
                  </a:lnTo>
                  <a:lnTo>
                    <a:pt x="1198" y="408"/>
                  </a:lnTo>
                  <a:lnTo>
                    <a:pt x="1186" y="380"/>
                  </a:lnTo>
                  <a:lnTo>
                    <a:pt x="1174" y="354"/>
                  </a:lnTo>
                  <a:lnTo>
                    <a:pt x="1160" y="326"/>
                  </a:lnTo>
                  <a:lnTo>
                    <a:pt x="1146" y="300"/>
                  </a:lnTo>
                  <a:lnTo>
                    <a:pt x="1130" y="276"/>
                  </a:lnTo>
                  <a:lnTo>
                    <a:pt x="1112" y="250"/>
                  </a:lnTo>
                  <a:lnTo>
                    <a:pt x="1094" y="228"/>
                  </a:lnTo>
                  <a:lnTo>
                    <a:pt x="1074" y="204"/>
                  </a:lnTo>
                  <a:lnTo>
                    <a:pt x="1054" y="182"/>
                  </a:lnTo>
                  <a:lnTo>
                    <a:pt x="1032" y="162"/>
                  </a:lnTo>
                  <a:lnTo>
                    <a:pt x="1010" y="142"/>
                  </a:lnTo>
                  <a:lnTo>
                    <a:pt x="986" y="124"/>
                  </a:lnTo>
                  <a:lnTo>
                    <a:pt x="962" y="106"/>
                  </a:lnTo>
                  <a:lnTo>
                    <a:pt x="936" y="90"/>
                  </a:lnTo>
                  <a:lnTo>
                    <a:pt x="910" y="76"/>
                  </a:lnTo>
                  <a:lnTo>
                    <a:pt x="884" y="62"/>
                  </a:lnTo>
                  <a:lnTo>
                    <a:pt x="856" y="50"/>
                  </a:lnTo>
                  <a:lnTo>
                    <a:pt x="828" y="38"/>
                  </a:lnTo>
                  <a:lnTo>
                    <a:pt x="798" y="28"/>
                  </a:lnTo>
                  <a:lnTo>
                    <a:pt x="770" y="20"/>
                  </a:lnTo>
                  <a:lnTo>
                    <a:pt x="740" y="14"/>
                  </a:lnTo>
                  <a:lnTo>
                    <a:pt x="708" y="8"/>
                  </a:lnTo>
                  <a:lnTo>
                    <a:pt x="678" y="4"/>
                  </a:lnTo>
                  <a:lnTo>
                    <a:pt x="646" y="2"/>
                  </a:lnTo>
                  <a:lnTo>
                    <a:pt x="614" y="0"/>
                  </a:lnTo>
                  <a:lnTo>
                    <a:pt x="614" y="0"/>
                  </a:lnTo>
                  <a:lnTo>
                    <a:pt x="586" y="2"/>
                  </a:lnTo>
                  <a:lnTo>
                    <a:pt x="556" y="4"/>
                  </a:lnTo>
                  <a:lnTo>
                    <a:pt x="528" y="6"/>
                  </a:lnTo>
                  <a:lnTo>
                    <a:pt x="502" y="10"/>
                  </a:lnTo>
                  <a:lnTo>
                    <a:pt x="474" y="16"/>
                  </a:lnTo>
                  <a:lnTo>
                    <a:pt x="448" y="24"/>
                  </a:lnTo>
                  <a:lnTo>
                    <a:pt x="422" y="32"/>
                  </a:lnTo>
                  <a:lnTo>
                    <a:pt x="396" y="40"/>
                  </a:lnTo>
                  <a:lnTo>
                    <a:pt x="346" y="62"/>
                  </a:lnTo>
                  <a:lnTo>
                    <a:pt x="298" y="86"/>
                  </a:lnTo>
                  <a:lnTo>
                    <a:pt x="254" y="116"/>
                  </a:lnTo>
                  <a:lnTo>
                    <a:pt x="212" y="150"/>
                  </a:lnTo>
                  <a:lnTo>
                    <a:pt x="172" y="186"/>
                  </a:lnTo>
                  <a:lnTo>
                    <a:pt x="136" y="226"/>
                  </a:lnTo>
                  <a:lnTo>
                    <a:pt x="104" y="268"/>
                  </a:lnTo>
                  <a:lnTo>
                    <a:pt x="74" y="312"/>
                  </a:lnTo>
                  <a:lnTo>
                    <a:pt x="50" y="360"/>
                  </a:lnTo>
                  <a:lnTo>
                    <a:pt x="30" y="410"/>
                  </a:lnTo>
                  <a:lnTo>
                    <a:pt x="20" y="436"/>
                  </a:lnTo>
                  <a:lnTo>
                    <a:pt x="12" y="464"/>
                  </a:lnTo>
                  <a:lnTo>
                    <a:pt x="6" y="490"/>
                  </a:lnTo>
                  <a:lnTo>
                    <a:pt x="0" y="518"/>
                  </a:lnTo>
                  <a:lnTo>
                    <a:pt x="100" y="418"/>
                  </a:lnTo>
                  <a:lnTo>
                    <a:pt x="220" y="538"/>
                  </a:lnTo>
                  <a:lnTo>
                    <a:pt x="220" y="538"/>
                  </a:lnTo>
                  <a:lnTo>
                    <a:pt x="228" y="504"/>
                  </a:lnTo>
                  <a:lnTo>
                    <a:pt x="240" y="472"/>
                  </a:lnTo>
                  <a:lnTo>
                    <a:pt x="254" y="440"/>
                  </a:lnTo>
                  <a:lnTo>
                    <a:pt x="272" y="412"/>
                  </a:lnTo>
                  <a:lnTo>
                    <a:pt x="290" y="384"/>
                  </a:lnTo>
                  <a:lnTo>
                    <a:pt x="312" y="358"/>
                  </a:lnTo>
                  <a:lnTo>
                    <a:pt x="334" y="332"/>
                  </a:lnTo>
                  <a:lnTo>
                    <a:pt x="360" y="310"/>
                  </a:lnTo>
                  <a:lnTo>
                    <a:pt x="386" y="290"/>
                  </a:lnTo>
                  <a:lnTo>
                    <a:pt x="414" y="272"/>
                  </a:lnTo>
                  <a:lnTo>
                    <a:pt x="444" y="256"/>
                  </a:lnTo>
                  <a:lnTo>
                    <a:pt x="476" y="244"/>
                  </a:lnTo>
                  <a:lnTo>
                    <a:pt x="510" y="234"/>
                  </a:lnTo>
                  <a:lnTo>
                    <a:pt x="544" y="226"/>
                  </a:lnTo>
                  <a:lnTo>
                    <a:pt x="578" y="222"/>
                  </a:lnTo>
                  <a:lnTo>
                    <a:pt x="614" y="220"/>
                  </a:lnTo>
                  <a:lnTo>
                    <a:pt x="614" y="220"/>
                  </a:lnTo>
                  <a:lnTo>
                    <a:pt x="656" y="222"/>
                  </a:lnTo>
                  <a:lnTo>
                    <a:pt x="694" y="228"/>
                  </a:lnTo>
                  <a:lnTo>
                    <a:pt x="734" y="238"/>
                  </a:lnTo>
                  <a:lnTo>
                    <a:pt x="770" y="252"/>
                  </a:lnTo>
                  <a:lnTo>
                    <a:pt x="806" y="268"/>
                  </a:lnTo>
                  <a:lnTo>
                    <a:pt x="838" y="288"/>
                  </a:lnTo>
                  <a:lnTo>
                    <a:pt x="870" y="312"/>
                  </a:lnTo>
                  <a:lnTo>
                    <a:pt x="898" y="338"/>
                  </a:lnTo>
                  <a:lnTo>
                    <a:pt x="924" y="366"/>
                  </a:lnTo>
                  <a:lnTo>
                    <a:pt x="948" y="398"/>
                  </a:lnTo>
                  <a:lnTo>
                    <a:pt x="968" y="430"/>
                  </a:lnTo>
                  <a:lnTo>
                    <a:pt x="986" y="466"/>
                  </a:lnTo>
                  <a:lnTo>
                    <a:pt x="998" y="502"/>
                  </a:lnTo>
                  <a:lnTo>
                    <a:pt x="1008" y="542"/>
                  </a:lnTo>
                  <a:lnTo>
                    <a:pt x="1014" y="582"/>
                  </a:lnTo>
                  <a:lnTo>
                    <a:pt x="1016" y="622"/>
                  </a:lnTo>
                  <a:lnTo>
                    <a:pt x="1016" y="622"/>
                  </a:lnTo>
                  <a:lnTo>
                    <a:pt x="948" y="622"/>
                  </a:lnTo>
                  <a:lnTo>
                    <a:pt x="1126" y="800"/>
                  </a:lnTo>
                  <a:lnTo>
                    <a:pt x="1304" y="622"/>
                  </a:lnTo>
                  <a:lnTo>
                    <a:pt x="1236" y="622"/>
                  </a:ln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bg1"/>
                </a:solidFill>
                <a:latin typeface="+mj-ea"/>
                <a:ea typeface="+mj-ea"/>
              </a:endParaRPr>
            </a:p>
          </p:txBody>
        </p:sp>
        <p:sp>
          <p:nvSpPr>
            <p:cNvPr id="52" name="矩形 45"/>
            <p:cNvSpPr/>
            <p:nvPr/>
          </p:nvSpPr>
          <p:spPr>
            <a:xfrm>
              <a:off x="4024432" y="2257427"/>
              <a:ext cx="1039480" cy="782232"/>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 name="connsiteX0-61" fmla="*/ 160959 w 1972949"/>
                <a:gd name="connsiteY0-62" fmla="*/ 35768 h 250784"/>
                <a:gd name="connsiteX1-63" fmla="*/ 1972949 w 1972949"/>
                <a:gd name="connsiteY1-64" fmla="*/ 21481 h 250784"/>
                <a:gd name="connsiteX2-65" fmla="*/ 1784830 w 1972949"/>
                <a:gd name="connsiteY2-66" fmla="*/ 250784 h 250784"/>
                <a:gd name="connsiteX3-67" fmla="*/ 272878 w 1972949"/>
                <a:gd name="connsiteY3-68" fmla="*/ 250784 h 250784"/>
                <a:gd name="connsiteX4-69" fmla="*/ 160959 w 1972949"/>
                <a:gd name="connsiteY4-70" fmla="*/ 35768 h 250784"/>
                <a:gd name="connsiteX0-71" fmla="*/ 160959 w 1974753"/>
                <a:gd name="connsiteY0-72" fmla="*/ 53432 h 268448"/>
                <a:gd name="connsiteX1-73" fmla="*/ 1972949 w 1974753"/>
                <a:gd name="connsiteY1-74" fmla="*/ 39145 h 268448"/>
                <a:gd name="connsiteX2-75" fmla="*/ 1784830 w 1974753"/>
                <a:gd name="connsiteY2-76" fmla="*/ 268448 h 268448"/>
                <a:gd name="connsiteX3-77" fmla="*/ 272878 w 1974753"/>
                <a:gd name="connsiteY3-78" fmla="*/ 268448 h 268448"/>
                <a:gd name="connsiteX4-79" fmla="*/ 160959 w 1974753"/>
                <a:gd name="connsiteY4-80" fmla="*/ 53432 h 268448"/>
                <a:gd name="connsiteX0-81" fmla="*/ 160959 w 1974751"/>
                <a:gd name="connsiteY0-82" fmla="*/ 53432 h 311846"/>
                <a:gd name="connsiteX1-83" fmla="*/ 1972949 w 1974751"/>
                <a:gd name="connsiteY1-84" fmla="*/ 39145 h 311846"/>
                <a:gd name="connsiteX2-85" fmla="*/ 1784830 w 1974751"/>
                <a:gd name="connsiteY2-86" fmla="*/ 268448 h 311846"/>
                <a:gd name="connsiteX3-87" fmla="*/ 272878 w 1974751"/>
                <a:gd name="connsiteY3-88" fmla="*/ 268448 h 311846"/>
                <a:gd name="connsiteX4-89" fmla="*/ 160959 w 1974751"/>
                <a:gd name="connsiteY4-90" fmla="*/ 53432 h 311846"/>
                <a:gd name="connsiteX0-91" fmla="*/ 160959 w 1974753"/>
                <a:gd name="connsiteY0-92" fmla="*/ 53432 h 296225"/>
                <a:gd name="connsiteX1-93" fmla="*/ 1972949 w 1974753"/>
                <a:gd name="connsiteY1-94" fmla="*/ 39145 h 296225"/>
                <a:gd name="connsiteX2-95" fmla="*/ 1784830 w 1974753"/>
                <a:gd name="connsiteY2-96" fmla="*/ 268448 h 296225"/>
                <a:gd name="connsiteX3-97" fmla="*/ 272878 w 1974753"/>
                <a:gd name="connsiteY3-98" fmla="*/ 268448 h 296225"/>
                <a:gd name="connsiteX4-99" fmla="*/ 160959 w 1974753"/>
                <a:gd name="connsiteY4-100" fmla="*/ 53432 h 296225"/>
                <a:gd name="connsiteX0-101" fmla="*/ 122914 w 1936615"/>
                <a:gd name="connsiteY0-102" fmla="*/ 119803 h 362596"/>
                <a:gd name="connsiteX1-103" fmla="*/ 1934904 w 1936615"/>
                <a:gd name="connsiteY1-104" fmla="*/ 105516 h 362596"/>
                <a:gd name="connsiteX2-105" fmla="*/ 1746785 w 1936615"/>
                <a:gd name="connsiteY2-106" fmla="*/ 334819 h 362596"/>
                <a:gd name="connsiteX3-107" fmla="*/ 234833 w 1936615"/>
                <a:gd name="connsiteY3-108" fmla="*/ 334819 h 362596"/>
                <a:gd name="connsiteX4-109" fmla="*/ 122914 w 1936615"/>
                <a:gd name="connsiteY4-110" fmla="*/ 119803 h 362596"/>
                <a:gd name="connsiteX0-111" fmla="*/ 122914 w 2121812"/>
                <a:gd name="connsiteY0-112" fmla="*/ 177507 h 420300"/>
                <a:gd name="connsiteX1-113" fmla="*/ 1934904 w 2121812"/>
                <a:gd name="connsiteY1-114" fmla="*/ 163220 h 420300"/>
                <a:gd name="connsiteX2-115" fmla="*/ 1746785 w 2121812"/>
                <a:gd name="connsiteY2-116" fmla="*/ 392523 h 420300"/>
                <a:gd name="connsiteX3-117" fmla="*/ 234833 w 2121812"/>
                <a:gd name="connsiteY3-118" fmla="*/ 392523 h 420300"/>
                <a:gd name="connsiteX4-119" fmla="*/ 122914 w 2121812"/>
                <a:gd name="connsiteY4-120" fmla="*/ 177507 h 420300"/>
                <a:gd name="connsiteX0-121" fmla="*/ 121667 w 2160596"/>
                <a:gd name="connsiteY0-122" fmla="*/ 142002 h 750303"/>
                <a:gd name="connsiteX1-123" fmla="*/ 1933657 w 2160596"/>
                <a:gd name="connsiteY1-124" fmla="*/ 127715 h 750303"/>
                <a:gd name="connsiteX2-125" fmla="*/ 1745538 w 2160596"/>
                <a:gd name="connsiteY2-126" fmla="*/ 357018 h 750303"/>
                <a:gd name="connsiteX3-127" fmla="*/ 340073 w 2160596"/>
                <a:gd name="connsiteY3-128" fmla="*/ 747543 h 750303"/>
                <a:gd name="connsiteX4-129" fmla="*/ 121667 w 2160596"/>
                <a:gd name="connsiteY4-130" fmla="*/ 142002 h 750303"/>
                <a:gd name="connsiteX0-131" fmla="*/ 126823 w 2128132"/>
                <a:gd name="connsiteY0-132" fmla="*/ 80912 h 739617"/>
                <a:gd name="connsiteX1-133" fmla="*/ 1938813 w 2128132"/>
                <a:gd name="connsiteY1-134" fmla="*/ 66625 h 739617"/>
                <a:gd name="connsiteX2-135" fmla="*/ 1892677 w 2128132"/>
                <a:gd name="connsiteY2-136" fmla="*/ 638828 h 739617"/>
                <a:gd name="connsiteX3-137" fmla="*/ 345229 w 2128132"/>
                <a:gd name="connsiteY3-138" fmla="*/ 686453 h 739617"/>
                <a:gd name="connsiteX4-139" fmla="*/ 126823 w 2128132"/>
                <a:gd name="connsiteY4-140" fmla="*/ 80912 h 739617"/>
                <a:gd name="connsiteX0-141" fmla="*/ 150487 w 2151798"/>
                <a:gd name="connsiteY0-142" fmla="*/ 138337 h 797042"/>
                <a:gd name="connsiteX1-143" fmla="*/ 1962477 w 2151798"/>
                <a:gd name="connsiteY1-144" fmla="*/ 124050 h 797042"/>
                <a:gd name="connsiteX2-145" fmla="*/ 1916341 w 2151798"/>
                <a:gd name="connsiteY2-146" fmla="*/ 696253 h 797042"/>
                <a:gd name="connsiteX3-147" fmla="*/ 368893 w 2151798"/>
                <a:gd name="connsiteY3-148" fmla="*/ 743878 h 797042"/>
                <a:gd name="connsiteX4-149" fmla="*/ 150487 w 2151798"/>
                <a:gd name="connsiteY4-150" fmla="*/ 138337 h 797042"/>
                <a:gd name="connsiteX0-151" fmla="*/ 163275 w 2107709"/>
                <a:gd name="connsiteY0-152" fmla="*/ 120535 h 845635"/>
                <a:gd name="connsiteX1-153" fmla="*/ 1922021 w 2107709"/>
                <a:gd name="connsiteY1-154" fmla="*/ 168160 h 845635"/>
                <a:gd name="connsiteX2-155" fmla="*/ 1875885 w 2107709"/>
                <a:gd name="connsiteY2-156" fmla="*/ 740363 h 845635"/>
                <a:gd name="connsiteX3-157" fmla="*/ 328437 w 2107709"/>
                <a:gd name="connsiteY3-158" fmla="*/ 787988 h 845635"/>
                <a:gd name="connsiteX4-159" fmla="*/ 163275 w 2107709"/>
                <a:gd name="connsiteY4-160" fmla="*/ 120535 h 845635"/>
                <a:gd name="connsiteX0-161" fmla="*/ 163275 w 2186152"/>
                <a:gd name="connsiteY0-162" fmla="*/ 187705 h 912805"/>
                <a:gd name="connsiteX1-163" fmla="*/ 1922021 w 2186152"/>
                <a:gd name="connsiteY1-164" fmla="*/ 235330 h 912805"/>
                <a:gd name="connsiteX2-165" fmla="*/ 1875885 w 2186152"/>
                <a:gd name="connsiteY2-166" fmla="*/ 807533 h 912805"/>
                <a:gd name="connsiteX3-167" fmla="*/ 328437 w 2186152"/>
                <a:gd name="connsiteY3-168" fmla="*/ 855158 h 912805"/>
                <a:gd name="connsiteX4-169" fmla="*/ 163275 w 2186152"/>
                <a:gd name="connsiteY4-170" fmla="*/ 187705 h 912805"/>
                <a:gd name="connsiteX0-171" fmla="*/ 163275 w 2137129"/>
                <a:gd name="connsiteY0-172" fmla="*/ 189457 h 914557"/>
                <a:gd name="connsiteX1-173" fmla="*/ 1922021 w 2137129"/>
                <a:gd name="connsiteY1-174" fmla="*/ 237082 h 914557"/>
                <a:gd name="connsiteX2-175" fmla="*/ 1875885 w 2137129"/>
                <a:gd name="connsiteY2-176" fmla="*/ 809285 h 914557"/>
                <a:gd name="connsiteX3-177" fmla="*/ 328437 w 2137129"/>
                <a:gd name="connsiteY3-178" fmla="*/ 856910 h 914557"/>
                <a:gd name="connsiteX4-179" fmla="*/ 163275 w 2137129"/>
                <a:gd name="connsiteY4-180" fmla="*/ 189457 h 914557"/>
                <a:gd name="connsiteX0-181" fmla="*/ 186821 w 2685834"/>
                <a:gd name="connsiteY0-182" fmla="*/ 142129 h 867451"/>
                <a:gd name="connsiteX1-183" fmla="*/ 2584491 w 2685834"/>
                <a:gd name="connsiteY1-184" fmla="*/ 184991 h 867451"/>
                <a:gd name="connsiteX2-185" fmla="*/ 1899431 w 2685834"/>
                <a:gd name="connsiteY2-186" fmla="*/ 761957 h 867451"/>
                <a:gd name="connsiteX3-187" fmla="*/ 351983 w 2685834"/>
                <a:gd name="connsiteY3-188" fmla="*/ 809582 h 867451"/>
                <a:gd name="connsiteX4-189" fmla="*/ 186821 w 2685834"/>
                <a:gd name="connsiteY4-190" fmla="*/ 142129 h 867451"/>
                <a:gd name="connsiteX0-191" fmla="*/ 186821 w 2756339"/>
                <a:gd name="connsiteY0-192" fmla="*/ 201141 h 926463"/>
                <a:gd name="connsiteX1-193" fmla="*/ 2584491 w 2756339"/>
                <a:gd name="connsiteY1-194" fmla="*/ 244003 h 926463"/>
                <a:gd name="connsiteX2-195" fmla="*/ 1899431 w 2756339"/>
                <a:gd name="connsiteY2-196" fmla="*/ 820969 h 926463"/>
                <a:gd name="connsiteX3-197" fmla="*/ 351983 w 2756339"/>
                <a:gd name="connsiteY3-198" fmla="*/ 868594 h 926463"/>
                <a:gd name="connsiteX4-199" fmla="*/ 186821 w 2756339"/>
                <a:gd name="connsiteY4-200" fmla="*/ 201141 h 926463"/>
                <a:gd name="connsiteX0-201" fmla="*/ 198603 w 2768122"/>
                <a:gd name="connsiteY0-202" fmla="*/ 284982 h 1010304"/>
                <a:gd name="connsiteX1-203" fmla="*/ 2596273 w 2768122"/>
                <a:gd name="connsiteY1-204" fmla="*/ 327844 h 1010304"/>
                <a:gd name="connsiteX2-205" fmla="*/ 1911213 w 2768122"/>
                <a:gd name="connsiteY2-206" fmla="*/ 904810 h 1010304"/>
                <a:gd name="connsiteX3-207" fmla="*/ 363765 w 2768122"/>
                <a:gd name="connsiteY3-208" fmla="*/ 952435 h 1010304"/>
                <a:gd name="connsiteX4-209" fmla="*/ 198603 w 2768122"/>
                <a:gd name="connsiteY4-210" fmla="*/ 284982 h 1010304"/>
                <a:gd name="connsiteX0-211" fmla="*/ 229193 w 2627166"/>
                <a:gd name="connsiteY0-212" fmla="*/ 172727 h 840252"/>
                <a:gd name="connsiteX1-213" fmla="*/ 2626863 w 2627166"/>
                <a:gd name="connsiteY1-214" fmla="*/ 215589 h 840252"/>
                <a:gd name="connsiteX2-215" fmla="*/ 394355 w 2627166"/>
                <a:gd name="connsiteY2-216" fmla="*/ 840180 h 840252"/>
                <a:gd name="connsiteX3-217" fmla="*/ 229193 w 2627166"/>
                <a:gd name="connsiteY3-218" fmla="*/ 172727 h 840252"/>
                <a:gd name="connsiteX0-219" fmla="*/ 0 w 2397670"/>
                <a:gd name="connsiteY0-220" fmla="*/ 172727 h 215589"/>
                <a:gd name="connsiteX1-221" fmla="*/ 2397670 w 2397670"/>
                <a:gd name="connsiteY1-222" fmla="*/ 215589 h 215589"/>
                <a:gd name="connsiteX2-223" fmla="*/ 0 w 2397670"/>
                <a:gd name="connsiteY2-224" fmla="*/ 172727 h 215589"/>
                <a:gd name="connsiteX0-225" fmla="*/ 0 w 2388797"/>
                <a:gd name="connsiteY0-226" fmla="*/ 176263 h 176263"/>
                <a:gd name="connsiteX1-227" fmla="*/ 2388797 w 2388797"/>
                <a:gd name="connsiteY1-228" fmla="*/ 114350 h 176263"/>
                <a:gd name="connsiteX2-229" fmla="*/ 0 w 2388797"/>
                <a:gd name="connsiteY2-230" fmla="*/ 176263 h 176263"/>
                <a:gd name="connsiteX0-231" fmla="*/ 0 w 2388797"/>
                <a:gd name="connsiteY0-232" fmla="*/ 168967 h 168967"/>
                <a:gd name="connsiteX1-233" fmla="*/ 2388797 w 2388797"/>
                <a:gd name="connsiteY1-234" fmla="*/ 130867 h 168967"/>
                <a:gd name="connsiteX2-235" fmla="*/ 0 w 2388797"/>
                <a:gd name="connsiteY2-236" fmla="*/ 168967 h 168967"/>
                <a:gd name="connsiteX0-237" fmla="*/ 98544 w 2487341"/>
                <a:gd name="connsiteY0-238" fmla="*/ 287217 h 557332"/>
                <a:gd name="connsiteX1-239" fmla="*/ 2487341 w 2487341"/>
                <a:gd name="connsiteY1-240" fmla="*/ 249117 h 557332"/>
                <a:gd name="connsiteX2-241" fmla="*/ 98544 w 2487341"/>
                <a:gd name="connsiteY2-242" fmla="*/ 287217 h 557332"/>
                <a:gd name="connsiteX0-243" fmla="*/ 65757 w 2513543"/>
                <a:gd name="connsiteY0-244" fmla="*/ 436393 h 838087"/>
                <a:gd name="connsiteX1-245" fmla="*/ 2454554 w 2513543"/>
                <a:gd name="connsiteY1-246" fmla="*/ 398293 h 838087"/>
                <a:gd name="connsiteX2-247" fmla="*/ 65757 w 2513543"/>
                <a:gd name="connsiteY2-248" fmla="*/ 436393 h 838087"/>
                <a:gd name="connsiteX0-249" fmla="*/ 72144 w 2469823"/>
                <a:gd name="connsiteY0-250" fmla="*/ 383166 h 736189"/>
                <a:gd name="connsiteX1-251" fmla="*/ 2460941 w 2469823"/>
                <a:gd name="connsiteY1-252" fmla="*/ 345066 h 736189"/>
                <a:gd name="connsiteX2-253" fmla="*/ 72144 w 2469823"/>
                <a:gd name="connsiteY2-254" fmla="*/ 383166 h 736189"/>
                <a:gd name="connsiteX0-255" fmla="*/ 85 w 2399588"/>
                <a:gd name="connsiteY0-256" fmla="*/ 322200 h 610927"/>
                <a:gd name="connsiteX1-257" fmla="*/ 2388882 w 2399588"/>
                <a:gd name="connsiteY1-258" fmla="*/ 284100 h 610927"/>
                <a:gd name="connsiteX2-259" fmla="*/ 85 w 2399588"/>
                <a:gd name="connsiteY2-260" fmla="*/ 322200 h 610927"/>
                <a:gd name="connsiteX0-261" fmla="*/ 247 w 2399925"/>
                <a:gd name="connsiteY0-262" fmla="*/ 272591 h 507119"/>
                <a:gd name="connsiteX1-263" fmla="*/ 2389044 w 2399925"/>
                <a:gd name="connsiteY1-264" fmla="*/ 234491 h 507119"/>
                <a:gd name="connsiteX2-265" fmla="*/ 247 w 2399925"/>
                <a:gd name="connsiteY2-266" fmla="*/ 272591 h 507119"/>
                <a:gd name="connsiteX0-267" fmla="*/ 234 w 2389703"/>
                <a:gd name="connsiteY0-268" fmla="*/ 276359 h 514260"/>
                <a:gd name="connsiteX1-269" fmla="*/ 2389031 w 2389703"/>
                <a:gd name="connsiteY1-270" fmla="*/ 238259 h 514260"/>
                <a:gd name="connsiteX2-271" fmla="*/ 234 w 2389703"/>
                <a:gd name="connsiteY2-272" fmla="*/ 276359 h 514260"/>
              </a:gdLst>
              <a:ahLst/>
              <a:cxnLst>
                <a:cxn ang="0">
                  <a:pos x="connsiteX0-1" y="connsiteY0-2"/>
                </a:cxn>
                <a:cxn ang="0">
                  <a:pos x="connsiteX1-3" y="connsiteY1-4"/>
                </a:cxn>
                <a:cxn ang="0">
                  <a:pos x="connsiteX2-5" y="connsiteY2-6"/>
                </a:cxn>
              </a:cxnLst>
              <a:rect l="l" t="t" r="r" b="b"/>
              <a:pathLst>
                <a:path w="2389703" h="514260">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lang="zh-CN" altLang="en-US" sz="1100" dirty="0">
                  <a:solidFill>
                    <a:schemeClr val="bg1"/>
                  </a:solidFill>
                  <a:latin typeface="+mj-ea"/>
                  <a:ea typeface="+mj-ea"/>
                </a:rPr>
                <a:t>克服异议 </a:t>
              </a:r>
              <a:r>
                <a:rPr lang="en-US" altLang="zh-CN" sz="1100" dirty="0">
                  <a:solidFill>
                    <a:schemeClr val="bg1"/>
                  </a:solidFill>
                  <a:latin typeface="+mj-ea"/>
                  <a:ea typeface="+mj-ea"/>
                </a:rPr>
                <a:t>/ </a:t>
              </a:r>
              <a:r>
                <a:rPr lang="zh-CN" altLang="en-US" sz="1100" dirty="0">
                  <a:solidFill>
                    <a:schemeClr val="bg1"/>
                  </a:solidFill>
                  <a:latin typeface="+mj-ea"/>
                  <a:ea typeface="+mj-ea"/>
                </a:rPr>
                <a:t>难题 </a:t>
              </a:r>
              <a:r>
                <a:rPr lang="en-US" altLang="zh-CN" sz="1100" dirty="0">
                  <a:solidFill>
                    <a:schemeClr val="bg1"/>
                  </a:solidFill>
                  <a:latin typeface="+mj-ea"/>
                  <a:ea typeface="+mj-ea"/>
                </a:rPr>
                <a:t>/ </a:t>
              </a:r>
              <a:r>
                <a:rPr lang="zh-CN" altLang="en-US" sz="1100" dirty="0">
                  <a:solidFill>
                    <a:schemeClr val="bg1"/>
                  </a:solidFill>
                  <a:latin typeface="+mj-ea"/>
                  <a:ea typeface="+mj-ea"/>
                </a:rPr>
                <a:t>投诉 </a:t>
              </a:r>
              <a:endParaRPr lang="en-US" altLang="zh-CN" sz="1065" spc="200" dirty="0">
                <a:solidFill>
                  <a:schemeClr val="bg1"/>
                </a:solidFill>
                <a:latin typeface="+mj-ea"/>
                <a:ea typeface="+mj-ea"/>
              </a:endParaRPr>
            </a:p>
          </p:txBody>
        </p:sp>
      </p:grpSp>
      <p:grpSp>
        <p:nvGrpSpPr>
          <p:cNvPr id="53" name="组合 52"/>
          <p:cNvGrpSpPr/>
          <p:nvPr/>
        </p:nvGrpSpPr>
        <p:grpSpPr>
          <a:xfrm>
            <a:off x="8399499" y="2631240"/>
            <a:ext cx="2116103" cy="1298221"/>
            <a:chOff x="6299623" y="2089107"/>
            <a:chExt cx="1587077" cy="973666"/>
          </a:xfrm>
        </p:grpSpPr>
        <p:sp>
          <p:nvSpPr>
            <p:cNvPr id="54" name="Freeform 9"/>
            <p:cNvSpPr/>
            <p:nvPr/>
          </p:nvSpPr>
          <p:spPr bwMode="auto">
            <a:xfrm>
              <a:off x="6299623" y="2089107"/>
              <a:ext cx="1587077" cy="973666"/>
            </a:xfrm>
            <a:custGeom>
              <a:avLst/>
              <a:gdLst>
                <a:gd name="T0" fmla="*/ 1236 w 1304"/>
                <a:gd name="T1" fmla="*/ 622 h 800"/>
                <a:gd name="T2" fmla="*/ 1234 w 1304"/>
                <a:gd name="T3" fmla="*/ 590 h 800"/>
                <a:gd name="T4" fmla="*/ 1228 w 1304"/>
                <a:gd name="T5" fmla="*/ 528 h 800"/>
                <a:gd name="T6" fmla="*/ 1216 w 1304"/>
                <a:gd name="T7" fmla="*/ 468 h 800"/>
                <a:gd name="T8" fmla="*/ 1198 w 1304"/>
                <a:gd name="T9" fmla="*/ 408 h 800"/>
                <a:gd name="T10" fmla="*/ 1174 w 1304"/>
                <a:gd name="T11" fmla="*/ 354 h 800"/>
                <a:gd name="T12" fmla="*/ 1146 w 1304"/>
                <a:gd name="T13" fmla="*/ 300 h 800"/>
                <a:gd name="T14" fmla="*/ 1112 w 1304"/>
                <a:gd name="T15" fmla="*/ 250 h 800"/>
                <a:gd name="T16" fmla="*/ 1074 w 1304"/>
                <a:gd name="T17" fmla="*/ 204 h 800"/>
                <a:gd name="T18" fmla="*/ 1032 w 1304"/>
                <a:gd name="T19" fmla="*/ 162 h 800"/>
                <a:gd name="T20" fmla="*/ 986 w 1304"/>
                <a:gd name="T21" fmla="*/ 124 h 800"/>
                <a:gd name="T22" fmla="*/ 936 w 1304"/>
                <a:gd name="T23" fmla="*/ 90 h 800"/>
                <a:gd name="T24" fmla="*/ 882 w 1304"/>
                <a:gd name="T25" fmla="*/ 62 h 800"/>
                <a:gd name="T26" fmla="*/ 826 w 1304"/>
                <a:gd name="T27" fmla="*/ 38 h 800"/>
                <a:gd name="T28" fmla="*/ 768 w 1304"/>
                <a:gd name="T29" fmla="*/ 20 h 800"/>
                <a:gd name="T30" fmla="*/ 708 w 1304"/>
                <a:gd name="T31" fmla="*/ 8 h 800"/>
                <a:gd name="T32" fmla="*/ 646 w 1304"/>
                <a:gd name="T33" fmla="*/ 2 h 800"/>
                <a:gd name="T34" fmla="*/ 614 w 1304"/>
                <a:gd name="T35" fmla="*/ 0 h 800"/>
                <a:gd name="T36" fmla="*/ 556 w 1304"/>
                <a:gd name="T37" fmla="*/ 4 h 800"/>
                <a:gd name="T38" fmla="*/ 500 w 1304"/>
                <a:gd name="T39" fmla="*/ 10 h 800"/>
                <a:gd name="T40" fmla="*/ 446 w 1304"/>
                <a:gd name="T41" fmla="*/ 24 h 800"/>
                <a:gd name="T42" fmla="*/ 394 w 1304"/>
                <a:gd name="T43" fmla="*/ 40 h 800"/>
                <a:gd name="T44" fmla="*/ 298 w 1304"/>
                <a:gd name="T45" fmla="*/ 86 h 800"/>
                <a:gd name="T46" fmla="*/ 210 w 1304"/>
                <a:gd name="T47" fmla="*/ 150 h 800"/>
                <a:gd name="T48" fmla="*/ 136 w 1304"/>
                <a:gd name="T49" fmla="*/ 226 h 800"/>
                <a:gd name="T50" fmla="*/ 74 w 1304"/>
                <a:gd name="T51" fmla="*/ 314 h 800"/>
                <a:gd name="T52" fmla="*/ 28 w 1304"/>
                <a:gd name="T53" fmla="*/ 412 h 800"/>
                <a:gd name="T54" fmla="*/ 12 w 1304"/>
                <a:gd name="T55" fmla="*/ 464 h 800"/>
                <a:gd name="T56" fmla="*/ 0 w 1304"/>
                <a:gd name="T57" fmla="*/ 518 h 800"/>
                <a:gd name="T58" fmla="*/ 220 w 1304"/>
                <a:gd name="T59" fmla="*/ 536 h 800"/>
                <a:gd name="T60" fmla="*/ 228 w 1304"/>
                <a:gd name="T61" fmla="*/ 504 h 800"/>
                <a:gd name="T62" fmla="*/ 254 w 1304"/>
                <a:gd name="T63" fmla="*/ 440 h 800"/>
                <a:gd name="T64" fmla="*/ 290 w 1304"/>
                <a:gd name="T65" fmla="*/ 382 h 800"/>
                <a:gd name="T66" fmla="*/ 334 w 1304"/>
                <a:gd name="T67" fmla="*/ 332 h 800"/>
                <a:gd name="T68" fmla="*/ 386 w 1304"/>
                <a:gd name="T69" fmla="*/ 290 h 800"/>
                <a:gd name="T70" fmla="*/ 444 w 1304"/>
                <a:gd name="T71" fmla="*/ 256 h 800"/>
                <a:gd name="T72" fmla="*/ 508 w 1304"/>
                <a:gd name="T73" fmla="*/ 234 h 800"/>
                <a:gd name="T74" fmla="*/ 578 w 1304"/>
                <a:gd name="T75" fmla="*/ 222 h 800"/>
                <a:gd name="T76" fmla="*/ 614 w 1304"/>
                <a:gd name="T77" fmla="*/ 220 h 800"/>
                <a:gd name="T78" fmla="*/ 694 w 1304"/>
                <a:gd name="T79" fmla="*/ 228 h 800"/>
                <a:gd name="T80" fmla="*/ 770 w 1304"/>
                <a:gd name="T81" fmla="*/ 252 h 800"/>
                <a:gd name="T82" fmla="*/ 838 w 1304"/>
                <a:gd name="T83" fmla="*/ 288 h 800"/>
                <a:gd name="T84" fmla="*/ 898 w 1304"/>
                <a:gd name="T85" fmla="*/ 338 h 800"/>
                <a:gd name="T86" fmla="*/ 948 w 1304"/>
                <a:gd name="T87" fmla="*/ 398 h 800"/>
                <a:gd name="T88" fmla="*/ 984 w 1304"/>
                <a:gd name="T89" fmla="*/ 466 h 800"/>
                <a:gd name="T90" fmla="*/ 1008 w 1304"/>
                <a:gd name="T91" fmla="*/ 542 h 800"/>
                <a:gd name="T92" fmla="*/ 1016 w 1304"/>
                <a:gd name="T93" fmla="*/ 622 h 800"/>
                <a:gd name="T94" fmla="*/ 948 w 1304"/>
                <a:gd name="T95" fmla="*/ 622 h 800"/>
                <a:gd name="T96" fmla="*/ 1304 w 1304"/>
                <a:gd name="T97" fmla="*/ 622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4" h="800">
                  <a:moveTo>
                    <a:pt x="1236" y="622"/>
                  </a:moveTo>
                  <a:lnTo>
                    <a:pt x="1236" y="622"/>
                  </a:lnTo>
                  <a:lnTo>
                    <a:pt x="1236" y="622"/>
                  </a:lnTo>
                  <a:lnTo>
                    <a:pt x="1234" y="590"/>
                  </a:lnTo>
                  <a:lnTo>
                    <a:pt x="1232" y="558"/>
                  </a:lnTo>
                  <a:lnTo>
                    <a:pt x="1228" y="528"/>
                  </a:lnTo>
                  <a:lnTo>
                    <a:pt x="1222" y="498"/>
                  </a:lnTo>
                  <a:lnTo>
                    <a:pt x="1216" y="468"/>
                  </a:lnTo>
                  <a:lnTo>
                    <a:pt x="1208" y="438"/>
                  </a:lnTo>
                  <a:lnTo>
                    <a:pt x="1198" y="408"/>
                  </a:lnTo>
                  <a:lnTo>
                    <a:pt x="1186" y="380"/>
                  </a:lnTo>
                  <a:lnTo>
                    <a:pt x="1174" y="354"/>
                  </a:lnTo>
                  <a:lnTo>
                    <a:pt x="1160" y="326"/>
                  </a:lnTo>
                  <a:lnTo>
                    <a:pt x="1146" y="300"/>
                  </a:lnTo>
                  <a:lnTo>
                    <a:pt x="1128" y="276"/>
                  </a:lnTo>
                  <a:lnTo>
                    <a:pt x="1112" y="250"/>
                  </a:lnTo>
                  <a:lnTo>
                    <a:pt x="1094" y="228"/>
                  </a:lnTo>
                  <a:lnTo>
                    <a:pt x="1074" y="204"/>
                  </a:lnTo>
                  <a:lnTo>
                    <a:pt x="1052" y="182"/>
                  </a:lnTo>
                  <a:lnTo>
                    <a:pt x="1032" y="162"/>
                  </a:lnTo>
                  <a:lnTo>
                    <a:pt x="1008" y="142"/>
                  </a:lnTo>
                  <a:lnTo>
                    <a:pt x="986" y="124"/>
                  </a:lnTo>
                  <a:lnTo>
                    <a:pt x="960" y="106"/>
                  </a:lnTo>
                  <a:lnTo>
                    <a:pt x="936" y="90"/>
                  </a:lnTo>
                  <a:lnTo>
                    <a:pt x="910" y="76"/>
                  </a:lnTo>
                  <a:lnTo>
                    <a:pt x="882" y="62"/>
                  </a:lnTo>
                  <a:lnTo>
                    <a:pt x="856" y="50"/>
                  </a:lnTo>
                  <a:lnTo>
                    <a:pt x="826" y="38"/>
                  </a:lnTo>
                  <a:lnTo>
                    <a:pt x="798" y="28"/>
                  </a:lnTo>
                  <a:lnTo>
                    <a:pt x="768" y="20"/>
                  </a:lnTo>
                  <a:lnTo>
                    <a:pt x="738" y="14"/>
                  </a:lnTo>
                  <a:lnTo>
                    <a:pt x="708" y="8"/>
                  </a:lnTo>
                  <a:lnTo>
                    <a:pt x="676" y="4"/>
                  </a:lnTo>
                  <a:lnTo>
                    <a:pt x="646" y="2"/>
                  </a:lnTo>
                  <a:lnTo>
                    <a:pt x="614" y="0"/>
                  </a:lnTo>
                  <a:lnTo>
                    <a:pt x="614" y="0"/>
                  </a:lnTo>
                  <a:lnTo>
                    <a:pt x="584" y="2"/>
                  </a:lnTo>
                  <a:lnTo>
                    <a:pt x="556" y="4"/>
                  </a:lnTo>
                  <a:lnTo>
                    <a:pt x="528" y="6"/>
                  </a:lnTo>
                  <a:lnTo>
                    <a:pt x="500" y="10"/>
                  </a:lnTo>
                  <a:lnTo>
                    <a:pt x="474" y="16"/>
                  </a:lnTo>
                  <a:lnTo>
                    <a:pt x="446" y="24"/>
                  </a:lnTo>
                  <a:lnTo>
                    <a:pt x="420" y="32"/>
                  </a:lnTo>
                  <a:lnTo>
                    <a:pt x="394" y="40"/>
                  </a:lnTo>
                  <a:lnTo>
                    <a:pt x="346" y="62"/>
                  </a:lnTo>
                  <a:lnTo>
                    <a:pt x="298" y="86"/>
                  </a:lnTo>
                  <a:lnTo>
                    <a:pt x="252" y="116"/>
                  </a:lnTo>
                  <a:lnTo>
                    <a:pt x="210" y="150"/>
                  </a:lnTo>
                  <a:lnTo>
                    <a:pt x="172" y="186"/>
                  </a:lnTo>
                  <a:lnTo>
                    <a:pt x="136" y="226"/>
                  </a:lnTo>
                  <a:lnTo>
                    <a:pt x="102" y="268"/>
                  </a:lnTo>
                  <a:lnTo>
                    <a:pt x="74" y="314"/>
                  </a:lnTo>
                  <a:lnTo>
                    <a:pt x="50" y="362"/>
                  </a:lnTo>
                  <a:lnTo>
                    <a:pt x="28" y="412"/>
                  </a:lnTo>
                  <a:lnTo>
                    <a:pt x="20" y="438"/>
                  </a:lnTo>
                  <a:lnTo>
                    <a:pt x="12" y="464"/>
                  </a:lnTo>
                  <a:lnTo>
                    <a:pt x="6" y="490"/>
                  </a:lnTo>
                  <a:lnTo>
                    <a:pt x="0" y="518"/>
                  </a:lnTo>
                  <a:lnTo>
                    <a:pt x="100" y="418"/>
                  </a:lnTo>
                  <a:lnTo>
                    <a:pt x="220" y="536"/>
                  </a:lnTo>
                  <a:lnTo>
                    <a:pt x="220" y="536"/>
                  </a:lnTo>
                  <a:lnTo>
                    <a:pt x="228" y="504"/>
                  </a:lnTo>
                  <a:lnTo>
                    <a:pt x="240" y="472"/>
                  </a:lnTo>
                  <a:lnTo>
                    <a:pt x="254" y="440"/>
                  </a:lnTo>
                  <a:lnTo>
                    <a:pt x="270" y="410"/>
                  </a:lnTo>
                  <a:lnTo>
                    <a:pt x="290" y="382"/>
                  </a:lnTo>
                  <a:lnTo>
                    <a:pt x="310" y="356"/>
                  </a:lnTo>
                  <a:lnTo>
                    <a:pt x="334" y="332"/>
                  </a:lnTo>
                  <a:lnTo>
                    <a:pt x="360" y="310"/>
                  </a:lnTo>
                  <a:lnTo>
                    <a:pt x="386" y="290"/>
                  </a:lnTo>
                  <a:lnTo>
                    <a:pt x="414" y="272"/>
                  </a:lnTo>
                  <a:lnTo>
                    <a:pt x="444" y="256"/>
                  </a:lnTo>
                  <a:lnTo>
                    <a:pt x="476" y="244"/>
                  </a:lnTo>
                  <a:lnTo>
                    <a:pt x="508" y="234"/>
                  </a:lnTo>
                  <a:lnTo>
                    <a:pt x="542" y="226"/>
                  </a:lnTo>
                  <a:lnTo>
                    <a:pt x="578" y="222"/>
                  </a:lnTo>
                  <a:lnTo>
                    <a:pt x="614" y="220"/>
                  </a:lnTo>
                  <a:lnTo>
                    <a:pt x="614" y="220"/>
                  </a:lnTo>
                  <a:lnTo>
                    <a:pt x="654" y="222"/>
                  </a:lnTo>
                  <a:lnTo>
                    <a:pt x="694" y="228"/>
                  </a:lnTo>
                  <a:lnTo>
                    <a:pt x="734" y="238"/>
                  </a:lnTo>
                  <a:lnTo>
                    <a:pt x="770" y="252"/>
                  </a:lnTo>
                  <a:lnTo>
                    <a:pt x="806" y="268"/>
                  </a:lnTo>
                  <a:lnTo>
                    <a:pt x="838" y="288"/>
                  </a:lnTo>
                  <a:lnTo>
                    <a:pt x="870" y="312"/>
                  </a:lnTo>
                  <a:lnTo>
                    <a:pt x="898" y="338"/>
                  </a:lnTo>
                  <a:lnTo>
                    <a:pt x="924" y="366"/>
                  </a:lnTo>
                  <a:lnTo>
                    <a:pt x="948" y="398"/>
                  </a:lnTo>
                  <a:lnTo>
                    <a:pt x="968" y="430"/>
                  </a:lnTo>
                  <a:lnTo>
                    <a:pt x="984" y="466"/>
                  </a:lnTo>
                  <a:lnTo>
                    <a:pt x="998" y="502"/>
                  </a:lnTo>
                  <a:lnTo>
                    <a:pt x="1008" y="542"/>
                  </a:lnTo>
                  <a:lnTo>
                    <a:pt x="1014" y="582"/>
                  </a:lnTo>
                  <a:lnTo>
                    <a:pt x="1016" y="622"/>
                  </a:lnTo>
                  <a:lnTo>
                    <a:pt x="1016" y="622"/>
                  </a:lnTo>
                  <a:lnTo>
                    <a:pt x="948" y="622"/>
                  </a:lnTo>
                  <a:lnTo>
                    <a:pt x="1126" y="800"/>
                  </a:lnTo>
                  <a:lnTo>
                    <a:pt x="1304" y="622"/>
                  </a:lnTo>
                  <a:lnTo>
                    <a:pt x="1236" y="622"/>
                  </a:ln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bg1"/>
                </a:solidFill>
                <a:latin typeface="+mj-ea"/>
                <a:ea typeface="+mj-ea"/>
              </a:endParaRPr>
            </a:p>
          </p:txBody>
        </p:sp>
        <p:sp>
          <p:nvSpPr>
            <p:cNvPr id="55" name="矩形 45"/>
            <p:cNvSpPr/>
            <p:nvPr/>
          </p:nvSpPr>
          <p:spPr>
            <a:xfrm>
              <a:off x="6520646" y="2257427"/>
              <a:ext cx="1039480" cy="782232"/>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 name="connsiteX0-61" fmla="*/ 160959 w 1972949"/>
                <a:gd name="connsiteY0-62" fmla="*/ 35768 h 250784"/>
                <a:gd name="connsiteX1-63" fmla="*/ 1972949 w 1972949"/>
                <a:gd name="connsiteY1-64" fmla="*/ 21481 h 250784"/>
                <a:gd name="connsiteX2-65" fmla="*/ 1784830 w 1972949"/>
                <a:gd name="connsiteY2-66" fmla="*/ 250784 h 250784"/>
                <a:gd name="connsiteX3-67" fmla="*/ 272878 w 1972949"/>
                <a:gd name="connsiteY3-68" fmla="*/ 250784 h 250784"/>
                <a:gd name="connsiteX4-69" fmla="*/ 160959 w 1972949"/>
                <a:gd name="connsiteY4-70" fmla="*/ 35768 h 250784"/>
                <a:gd name="connsiteX0-71" fmla="*/ 160959 w 1974753"/>
                <a:gd name="connsiteY0-72" fmla="*/ 53432 h 268448"/>
                <a:gd name="connsiteX1-73" fmla="*/ 1972949 w 1974753"/>
                <a:gd name="connsiteY1-74" fmla="*/ 39145 h 268448"/>
                <a:gd name="connsiteX2-75" fmla="*/ 1784830 w 1974753"/>
                <a:gd name="connsiteY2-76" fmla="*/ 268448 h 268448"/>
                <a:gd name="connsiteX3-77" fmla="*/ 272878 w 1974753"/>
                <a:gd name="connsiteY3-78" fmla="*/ 268448 h 268448"/>
                <a:gd name="connsiteX4-79" fmla="*/ 160959 w 1974753"/>
                <a:gd name="connsiteY4-80" fmla="*/ 53432 h 268448"/>
                <a:gd name="connsiteX0-81" fmla="*/ 160959 w 1974751"/>
                <a:gd name="connsiteY0-82" fmla="*/ 53432 h 311846"/>
                <a:gd name="connsiteX1-83" fmla="*/ 1972949 w 1974751"/>
                <a:gd name="connsiteY1-84" fmla="*/ 39145 h 311846"/>
                <a:gd name="connsiteX2-85" fmla="*/ 1784830 w 1974751"/>
                <a:gd name="connsiteY2-86" fmla="*/ 268448 h 311846"/>
                <a:gd name="connsiteX3-87" fmla="*/ 272878 w 1974751"/>
                <a:gd name="connsiteY3-88" fmla="*/ 268448 h 311846"/>
                <a:gd name="connsiteX4-89" fmla="*/ 160959 w 1974751"/>
                <a:gd name="connsiteY4-90" fmla="*/ 53432 h 311846"/>
                <a:gd name="connsiteX0-91" fmla="*/ 160959 w 1974753"/>
                <a:gd name="connsiteY0-92" fmla="*/ 53432 h 296225"/>
                <a:gd name="connsiteX1-93" fmla="*/ 1972949 w 1974753"/>
                <a:gd name="connsiteY1-94" fmla="*/ 39145 h 296225"/>
                <a:gd name="connsiteX2-95" fmla="*/ 1784830 w 1974753"/>
                <a:gd name="connsiteY2-96" fmla="*/ 268448 h 296225"/>
                <a:gd name="connsiteX3-97" fmla="*/ 272878 w 1974753"/>
                <a:gd name="connsiteY3-98" fmla="*/ 268448 h 296225"/>
                <a:gd name="connsiteX4-99" fmla="*/ 160959 w 1974753"/>
                <a:gd name="connsiteY4-100" fmla="*/ 53432 h 296225"/>
                <a:gd name="connsiteX0-101" fmla="*/ 122914 w 1936615"/>
                <a:gd name="connsiteY0-102" fmla="*/ 119803 h 362596"/>
                <a:gd name="connsiteX1-103" fmla="*/ 1934904 w 1936615"/>
                <a:gd name="connsiteY1-104" fmla="*/ 105516 h 362596"/>
                <a:gd name="connsiteX2-105" fmla="*/ 1746785 w 1936615"/>
                <a:gd name="connsiteY2-106" fmla="*/ 334819 h 362596"/>
                <a:gd name="connsiteX3-107" fmla="*/ 234833 w 1936615"/>
                <a:gd name="connsiteY3-108" fmla="*/ 334819 h 362596"/>
                <a:gd name="connsiteX4-109" fmla="*/ 122914 w 1936615"/>
                <a:gd name="connsiteY4-110" fmla="*/ 119803 h 362596"/>
                <a:gd name="connsiteX0-111" fmla="*/ 122914 w 2121812"/>
                <a:gd name="connsiteY0-112" fmla="*/ 177507 h 420300"/>
                <a:gd name="connsiteX1-113" fmla="*/ 1934904 w 2121812"/>
                <a:gd name="connsiteY1-114" fmla="*/ 163220 h 420300"/>
                <a:gd name="connsiteX2-115" fmla="*/ 1746785 w 2121812"/>
                <a:gd name="connsiteY2-116" fmla="*/ 392523 h 420300"/>
                <a:gd name="connsiteX3-117" fmla="*/ 234833 w 2121812"/>
                <a:gd name="connsiteY3-118" fmla="*/ 392523 h 420300"/>
                <a:gd name="connsiteX4-119" fmla="*/ 122914 w 2121812"/>
                <a:gd name="connsiteY4-120" fmla="*/ 177507 h 420300"/>
                <a:gd name="connsiteX0-121" fmla="*/ 121667 w 2160596"/>
                <a:gd name="connsiteY0-122" fmla="*/ 142002 h 750303"/>
                <a:gd name="connsiteX1-123" fmla="*/ 1933657 w 2160596"/>
                <a:gd name="connsiteY1-124" fmla="*/ 127715 h 750303"/>
                <a:gd name="connsiteX2-125" fmla="*/ 1745538 w 2160596"/>
                <a:gd name="connsiteY2-126" fmla="*/ 357018 h 750303"/>
                <a:gd name="connsiteX3-127" fmla="*/ 340073 w 2160596"/>
                <a:gd name="connsiteY3-128" fmla="*/ 747543 h 750303"/>
                <a:gd name="connsiteX4-129" fmla="*/ 121667 w 2160596"/>
                <a:gd name="connsiteY4-130" fmla="*/ 142002 h 750303"/>
                <a:gd name="connsiteX0-131" fmla="*/ 126823 w 2128132"/>
                <a:gd name="connsiteY0-132" fmla="*/ 80912 h 739617"/>
                <a:gd name="connsiteX1-133" fmla="*/ 1938813 w 2128132"/>
                <a:gd name="connsiteY1-134" fmla="*/ 66625 h 739617"/>
                <a:gd name="connsiteX2-135" fmla="*/ 1892677 w 2128132"/>
                <a:gd name="connsiteY2-136" fmla="*/ 638828 h 739617"/>
                <a:gd name="connsiteX3-137" fmla="*/ 345229 w 2128132"/>
                <a:gd name="connsiteY3-138" fmla="*/ 686453 h 739617"/>
                <a:gd name="connsiteX4-139" fmla="*/ 126823 w 2128132"/>
                <a:gd name="connsiteY4-140" fmla="*/ 80912 h 739617"/>
                <a:gd name="connsiteX0-141" fmla="*/ 150487 w 2151798"/>
                <a:gd name="connsiteY0-142" fmla="*/ 138337 h 797042"/>
                <a:gd name="connsiteX1-143" fmla="*/ 1962477 w 2151798"/>
                <a:gd name="connsiteY1-144" fmla="*/ 124050 h 797042"/>
                <a:gd name="connsiteX2-145" fmla="*/ 1916341 w 2151798"/>
                <a:gd name="connsiteY2-146" fmla="*/ 696253 h 797042"/>
                <a:gd name="connsiteX3-147" fmla="*/ 368893 w 2151798"/>
                <a:gd name="connsiteY3-148" fmla="*/ 743878 h 797042"/>
                <a:gd name="connsiteX4-149" fmla="*/ 150487 w 2151798"/>
                <a:gd name="connsiteY4-150" fmla="*/ 138337 h 797042"/>
                <a:gd name="connsiteX0-151" fmla="*/ 163275 w 2107709"/>
                <a:gd name="connsiteY0-152" fmla="*/ 120535 h 845635"/>
                <a:gd name="connsiteX1-153" fmla="*/ 1922021 w 2107709"/>
                <a:gd name="connsiteY1-154" fmla="*/ 168160 h 845635"/>
                <a:gd name="connsiteX2-155" fmla="*/ 1875885 w 2107709"/>
                <a:gd name="connsiteY2-156" fmla="*/ 740363 h 845635"/>
                <a:gd name="connsiteX3-157" fmla="*/ 328437 w 2107709"/>
                <a:gd name="connsiteY3-158" fmla="*/ 787988 h 845635"/>
                <a:gd name="connsiteX4-159" fmla="*/ 163275 w 2107709"/>
                <a:gd name="connsiteY4-160" fmla="*/ 120535 h 845635"/>
                <a:gd name="connsiteX0-161" fmla="*/ 163275 w 2186152"/>
                <a:gd name="connsiteY0-162" fmla="*/ 187705 h 912805"/>
                <a:gd name="connsiteX1-163" fmla="*/ 1922021 w 2186152"/>
                <a:gd name="connsiteY1-164" fmla="*/ 235330 h 912805"/>
                <a:gd name="connsiteX2-165" fmla="*/ 1875885 w 2186152"/>
                <a:gd name="connsiteY2-166" fmla="*/ 807533 h 912805"/>
                <a:gd name="connsiteX3-167" fmla="*/ 328437 w 2186152"/>
                <a:gd name="connsiteY3-168" fmla="*/ 855158 h 912805"/>
                <a:gd name="connsiteX4-169" fmla="*/ 163275 w 2186152"/>
                <a:gd name="connsiteY4-170" fmla="*/ 187705 h 912805"/>
                <a:gd name="connsiteX0-171" fmla="*/ 163275 w 2137129"/>
                <a:gd name="connsiteY0-172" fmla="*/ 189457 h 914557"/>
                <a:gd name="connsiteX1-173" fmla="*/ 1922021 w 2137129"/>
                <a:gd name="connsiteY1-174" fmla="*/ 237082 h 914557"/>
                <a:gd name="connsiteX2-175" fmla="*/ 1875885 w 2137129"/>
                <a:gd name="connsiteY2-176" fmla="*/ 809285 h 914557"/>
                <a:gd name="connsiteX3-177" fmla="*/ 328437 w 2137129"/>
                <a:gd name="connsiteY3-178" fmla="*/ 856910 h 914557"/>
                <a:gd name="connsiteX4-179" fmla="*/ 163275 w 2137129"/>
                <a:gd name="connsiteY4-180" fmla="*/ 189457 h 914557"/>
                <a:gd name="connsiteX0-181" fmla="*/ 186821 w 2685834"/>
                <a:gd name="connsiteY0-182" fmla="*/ 142129 h 867451"/>
                <a:gd name="connsiteX1-183" fmla="*/ 2584491 w 2685834"/>
                <a:gd name="connsiteY1-184" fmla="*/ 184991 h 867451"/>
                <a:gd name="connsiteX2-185" fmla="*/ 1899431 w 2685834"/>
                <a:gd name="connsiteY2-186" fmla="*/ 761957 h 867451"/>
                <a:gd name="connsiteX3-187" fmla="*/ 351983 w 2685834"/>
                <a:gd name="connsiteY3-188" fmla="*/ 809582 h 867451"/>
                <a:gd name="connsiteX4-189" fmla="*/ 186821 w 2685834"/>
                <a:gd name="connsiteY4-190" fmla="*/ 142129 h 867451"/>
                <a:gd name="connsiteX0-191" fmla="*/ 186821 w 2756339"/>
                <a:gd name="connsiteY0-192" fmla="*/ 201141 h 926463"/>
                <a:gd name="connsiteX1-193" fmla="*/ 2584491 w 2756339"/>
                <a:gd name="connsiteY1-194" fmla="*/ 244003 h 926463"/>
                <a:gd name="connsiteX2-195" fmla="*/ 1899431 w 2756339"/>
                <a:gd name="connsiteY2-196" fmla="*/ 820969 h 926463"/>
                <a:gd name="connsiteX3-197" fmla="*/ 351983 w 2756339"/>
                <a:gd name="connsiteY3-198" fmla="*/ 868594 h 926463"/>
                <a:gd name="connsiteX4-199" fmla="*/ 186821 w 2756339"/>
                <a:gd name="connsiteY4-200" fmla="*/ 201141 h 926463"/>
                <a:gd name="connsiteX0-201" fmla="*/ 198603 w 2768122"/>
                <a:gd name="connsiteY0-202" fmla="*/ 284982 h 1010304"/>
                <a:gd name="connsiteX1-203" fmla="*/ 2596273 w 2768122"/>
                <a:gd name="connsiteY1-204" fmla="*/ 327844 h 1010304"/>
                <a:gd name="connsiteX2-205" fmla="*/ 1911213 w 2768122"/>
                <a:gd name="connsiteY2-206" fmla="*/ 904810 h 1010304"/>
                <a:gd name="connsiteX3-207" fmla="*/ 363765 w 2768122"/>
                <a:gd name="connsiteY3-208" fmla="*/ 952435 h 1010304"/>
                <a:gd name="connsiteX4-209" fmla="*/ 198603 w 2768122"/>
                <a:gd name="connsiteY4-210" fmla="*/ 284982 h 1010304"/>
                <a:gd name="connsiteX0-211" fmla="*/ 229193 w 2627166"/>
                <a:gd name="connsiteY0-212" fmla="*/ 172727 h 840252"/>
                <a:gd name="connsiteX1-213" fmla="*/ 2626863 w 2627166"/>
                <a:gd name="connsiteY1-214" fmla="*/ 215589 h 840252"/>
                <a:gd name="connsiteX2-215" fmla="*/ 394355 w 2627166"/>
                <a:gd name="connsiteY2-216" fmla="*/ 840180 h 840252"/>
                <a:gd name="connsiteX3-217" fmla="*/ 229193 w 2627166"/>
                <a:gd name="connsiteY3-218" fmla="*/ 172727 h 840252"/>
                <a:gd name="connsiteX0-219" fmla="*/ 0 w 2397670"/>
                <a:gd name="connsiteY0-220" fmla="*/ 172727 h 215589"/>
                <a:gd name="connsiteX1-221" fmla="*/ 2397670 w 2397670"/>
                <a:gd name="connsiteY1-222" fmla="*/ 215589 h 215589"/>
                <a:gd name="connsiteX2-223" fmla="*/ 0 w 2397670"/>
                <a:gd name="connsiteY2-224" fmla="*/ 172727 h 215589"/>
                <a:gd name="connsiteX0-225" fmla="*/ 0 w 2388797"/>
                <a:gd name="connsiteY0-226" fmla="*/ 176263 h 176263"/>
                <a:gd name="connsiteX1-227" fmla="*/ 2388797 w 2388797"/>
                <a:gd name="connsiteY1-228" fmla="*/ 114350 h 176263"/>
                <a:gd name="connsiteX2-229" fmla="*/ 0 w 2388797"/>
                <a:gd name="connsiteY2-230" fmla="*/ 176263 h 176263"/>
                <a:gd name="connsiteX0-231" fmla="*/ 0 w 2388797"/>
                <a:gd name="connsiteY0-232" fmla="*/ 168967 h 168967"/>
                <a:gd name="connsiteX1-233" fmla="*/ 2388797 w 2388797"/>
                <a:gd name="connsiteY1-234" fmla="*/ 130867 h 168967"/>
                <a:gd name="connsiteX2-235" fmla="*/ 0 w 2388797"/>
                <a:gd name="connsiteY2-236" fmla="*/ 168967 h 168967"/>
                <a:gd name="connsiteX0-237" fmla="*/ 98544 w 2487341"/>
                <a:gd name="connsiteY0-238" fmla="*/ 287217 h 557332"/>
                <a:gd name="connsiteX1-239" fmla="*/ 2487341 w 2487341"/>
                <a:gd name="connsiteY1-240" fmla="*/ 249117 h 557332"/>
                <a:gd name="connsiteX2-241" fmla="*/ 98544 w 2487341"/>
                <a:gd name="connsiteY2-242" fmla="*/ 287217 h 557332"/>
                <a:gd name="connsiteX0-243" fmla="*/ 65757 w 2513543"/>
                <a:gd name="connsiteY0-244" fmla="*/ 436393 h 838087"/>
                <a:gd name="connsiteX1-245" fmla="*/ 2454554 w 2513543"/>
                <a:gd name="connsiteY1-246" fmla="*/ 398293 h 838087"/>
                <a:gd name="connsiteX2-247" fmla="*/ 65757 w 2513543"/>
                <a:gd name="connsiteY2-248" fmla="*/ 436393 h 838087"/>
                <a:gd name="connsiteX0-249" fmla="*/ 72144 w 2469823"/>
                <a:gd name="connsiteY0-250" fmla="*/ 383166 h 736189"/>
                <a:gd name="connsiteX1-251" fmla="*/ 2460941 w 2469823"/>
                <a:gd name="connsiteY1-252" fmla="*/ 345066 h 736189"/>
                <a:gd name="connsiteX2-253" fmla="*/ 72144 w 2469823"/>
                <a:gd name="connsiteY2-254" fmla="*/ 383166 h 736189"/>
                <a:gd name="connsiteX0-255" fmla="*/ 85 w 2399588"/>
                <a:gd name="connsiteY0-256" fmla="*/ 322200 h 610927"/>
                <a:gd name="connsiteX1-257" fmla="*/ 2388882 w 2399588"/>
                <a:gd name="connsiteY1-258" fmla="*/ 284100 h 610927"/>
                <a:gd name="connsiteX2-259" fmla="*/ 85 w 2399588"/>
                <a:gd name="connsiteY2-260" fmla="*/ 322200 h 610927"/>
                <a:gd name="connsiteX0-261" fmla="*/ 247 w 2399925"/>
                <a:gd name="connsiteY0-262" fmla="*/ 272591 h 507119"/>
                <a:gd name="connsiteX1-263" fmla="*/ 2389044 w 2399925"/>
                <a:gd name="connsiteY1-264" fmla="*/ 234491 h 507119"/>
                <a:gd name="connsiteX2-265" fmla="*/ 247 w 2399925"/>
                <a:gd name="connsiteY2-266" fmla="*/ 272591 h 507119"/>
                <a:gd name="connsiteX0-267" fmla="*/ 234 w 2389703"/>
                <a:gd name="connsiteY0-268" fmla="*/ 276359 h 514260"/>
                <a:gd name="connsiteX1-269" fmla="*/ 2389031 w 2389703"/>
                <a:gd name="connsiteY1-270" fmla="*/ 238259 h 514260"/>
                <a:gd name="connsiteX2-271" fmla="*/ 234 w 2389703"/>
                <a:gd name="connsiteY2-272" fmla="*/ 276359 h 514260"/>
              </a:gdLst>
              <a:ahLst/>
              <a:cxnLst>
                <a:cxn ang="0">
                  <a:pos x="connsiteX0-1" y="connsiteY0-2"/>
                </a:cxn>
                <a:cxn ang="0">
                  <a:pos x="connsiteX1-3" y="connsiteY1-4"/>
                </a:cxn>
                <a:cxn ang="0">
                  <a:pos x="connsiteX2-5" y="connsiteY2-6"/>
                </a:cxn>
              </a:cxnLst>
              <a:rect l="l" t="t" r="r" b="b"/>
              <a:pathLst>
                <a:path w="2389703" h="514260">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lang="zh-CN" altLang="en-US" sz="1100" dirty="0">
                  <a:solidFill>
                    <a:schemeClr val="bg1"/>
                  </a:solidFill>
                  <a:latin typeface="+mj-ea"/>
                  <a:ea typeface="+mj-ea"/>
                </a:rPr>
                <a:t>令愤怒的客户平伏情绪</a:t>
              </a:r>
              <a:endParaRPr lang="en-US" altLang="zh-CN" sz="1065" spc="200" dirty="0">
                <a:solidFill>
                  <a:schemeClr val="bg1"/>
                </a:solidFill>
                <a:latin typeface="+mj-ea"/>
                <a:ea typeface="+mj-ea"/>
              </a:endParaRPr>
            </a:p>
          </p:txBody>
        </p:sp>
      </p:grpSp>
      <p:grpSp>
        <p:nvGrpSpPr>
          <p:cNvPr id="56" name="组合 55"/>
          <p:cNvGrpSpPr/>
          <p:nvPr/>
        </p:nvGrpSpPr>
        <p:grpSpPr>
          <a:xfrm>
            <a:off x="6737776" y="3351755"/>
            <a:ext cx="2112857" cy="1298221"/>
            <a:chOff x="5053330" y="2629492"/>
            <a:chExt cx="1584643" cy="973666"/>
          </a:xfrm>
        </p:grpSpPr>
        <p:sp>
          <p:nvSpPr>
            <p:cNvPr id="57" name="Freeform 8"/>
            <p:cNvSpPr/>
            <p:nvPr/>
          </p:nvSpPr>
          <p:spPr bwMode="auto">
            <a:xfrm>
              <a:off x="5053330" y="2629492"/>
              <a:ext cx="1584643" cy="973666"/>
            </a:xfrm>
            <a:custGeom>
              <a:avLst/>
              <a:gdLst>
                <a:gd name="T0" fmla="*/ 946 w 1302"/>
                <a:gd name="T1" fmla="*/ 178 h 800"/>
                <a:gd name="T2" fmla="*/ 1016 w 1302"/>
                <a:gd name="T3" fmla="*/ 178 h 800"/>
                <a:gd name="T4" fmla="*/ 1008 w 1302"/>
                <a:gd name="T5" fmla="*/ 260 h 800"/>
                <a:gd name="T6" fmla="*/ 984 w 1302"/>
                <a:gd name="T7" fmla="*/ 336 h 800"/>
                <a:gd name="T8" fmla="*/ 946 w 1302"/>
                <a:gd name="T9" fmla="*/ 404 h 800"/>
                <a:gd name="T10" fmla="*/ 898 w 1302"/>
                <a:gd name="T11" fmla="*/ 464 h 800"/>
                <a:gd name="T12" fmla="*/ 838 w 1302"/>
                <a:gd name="T13" fmla="*/ 512 h 800"/>
                <a:gd name="T14" fmla="*/ 770 w 1302"/>
                <a:gd name="T15" fmla="*/ 550 h 800"/>
                <a:gd name="T16" fmla="*/ 694 w 1302"/>
                <a:gd name="T17" fmla="*/ 574 h 800"/>
                <a:gd name="T18" fmla="*/ 612 w 1302"/>
                <a:gd name="T19" fmla="*/ 582 h 800"/>
                <a:gd name="T20" fmla="*/ 576 w 1302"/>
                <a:gd name="T21" fmla="*/ 580 h 800"/>
                <a:gd name="T22" fmla="*/ 508 w 1302"/>
                <a:gd name="T23" fmla="*/ 568 h 800"/>
                <a:gd name="T24" fmla="*/ 444 w 1302"/>
                <a:gd name="T25" fmla="*/ 544 h 800"/>
                <a:gd name="T26" fmla="*/ 386 w 1302"/>
                <a:gd name="T27" fmla="*/ 510 h 800"/>
                <a:gd name="T28" fmla="*/ 334 w 1302"/>
                <a:gd name="T29" fmla="*/ 468 h 800"/>
                <a:gd name="T30" fmla="*/ 288 w 1302"/>
                <a:gd name="T31" fmla="*/ 418 h 800"/>
                <a:gd name="T32" fmla="*/ 254 w 1302"/>
                <a:gd name="T33" fmla="*/ 360 h 800"/>
                <a:gd name="T34" fmla="*/ 228 w 1302"/>
                <a:gd name="T35" fmla="*/ 298 h 800"/>
                <a:gd name="T36" fmla="*/ 100 w 1302"/>
                <a:gd name="T37" fmla="*/ 384 h 800"/>
                <a:gd name="T38" fmla="*/ 0 w 1302"/>
                <a:gd name="T39" fmla="*/ 284 h 800"/>
                <a:gd name="T40" fmla="*/ 12 w 1302"/>
                <a:gd name="T41" fmla="*/ 338 h 800"/>
                <a:gd name="T42" fmla="*/ 28 w 1302"/>
                <a:gd name="T43" fmla="*/ 390 h 800"/>
                <a:gd name="T44" fmla="*/ 74 w 1302"/>
                <a:gd name="T45" fmla="*/ 488 h 800"/>
                <a:gd name="T46" fmla="*/ 134 w 1302"/>
                <a:gd name="T47" fmla="*/ 576 h 800"/>
                <a:gd name="T48" fmla="*/ 210 w 1302"/>
                <a:gd name="T49" fmla="*/ 652 h 800"/>
                <a:gd name="T50" fmla="*/ 296 w 1302"/>
                <a:gd name="T51" fmla="*/ 714 h 800"/>
                <a:gd name="T52" fmla="*/ 394 w 1302"/>
                <a:gd name="T53" fmla="*/ 760 h 800"/>
                <a:gd name="T54" fmla="*/ 446 w 1302"/>
                <a:gd name="T55" fmla="*/ 778 h 800"/>
                <a:gd name="T56" fmla="*/ 500 w 1302"/>
                <a:gd name="T57" fmla="*/ 790 h 800"/>
                <a:gd name="T58" fmla="*/ 556 w 1302"/>
                <a:gd name="T59" fmla="*/ 798 h 800"/>
                <a:gd name="T60" fmla="*/ 612 w 1302"/>
                <a:gd name="T61" fmla="*/ 800 h 800"/>
                <a:gd name="T62" fmla="*/ 644 w 1302"/>
                <a:gd name="T63" fmla="*/ 800 h 800"/>
                <a:gd name="T64" fmla="*/ 708 w 1302"/>
                <a:gd name="T65" fmla="*/ 794 h 800"/>
                <a:gd name="T66" fmla="*/ 768 w 1302"/>
                <a:gd name="T67" fmla="*/ 780 h 800"/>
                <a:gd name="T68" fmla="*/ 826 w 1302"/>
                <a:gd name="T69" fmla="*/ 762 h 800"/>
                <a:gd name="T70" fmla="*/ 882 w 1302"/>
                <a:gd name="T71" fmla="*/ 738 h 800"/>
                <a:gd name="T72" fmla="*/ 934 w 1302"/>
                <a:gd name="T73" fmla="*/ 710 h 800"/>
                <a:gd name="T74" fmla="*/ 984 w 1302"/>
                <a:gd name="T75" fmla="*/ 676 h 800"/>
                <a:gd name="T76" fmla="*/ 1030 w 1302"/>
                <a:gd name="T77" fmla="*/ 638 h 800"/>
                <a:gd name="T78" fmla="*/ 1072 w 1302"/>
                <a:gd name="T79" fmla="*/ 596 h 800"/>
                <a:gd name="T80" fmla="*/ 1110 w 1302"/>
                <a:gd name="T81" fmla="*/ 550 h 800"/>
                <a:gd name="T82" fmla="*/ 1144 w 1302"/>
                <a:gd name="T83" fmla="*/ 500 h 800"/>
                <a:gd name="T84" fmla="*/ 1174 w 1302"/>
                <a:gd name="T85" fmla="*/ 448 h 800"/>
                <a:gd name="T86" fmla="*/ 1196 w 1302"/>
                <a:gd name="T87" fmla="*/ 392 h 800"/>
                <a:gd name="T88" fmla="*/ 1214 w 1302"/>
                <a:gd name="T89" fmla="*/ 334 h 800"/>
                <a:gd name="T90" fmla="*/ 1228 w 1302"/>
                <a:gd name="T91" fmla="*/ 274 h 800"/>
                <a:gd name="T92" fmla="*/ 1234 w 1302"/>
                <a:gd name="T93" fmla="*/ 210 h 800"/>
                <a:gd name="T94" fmla="*/ 1302 w 1302"/>
                <a:gd name="T95" fmla="*/ 17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2" h="800">
                  <a:moveTo>
                    <a:pt x="1124" y="0"/>
                  </a:moveTo>
                  <a:lnTo>
                    <a:pt x="946" y="178"/>
                  </a:lnTo>
                  <a:lnTo>
                    <a:pt x="1016" y="178"/>
                  </a:lnTo>
                  <a:lnTo>
                    <a:pt x="1016" y="178"/>
                  </a:lnTo>
                  <a:lnTo>
                    <a:pt x="1014" y="220"/>
                  </a:lnTo>
                  <a:lnTo>
                    <a:pt x="1008" y="260"/>
                  </a:lnTo>
                  <a:lnTo>
                    <a:pt x="998" y="298"/>
                  </a:lnTo>
                  <a:lnTo>
                    <a:pt x="984" y="336"/>
                  </a:lnTo>
                  <a:lnTo>
                    <a:pt x="966" y="370"/>
                  </a:lnTo>
                  <a:lnTo>
                    <a:pt x="946" y="404"/>
                  </a:lnTo>
                  <a:lnTo>
                    <a:pt x="924" y="434"/>
                  </a:lnTo>
                  <a:lnTo>
                    <a:pt x="898" y="464"/>
                  </a:lnTo>
                  <a:lnTo>
                    <a:pt x="868" y="490"/>
                  </a:lnTo>
                  <a:lnTo>
                    <a:pt x="838" y="512"/>
                  </a:lnTo>
                  <a:lnTo>
                    <a:pt x="804" y="532"/>
                  </a:lnTo>
                  <a:lnTo>
                    <a:pt x="770" y="550"/>
                  </a:lnTo>
                  <a:lnTo>
                    <a:pt x="732" y="564"/>
                  </a:lnTo>
                  <a:lnTo>
                    <a:pt x="694" y="574"/>
                  </a:lnTo>
                  <a:lnTo>
                    <a:pt x="654" y="580"/>
                  </a:lnTo>
                  <a:lnTo>
                    <a:pt x="612" y="582"/>
                  </a:lnTo>
                  <a:lnTo>
                    <a:pt x="612" y="582"/>
                  </a:lnTo>
                  <a:lnTo>
                    <a:pt x="576" y="580"/>
                  </a:lnTo>
                  <a:lnTo>
                    <a:pt x="542" y="576"/>
                  </a:lnTo>
                  <a:lnTo>
                    <a:pt x="508" y="568"/>
                  </a:lnTo>
                  <a:lnTo>
                    <a:pt x="476" y="558"/>
                  </a:lnTo>
                  <a:lnTo>
                    <a:pt x="444" y="544"/>
                  </a:lnTo>
                  <a:lnTo>
                    <a:pt x="414" y="528"/>
                  </a:lnTo>
                  <a:lnTo>
                    <a:pt x="386" y="510"/>
                  </a:lnTo>
                  <a:lnTo>
                    <a:pt x="358" y="490"/>
                  </a:lnTo>
                  <a:lnTo>
                    <a:pt x="334" y="468"/>
                  </a:lnTo>
                  <a:lnTo>
                    <a:pt x="310" y="444"/>
                  </a:lnTo>
                  <a:lnTo>
                    <a:pt x="288" y="418"/>
                  </a:lnTo>
                  <a:lnTo>
                    <a:pt x="270" y="390"/>
                  </a:lnTo>
                  <a:lnTo>
                    <a:pt x="254" y="360"/>
                  </a:lnTo>
                  <a:lnTo>
                    <a:pt x="240" y="330"/>
                  </a:lnTo>
                  <a:lnTo>
                    <a:pt x="228" y="298"/>
                  </a:lnTo>
                  <a:lnTo>
                    <a:pt x="218" y="264"/>
                  </a:lnTo>
                  <a:lnTo>
                    <a:pt x="100" y="384"/>
                  </a:lnTo>
                  <a:lnTo>
                    <a:pt x="0" y="284"/>
                  </a:lnTo>
                  <a:lnTo>
                    <a:pt x="0" y="284"/>
                  </a:lnTo>
                  <a:lnTo>
                    <a:pt x="4" y="310"/>
                  </a:lnTo>
                  <a:lnTo>
                    <a:pt x="12" y="338"/>
                  </a:lnTo>
                  <a:lnTo>
                    <a:pt x="18" y="364"/>
                  </a:lnTo>
                  <a:lnTo>
                    <a:pt x="28" y="390"/>
                  </a:lnTo>
                  <a:lnTo>
                    <a:pt x="48" y="440"/>
                  </a:lnTo>
                  <a:lnTo>
                    <a:pt x="74" y="488"/>
                  </a:lnTo>
                  <a:lnTo>
                    <a:pt x="102" y="534"/>
                  </a:lnTo>
                  <a:lnTo>
                    <a:pt x="134" y="576"/>
                  </a:lnTo>
                  <a:lnTo>
                    <a:pt x="170" y="616"/>
                  </a:lnTo>
                  <a:lnTo>
                    <a:pt x="210" y="652"/>
                  </a:lnTo>
                  <a:lnTo>
                    <a:pt x="252" y="684"/>
                  </a:lnTo>
                  <a:lnTo>
                    <a:pt x="296" y="714"/>
                  </a:lnTo>
                  <a:lnTo>
                    <a:pt x="344" y="740"/>
                  </a:lnTo>
                  <a:lnTo>
                    <a:pt x="394" y="760"/>
                  </a:lnTo>
                  <a:lnTo>
                    <a:pt x="420" y="770"/>
                  </a:lnTo>
                  <a:lnTo>
                    <a:pt x="446" y="778"/>
                  </a:lnTo>
                  <a:lnTo>
                    <a:pt x="472" y="784"/>
                  </a:lnTo>
                  <a:lnTo>
                    <a:pt x="500" y="790"/>
                  </a:lnTo>
                  <a:lnTo>
                    <a:pt x="528" y="794"/>
                  </a:lnTo>
                  <a:lnTo>
                    <a:pt x="556" y="798"/>
                  </a:lnTo>
                  <a:lnTo>
                    <a:pt x="584" y="800"/>
                  </a:lnTo>
                  <a:lnTo>
                    <a:pt x="612" y="800"/>
                  </a:lnTo>
                  <a:lnTo>
                    <a:pt x="612" y="800"/>
                  </a:lnTo>
                  <a:lnTo>
                    <a:pt x="644" y="800"/>
                  </a:lnTo>
                  <a:lnTo>
                    <a:pt x="676" y="798"/>
                  </a:lnTo>
                  <a:lnTo>
                    <a:pt x="708" y="794"/>
                  </a:lnTo>
                  <a:lnTo>
                    <a:pt x="738" y="788"/>
                  </a:lnTo>
                  <a:lnTo>
                    <a:pt x="768" y="780"/>
                  </a:lnTo>
                  <a:lnTo>
                    <a:pt x="798" y="772"/>
                  </a:lnTo>
                  <a:lnTo>
                    <a:pt x="826" y="762"/>
                  </a:lnTo>
                  <a:lnTo>
                    <a:pt x="854" y="752"/>
                  </a:lnTo>
                  <a:lnTo>
                    <a:pt x="882" y="738"/>
                  </a:lnTo>
                  <a:lnTo>
                    <a:pt x="908" y="726"/>
                  </a:lnTo>
                  <a:lnTo>
                    <a:pt x="934" y="710"/>
                  </a:lnTo>
                  <a:lnTo>
                    <a:pt x="960" y="694"/>
                  </a:lnTo>
                  <a:lnTo>
                    <a:pt x="984" y="676"/>
                  </a:lnTo>
                  <a:lnTo>
                    <a:pt x="1008" y="658"/>
                  </a:lnTo>
                  <a:lnTo>
                    <a:pt x="1030" y="638"/>
                  </a:lnTo>
                  <a:lnTo>
                    <a:pt x="1052" y="618"/>
                  </a:lnTo>
                  <a:lnTo>
                    <a:pt x="1072" y="596"/>
                  </a:lnTo>
                  <a:lnTo>
                    <a:pt x="1092" y="574"/>
                  </a:lnTo>
                  <a:lnTo>
                    <a:pt x="1110" y="550"/>
                  </a:lnTo>
                  <a:lnTo>
                    <a:pt x="1128" y="526"/>
                  </a:lnTo>
                  <a:lnTo>
                    <a:pt x="1144" y="500"/>
                  </a:lnTo>
                  <a:lnTo>
                    <a:pt x="1160" y="474"/>
                  </a:lnTo>
                  <a:lnTo>
                    <a:pt x="1174" y="448"/>
                  </a:lnTo>
                  <a:lnTo>
                    <a:pt x="1186" y="420"/>
                  </a:lnTo>
                  <a:lnTo>
                    <a:pt x="1196" y="392"/>
                  </a:lnTo>
                  <a:lnTo>
                    <a:pt x="1206" y="364"/>
                  </a:lnTo>
                  <a:lnTo>
                    <a:pt x="1214" y="334"/>
                  </a:lnTo>
                  <a:lnTo>
                    <a:pt x="1222" y="304"/>
                  </a:lnTo>
                  <a:lnTo>
                    <a:pt x="1228" y="274"/>
                  </a:lnTo>
                  <a:lnTo>
                    <a:pt x="1232" y="242"/>
                  </a:lnTo>
                  <a:lnTo>
                    <a:pt x="1234" y="210"/>
                  </a:lnTo>
                  <a:lnTo>
                    <a:pt x="1234" y="178"/>
                  </a:lnTo>
                  <a:lnTo>
                    <a:pt x="1302" y="178"/>
                  </a:lnTo>
                  <a:lnTo>
                    <a:pt x="1124" y="0"/>
                  </a:ln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bg1"/>
                </a:solidFill>
                <a:latin typeface="+mj-ea"/>
                <a:ea typeface="+mj-ea"/>
              </a:endParaRPr>
            </a:p>
          </p:txBody>
        </p:sp>
        <p:sp>
          <p:nvSpPr>
            <p:cNvPr id="58" name="矩形 45"/>
            <p:cNvSpPr/>
            <p:nvPr/>
          </p:nvSpPr>
          <p:spPr>
            <a:xfrm rot="10800000">
              <a:off x="5287402" y="2666484"/>
              <a:ext cx="1039480" cy="782232"/>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 name="connsiteX0-61" fmla="*/ 160959 w 1972949"/>
                <a:gd name="connsiteY0-62" fmla="*/ 35768 h 250784"/>
                <a:gd name="connsiteX1-63" fmla="*/ 1972949 w 1972949"/>
                <a:gd name="connsiteY1-64" fmla="*/ 21481 h 250784"/>
                <a:gd name="connsiteX2-65" fmla="*/ 1784830 w 1972949"/>
                <a:gd name="connsiteY2-66" fmla="*/ 250784 h 250784"/>
                <a:gd name="connsiteX3-67" fmla="*/ 272878 w 1972949"/>
                <a:gd name="connsiteY3-68" fmla="*/ 250784 h 250784"/>
                <a:gd name="connsiteX4-69" fmla="*/ 160959 w 1972949"/>
                <a:gd name="connsiteY4-70" fmla="*/ 35768 h 250784"/>
                <a:gd name="connsiteX0-71" fmla="*/ 160959 w 1974753"/>
                <a:gd name="connsiteY0-72" fmla="*/ 53432 h 268448"/>
                <a:gd name="connsiteX1-73" fmla="*/ 1972949 w 1974753"/>
                <a:gd name="connsiteY1-74" fmla="*/ 39145 h 268448"/>
                <a:gd name="connsiteX2-75" fmla="*/ 1784830 w 1974753"/>
                <a:gd name="connsiteY2-76" fmla="*/ 268448 h 268448"/>
                <a:gd name="connsiteX3-77" fmla="*/ 272878 w 1974753"/>
                <a:gd name="connsiteY3-78" fmla="*/ 268448 h 268448"/>
                <a:gd name="connsiteX4-79" fmla="*/ 160959 w 1974753"/>
                <a:gd name="connsiteY4-80" fmla="*/ 53432 h 268448"/>
                <a:gd name="connsiteX0-81" fmla="*/ 160959 w 1974751"/>
                <a:gd name="connsiteY0-82" fmla="*/ 53432 h 311846"/>
                <a:gd name="connsiteX1-83" fmla="*/ 1972949 w 1974751"/>
                <a:gd name="connsiteY1-84" fmla="*/ 39145 h 311846"/>
                <a:gd name="connsiteX2-85" fmla="*/ 1784830 w 1974751"/>
                <a:gd name="connsiteY2-86" fmla="*/ 268448 h 311846"/>
                <a:gd name="connsiteX3-87" fmla="*/ 272878 w 1974751"/>
                <a:gd name="connsiteY3-88" fmla="*/ 268448 h 311846"/>
                <a:gd name="connsiteX4-89" fmla="*/ 160959 w 1974751"/>
                <a:gd name="connsiteY4-90" fmla="*/ 53432 h 311846"/>
                <a:gd name="connsiteX0-91" fmla="*/ 160959 w 1974753"/>
                <a:gd name="connsiteY0-92" fmla="*/ 53432 h 296225"/>
                <a:gd name="connsiteX1-93" fmla="*/ 1972949 w 1974753"/>
                <a:gd name="connsiteY1-94" fmla="*/ 39145 h 296225"/>
                <a:gd name="connsiteX2-95" fmla="*/ 1784830 w 1974753"/>
                <a:gd name="connsiteY2-96" fmla="*/ 268448 h 296225"/>
                <a:gd name="connsiteX3-97" fmla="*/ 272878 w 1974753"/>
                <a:gd name="connsiteY3-98" fmla="*/ 268448 h 296225"/>
                <a:gd name="connsiteX4-99" fmla="*/ 160959 w 1974753"/>
                <a:gd name="connsiteY4-100" fmla="*/ 53432 h 296225"/>
                <a:gd name="connsiteX0-101" fmla="*/ 122914 w 1936615"/>
                <a:gd name="connsiteY0-102" fmla="*/ 119803 h 362596"/>
                <a:gd name="connsiteX1-103" fmla="*/ 1934904 w 1936615"/>
                <a:gd name="connsiteY1-104" fmla="*/ 105516 h 362596"/>
                <a:gd name="connsiteX2-105" fmla="*/ 1746785 w 1936615"/>
                <a:gd name="connsiteY2-106" fmla="*/ 334819 h 362596"/>
                <a:gd name="connsiteX3-107" fmla="*/ 234833 w 1936615"/>
                <a:gd name="connsiteY3-108" fmla="*/ 334819 h 362596"/>
                <a:gd name="connsiteX4-109" fmla="*/ 122914 w 1936615"/>
                <a:gd name="connsiteY4-110" fmla="*/ 119803 h 362596"/>
                <a:gd name="connsiteX0-111" fmla="*/ 122914 w 2121812"/>
                <a:gd name="connsiteY0-112" fmla="*/ 177507 h 420300"/>
                <a:gd name="connsiteX1-113" fmla="*/ 1934904 w 2121812"/>
                <a:gd name="connsiteY1-114" fmla="*/ 163220 h 420300"/>
                <a:gd name="connsiteX2-115" fmla="*/ 1746785 w 2121812"/>
                <a:gd name="connsiteY2-116" fmla="*/ 392523 h 420300"/>
                <a:gd name="connsiteX3-117" fmla="*/ 234833 w 2121812"/>
                <a:gd name="connsiteY3-118" fmla="*/ 392523 h 420300"/>
                <a:gd name="connsiteX4-119" fmla="*/ 122914 w 2121812"/>
                <a:gd name="connsiteY4-120" fmla="*/ 177507 h 420300"/>
                <a:gd name="connsiteX0-121" fmla="*/ 121667 w 2160596"/>
                <a:gd name="connsiteY0-122" fmla="*/ 142002 h 750303"/>
                <a:gd name="connsiteX1-123" fmla="*/ 1933657 w 2160596"/>
                <a:gd name="connsiteY1-124" fmla="*/ 127715 h 750303"/>
                <a:gd name="connsiteX2-125" fmla="*/ 1745538 w 2160596"/>
                <a:gd name="connsiteY2-126" fmla="*/ 357018 h 750303"/>
                <a:gd name="connsiteX3-127" fmla="*/ 340073 w 2160596"/>
                <a:gd name="connsiteY3-128" fmla="*/ 747543 h 750303"/>
                <a:gd name="connsiteX4-129" fmla="*/ 121667 w 2160596"/>
                <a:gd name="connsiteY4-130" fmla="*/ 142002 h 750303"/>
                <a:gd name="connsiteX0-131" fmla="*/ 126823 w 2128132"/>
                <a:gd name="connsiteY0-132" fmla="*/ 80912 h 739617"/>
                <a:gd name="connsiteX1-133" fmla="*/ 1938813 w 2128132"/>
                <a:gd name="connsiteY1-134" fmla="*/ 66625 h 739617"/>
                <a:gd name="connsiteX2-135" fmla="*/ 1892677 w 2128132"/>
                <a:gd name="connsiteY2-136" fmla="*/ 638828 h 739617"/>
                <a:gd name="connsiteX3-137" fmla="*/ 345229 w 2128132"/>
                <a:gd name="connsiteY3-138" fmla="*/ 686453 h 739617"/>
                <a:gd name="connsiteX4-139" fmla="*/ 126823 w 2128132"/>
                <a:gd name="connsiteY4-140" fmla="*/ 80912 h 739617"/>
                <a:gd name="connsiteX0-141" fmla="*/ 150487 w 2151798"/>
                <a:gd name="connsiteY0-142" fmla="*/ 138337 h 797042"/>
                <a:gd name="connsiteX1-143" fmla="*/ 1962477 w 2151798"/>
                <a:gd name="connsiteY1-144" fmla="*/ 124050 h 797042"/>
                <a:gd name="connsiteX2-145" fmla="*/ 1916341 w 2151798"/>
                <a:gd name="connsiteY2-146" fmla="*/ 696253 h 797042"/>
                <a:gd name="connsiteX3-147" fmla="*/ 368893 w 2151798"/>
                <a:gd name="connsiteY3-148" fmla="*/ 743878 h 797042"/>
                <a:gd name="connsiteX4-149" fmla="*/ 150487 w 2151798"/>
                <a:gd name="connsiteY4-150" fmla="*/ 138337 h 797042"/>
                <a:gd name="connsiteX0-151" fmla="*/ 163275 w 2107709"/>
                <a:gd name="connsiteY0-152" fmla="*/ 120535 h 845635"/>
                <a:gd name="connsiteX1-153" fmla="*/ 1922021 w 2107709"/>
                <a:gd name="connsiteY1-154" fmla="*/ 168160 h 845635"/>
                <a:gd name="connsiteX2-155" fmla="*/ 1875885 w 2107709"/>
                <a:gd name="connsiteY2-156" fmla="*/ 740363 h 845635"/>
                <a:gd name="connsiteX3-157" fmla="*/ 328437 w 2107709"/>
                <a:gd name="connsiteY3-158" fmla="*/ 787988 h 845635"/>
                <a:gd name="connsiteX4-159" fmla="*/ 163275 w 2107709"/>
                <a:gd name="connsiteY4-160" fmla="*/ 120535 h 845635"/>
                <a:gd name="connsiteX0-161" fmla="*/ 163275 w 2186152"/>
                <a:gd name="connsiteY0-162" fmla="*/ 187705 h 912805"/>
                <a:gd name="connsiteX1-163" fmla="*/ 1922021 w 2186152"/>
                <a:gd name="connsiteY1-164" fmla="*/ 235330 h 912805"/>
                <a:gd name="connsiteX2-165" fmla="*/ 1875885 w 2186152"/>
                <a:gd name="connsiteY2-166" fmla="*/ 807533 h 912805"/>
                <a:gd name="connsiteX3-167" fmla="*/ 328437 w 2186152"/>
                <a:gd name="connsiteY3-168" fmla="*/ 855158 h 912805"/>
                <a:gd name="connsiteX4-169" fmla="*/ 163275 w 2186152"/>
                <a:gd name="connsiteY4-170" fmla="*/ 187705 h 912805"/>
                <a:gd name="connsiteX0-171" fmla="*/ 163275 w 2137129"/>
                <a:gd name="connsiteY0-172" fmla="*/ 189457 h 914557"/>
                <a:gd name="connsiteX1-173" fmla="*/ 1922021 w 2137129"/>
                <a:gd name="connsiteY1-174" fmla="*/ 237082 h 914557"/>
                <a:gd name="connsiteX2-175" fmla="*/ 1875885 w 2137129"/>
                <a:gd name="connsiteY2-176" fmla="*/ 809285 h 914557"/>
                <a:gd name="connsiteX3-177" fmla="*/ 328437 w 2137129"/>
                <a:gd name="connsiteY3-178" fmla="*/ 856910 h 914557"/>
                <a:gd name="connsiteX4-179" fmla="*/ 163275 w 2137129"/>
                <a:gd name="connsiteY4-180" fmla="*/ 189457 h 914557"/>
                <a:gd name="connsiteX0-181" fmla="*/ 186821 w 2685834"/>
                <a:gd name="connsiteY0-182" fmla="*/ 142129 h 867451"/>
                <a:gd name="connsiteX1-183" fmla="*/ 2584491 w 2685834"/>
                <a:gd name="connsiteY1-184" fmla="*/ 184991 h 867451"/>
                <a:gd name="connsiteX2-185" fmla="*/ 1899431 w 2685834"/>
                <a:gd name="connsiteY2-186" fmla="*/ 761957 h 867451"/>
                <a:gd name="connsiteX3-187" fmla="*/ 351983 w 2685834"/>
                <a:gd name="connsiteY3-188" fmla="*/ 809582 h 867451"/>
                <a:gd name="connsiteX4-189" fmla="*/ 186821 w 2685834"/>
                <a:gd name="connsiteY4-190" fmla="*/ 142129 h 867451"/>
                <a:gd name="connsiteX0-191" fmla="*/ 186821 w 2756339"/>
                <a:gd name="connsiteY0-192" fmla="*/ 201141 h 926463"/>
                <a:gd name="connsiteX1-193" fmla="*/ 2584491 w 2756339"/>
                <a:gd name="connsiteY1-194" fmla="*/ 244003 h 926463"/>
                <a:gd name="connsiteX2-195" fmla="*/ 1899431 w 2756339"/>
                <a:gd name="connsiteY2-196" fmla="*/ 820969 h 926463"/>
                <a:gd name="connsiteX3-197" fmla="*/ 351983 w 2756339"/>
                <a:gd name="connsiteY3-198" fmla="*/ 868594 h 926463"/>
                <a:gd name="connsiteX4-199" fmla="*/ 186821 w 2756339"/>
                <a:gd name="connsiteY4-200" fmla="*/ 201141 h 926463"/>
                <a:gd name="connsiteX0-201" fmla="*/ 198603 w 2768122"/>
                <a:gd name="connsiteY0-202" fmla="*/ 284982 h 1010304"/>
                <a:gd name="connsiteX1-203" fmla="*/ 2596273 w 2768122"/>
                <a:gd name="connsiteY1-204" fmla="*/ 327844 h 1010304"/>
                <a:gd name="connsiteX2-205" fmla="*/ 1911213 w 2768122"/>
                <a:gd name="connsiteY2-206" fmla="*/ 904810 h 1010304"/>
                <a:gd name="connsiteX3-207" fmla="*/ 363765 w 2768122"/>
                <a:gd name="connsiteY3-208" fmla="*/ 952435 h 1010304"/>
                <a:gd name="connsiteX4-209" fmla="*/ 198603 w 2768122"/>
                <a:gd name="connsiteY4-210" fmla="*/ 284982 h 1010304"/>
                <a:gd name="connsiteX0-211" fmla="*/ 229193 w 2627166"/>
                <a:gd name="connsiteY0-212" fmla="*/ 172727 h 840252"/>
                <a:gd name="connsiteX1-213" fmla="*/ 2626863 w 2627166"/>
                <a:gd name="connsiteY1-214" fmla="*/ 215589 h 840252"/>
                <a:gd name="connsiteX2-215" fmla="*/ 394355 w 2627166"/>
                <a:gd name="connsiteY2-216" fmla="*/ 840180 h 840252"/>
                <a:gd name="connsiteX3-217" fmla="*/ 229193 w 2627166"/>
                <a:gd name="connsiteY3-218" fmla="*/ 172727 h 840252"/>
                <a:gd name="connsiteX0-219" fmla="*/ 0 w 2397670"/>
                <a:gd name="connsiteY0-220" fmla="*/ 172727 h 215589"/>
                <a:gd name="connsiteX1-221" fmla="*/ 2397670 w 2397670"/>
                <a:gd name="connsiteY1-222" fmla="*/ 215589 h 215589"/>
                <a:gd name="connsiteX2-223" fmla="*/ 0 w 2397670"/>
                <a:gd name="connsiteY2-224" fmla="*/ 172727 h 215589"/>
                <a:gd name="connsiteX0-225" fmla="*/ 0 w 2388797"/>
                <a:gd name="connsiteY0-226" fmla="*/ 176263 h 176263"/>
                <a:gd name="connsiteX1-227" fmla="*/ 2388797 w 2388797"/>
                <a:gd name="connsiteY1-228" fmla="*/ 114350 h 176263"/>
                <a:gd name="connsiteX2-229" fmla="*/ 0 w 2388797"/>
                <a:gd name="connsiteY2-230" fmla="*/ 176263 h 176263"/>
                <a:gd name="connsiteX0-231" fmla="*/ 0 w 2388797"/>
                <a:gd name="connsiteY0-232" fmla="*/ 168967 h 168967"/>
                <a:gd name="connsiteX1-233" fmla="*/ 2388797 w 2388797"/>
                <a:gd name="connsiteY1-234" fmla="*/ 130867 h 168967"/>
                <a:gd name="connsiteX2-235" fmla="*/ 0 w 2388797"/>
                <a:gd name="connsiteY2-236" fmla="*/ 168967 h 168967"/>
                <a:gd name="connsiteX0-237" fmla="*/ 98544 w 2487341"/>
                <a:gd name="connsiteY0-238" fmla="*/ 287217 h 557332"/>
                <a:gd name="connsiteX1-239" fmla="*/ 2487341 w 2487341"/>
                <a:gd name="connsiteY1-240" fmla="*/ 249117 h 557332"/>
                <a:gd name="connsiteX2-241" fmla="*/ 98544 w 2487341"/>
                <a:gd name="connsiteY2-242" fmla="*/ 287217 h 557332"/>
                <a:gd name="connsiteX0-243" fmla="*/ 65757 w 2513543"/>
                <a:gd name="connsiteY0-244" fmla="*/ 436393 h 838087"/>
                <a:gd name="connsiteX1-245" fmla="*/ 2454554 w 2513543"/>
                <a:gd name="connsiteY1-246" fmla="*/ 398293 h 838087"/>
                <a:gd name="connsiteX2-247" fmla="*/ 65757 w 2513543"/>
                <a:gd name="connsiteY2-248" fmla="*/ 436393 h 838087"/>
                <a:gd name="connsiteX0-249" fmla="*/ 72144 w 2469823"/>
                <a:gd name="connsiteY0-250" fmla="*/ 383166 h 736189"/>
                <a:gd name="connsiteX1-251" fmla="*/ 2460941 w 2469823"/>
                <a:gd name="connsiteY1-252" fmla="*/ 345066 h 736189"/>
                <a:gd name="connsiteX2-253" fmla="*/ 72144 w 2469823"/>
                <a:gd name="connsiteY2-254" fmla="*/ 383166 h 736189"/>
                <a:gd name="connsiteX0-255" fmla="*/ 85 w 2399588"/>
                <a:gd name="connsiteY0-256" fmla="*/ 322200 h 610927"/>
                <a:gd name="connsiteX1-257" fmla="*/ 2388882 w 2399588"/>
                <a:gd name="connsiteY1-258" fmla="*/ 284100 h 610927"/>
                <a:gd name="connsiteX2-259" fmla="*/ 85 w 2399588"/>
                <a:gd name="connsiteY2-260" fmla="*/ 322200 h 610927"/>
                <a:gd name="connsiteX0-261" fmla="*/ 247 w 2399925"/>
                <a:gd name="connsiteY0-262" fmla="*/ 272591 h 507119"/>
                <a:gd name="connsiteX1-263" fmla="*/ 2389044 w 2399925"/>
                <a:gd name="connsiteY1-264" fmla="*/ 234491 h 507119"/>
                <a:gd name="connsiteX2-265" fmla="*/ 247 w 2399925"/>
                <a:gd name="connsiteY2-266" fmla="*/ 272591 h 507119"/>
                <a:gd name="connsiteX0-267" fmla="*/ 234 w 2389703"/>
                <a:gd name="connsiteY0-268" fmla="*/ 276359 h 514260"/>
                <a:gd name="connsiteX1-269" fmla="*/ 2389031 w 2389703"/>
                <a:gd name="connsiteY1-270" fmla="*/ 238259 h 514260"/>
                <a:gd name="connsiteX2-271" fmla="*/ 234 w 2389703"/>
                <a:gd name="connsiteY2-272" fmla="*/ 276359 h 514260"/>
              </a:gdLst>
              <a:ahLst/>
              <a:cxnLst>
                <a:cxn ang="0">
                  <a:pos x="connsiteX0-1" y="connsiteY0-2"/>
                </a:cxn>
                <a:cxn ang="0">
                  <a:pos x="connsiteX1-3" y="connsiteY1-4"/>
                </a:cxn>
                <a:cxn ang="0">
                  <a:pos x="connsiteX2-5" y="connsiteY2-6"/>
                </a:cxn>
              </a:cxnLst>
              <a:rect l="l" t="t" r="r" b="b"/>
              <a:pathLst>
                <a:path w="2389703" h="514260">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lang="zh-CN" altLang="en-US" sz="1100" dirty="0">
                  <a:solidFill>
                    <a:schemeClr val="bg1"/>
                  </a:solidFill>
                  <a:latin typeface="+mj-ea"/>
                  <a:ea typeface="+mj-ea"/>
                </a:rPr>
                <a:t>保持和提高自尊心</a:t>
              </a:r>
              <a:endParaRPr lang="en-US" altLang="zh-CN" sz="1065" spc="200" dirty="0">
                <a:solidFill>
                  <a:schemeClr val="bg1"/>
                </a:solidFill>
                <a:latin typeface="+mj-ea"/>
                <a:ea typeface="+mj-ea"/>
              </a:endParaRPr>
            </a:p>
          </p:txBody>
        </p:sp>
      </p:grpSp>
      <p:grpSp>
        <p:nvGrpSpPr>
          <p:cNvPr id="59" name="组合 58"/>
          <p:cNvGrpSpPr/>
          <p:nvPr/>
        </p:nvGrpSpPr>
        <p:grpSpPr>
          <a:xfrm>
            <a:off x="3411081" y="3351755"/>
            <a:ext cx="2112857" cy="1298221"/>
            <a:chOff x="2558309" y="2629492"/>
            <a:chExt cx="1584643" cy="973666"/>
          </a:xfrm>
        </p:grpSpPr>
        <p:sp>
          <p:nvSpPr>
            <p:cNvPr id="60" name="Freeform 6"/>
            <p:cNvSpPr/>
            <p:nvPr/>
          </p:nvSpPr>
          <p:spPr bwMode="auto">
            <a:xfrm>
              <a:off x="2558309" y="2629492"/>
              <a:ext cx="1584643" cy="973666"/>
            </a:xfrm>
            <a:custGeom>
              <a:avLst/>
              <a:gdLst>
                <a:gd name="T0" fmla="*/ 946 w 1302"/>
                <a:gd name="T1" fmla="*/ 178 h 800"/>
                <a:gd name="T2" fmla="*/ 1016 w 1302"/>
                <a:gd name="T3" fmla="*/ 178 h 800"/>
                <a:gd name="T4" fmla="*/ 1008 w 1302"/>
                <a:gd name="T5" fmla="*/ 260 h 800"/>
                <a:gd name="T6" fmla="*/ 984 w 1302"/>
                <a:gd name="T7" fmla="*/ 336 h 800"/>
                <a:gd name="T8" fmla="*/ 948 w 1302"/>
                <a:gd name="T9" fmla="*/ 404 h 800"/>
                <a:gd name="T10" fmla="*/ 898 w 1302"/>
                <a:gd name="T11" fmla="*/ 464 h 800"/>
                <a:gd name="T12" fmla="*/ 838 w 1302"/>
                <a:gd name="T13" fmla="*/ 512 h 800"/>
                <a:gd name="T14" fmla="*/ 770 w 1302"/>
                <a:gd name="T15" fmla="*/ 550 h 800"/>
                <a:gd name="T16" fmla="*/ 694 w 1302"/>
                <a:gd name="T17" fmla="*/ 574 h 800"/>
                <a:gd name="T18" fmla="*/ 614 w 1302"/>
                <a:gd name="T19" fmla="*/ 582 h 800"/>
                <a:gd name="T20" fmla="*/ 578 w 1302"/>
                <a:gd name="T21" fmla="*/ 580 h 800"/>
                <a:gd name="T22" fmla="*/ 508 w 1302"/>
                <a:gd name="T23" fmla="*/ 568 h 800"/>
                <a:gd name="T24" fmla="*/ 444 w 1302"/>
                <a:gd name="T25" fmla="*/ 544 h 800"/>
                <a:gd name="T26" fmla="*/ 386 w 1302"/>
                <a:gd name="T27" fmla="*/ 510 h 800"/>
                <a:gd name="T28" fmla="*/ 334 w 1302"/>
                <a:gd name="T29" fmla="*/ 468 h 800"/>
                <a:gd name="T30" fmla="*/ 290 w 1302"/>
                <a:gd name="T31" fmla="*/ 418 h 800"/>
                <a:gd name="T32" fmla="*/ 254 w 1302"/>
                <a:gd name="T33" fmla="*/ 360 h 800"/>
                <a:gd name="T34" fmla="*/ 228 w 1302"/>
                <a:gd name="T35" fmla="*/ 296 h 800"/>
                <a:gd name="T36" fmla="*/ 100 w 1302"/>
                <a:gd name="T37" fmla="*/ 384 h 800"/>
                <a:gd name="T38" fmla="*/ 0 w 1302"/>
                <a:gd name="T39" fmla="*/ 284 h 800"/>
                <a:gd name="T40" fmla="*/ 12 w 1302"/>
                <a:gd name="T41" fmla="*/ 338 h 800"/>
                <a:gd name="T42" fmla="*/ 28 w 1302"/>
                <a:gd name="T43" fmla="*/ 390 h 800"/>
                <a:gd name="T44" fmla="*/ 74 w 1302"/>
                <a:gd name="T45" fmla="*/ 488 h 800"/>
                <a:gd name="T46" fmla="*/ 136 w 1302"/>
                <a:gd name="T47" fmla="*/ 576 h 800"/>
                <a:gd name="T48" fmla="*/ 210 w 1302"/>
                <a:gd name="T49" fmla="*/ 652 h 800"/>
                <a:gd name="T50" fmla="*/ 298 w 1302"/>
                <a:gd name="T51" fmla="*/ 714 h 800"/>
                <a:gd name="T52" fmla="*/ 394 w 1302"/>
                <a:gd name="T53" fmla="*/ 760 h 800"/>
                <a:gd name="T54" fmla="*/ 446 w 1302"/>
                <a:gd name="T55" fmla="*/ 778 h 800"/>
                <a:gd name="T56" fmla="*/ 500 w 1302"/>
                <a:gd name="T57" fmla="*/ 790 h 800"/>
                <a:gd name="T58" fmla="*/ 556 w 1302"/>
                <a:gd name="T59" fmla="*/ 798 h 800"/>
                <a:gd name="T60" fmla="*/ 614 w 1302"/>
                <a:gd name="T61" fmla="*/ 800 h 800"/>
                <a:gd name="T62" fmla="*/ 646 w 1302"/>
                <a:gd name="T63" fmla="*/ 800 h 800"/>
                <a:gd name="T64" fmla="*/ 708 w 1302"/>
                <a:gd name="T65" fmla="*/ 794 h 800"/>
                <a:gd name="T66" fmla="*/ 768 w 1302"/>
                <a:gd name="T67" fmla="*/ 780 h 800"/>
                <a:gd name="T68" fmla="*/ 826 w 1302"/>
                <a:gd name="T69" fmla="*/ 762 h 800"/>
                <a:gd name="T70" fmla="*/ 882 w 1302"/>
                <a:gd name="T71" fmla="*/ 738 h 800"/>
                <a:gd name="T72" fmla="*/ 936 w 1302"/>
                <a:gd name="T73" fmla="*/ 710 h 800"/>
                <a:gd name="T74" fmla="*/ 984 w 1302"/>
                <a:gd name="T75" fmla="*/ 676 h 800"/>
                <a:gd name="T76" fmla="*/ 1032 w 1302"/>
                <a:gd name="T77" fmla="*/ 638 h 800"/>
                <a:gd name="T78" fmla="*/ 1074 w 1302"/>
                <a:gd name="T79" fmla="*/ 596 h 800"/>
                <a:gd name="T80" fmla="*/ 1112 w 1302"/>
                <a:gd name="T81" fmla="*/ 550 h 800"/>
                <a:gd name="T82" fmla="*/ 1144 w 1302"/>
                <a:gd name="T83" fmla="*/ 500 h 800"/>
                <a:gd name="T84" fmla="*/ 1174 w 1302"/>
                <a:gd name="T85" fmla="*/ 448 h 800"/>
                <a:gd name="T86" fmla="*/ 1198 w 1302"/>
                <a:gd name="T87" fmla="*/ 392 h 800"/>
                <a:gd name="T88" fmla="*/ 1216 w 1302"/>
                <a:gd name="T89" fmla="*/ 334 h 800"/>
                <a:gd name="T90" fmla="*/ 1228 w 1302"/>
                <a:gd name="T91" fmla="*/ 274 h 800"/>
                <a:gd name="T92" fmla="*/ 1234 w 1302"/>
                <a:gd name="T93" fmla="*/ 210 h 800"/>
                <a:gd name="T94" fmla="*/ 1302 w 1302"/>
                <a:gd name="T95" fmla="*/ 17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2" h="800">
                  <a:moveTo>
                    <a:pt x="1124" y="0"/>
                  </a:moveTo>
                  <a:lnTo>
                    <a:pt x="946" y="178"/>
                  </a:lnTo>
                  <a:lnTo>
                    <a:pt x="1016" y="178"/>
                  </a:lnTo>
                  <a:lnTo>
                    <a:pt x="1016" y="178"/>
                  </a:lnTo>
                  <a:lnTo>
                    <a:pt x="1014" y="220"/>
                  </a:lnTo>
                  <a:lnTo>
                    <a:pt x="1008" y="260"/>
                  </a:lnTo>
                  <a:lnTo>
                    <a:pt x="998" y="298"/>
                  </a:lnTo>
                  <a:lnTo>
                    <a:pt x="984" y="336"/>
                  </a:lnTo>
                  <a:lnTo>
                    <a:pt x="968" y="370"/>
                  </a:lnTo>
                  <a:lnTo>
                    <a:pt x="948" y="404"/>
                  </a:lnTo>
                  <a:lnTo>
                    <a:pt x="924" y="434"/>
                  </a:lnTo>
                  <a:lnTo>
                    <a:pt x="898" y="464"/>
                  </a:lnTo>
                  <a:lnTo>
                    <a:pt x="870" y="490"/>
                  </a:lnTo>
                  <a:lnTo>
                    <a:pt x="838" y="512"/>
                  </a:lnTo>
                  <a:lnTo>
                    <a:pt x="806" y="532"/>
                  </a:lnTo>
                  <a:lnTo>
                    <a:pt x="770" y="550"/>
                  </a:lnTo>
                  <a:lnTo>
                    <a:pt x="732" y="564"/>
                  </a:lnTo>
                  <a:lnTo>
                    <a:pt x="694" y="574"/>
                  </a:lnTo>
                  <a:lnTo>
                    <a:pt x="654" y="580"/>
                  </a:lnTo>
                  <a:lnTo>
                    <a:pt x="614" y="582"/>
                  </a:lnTo>
                  <a:lnTo>
                    <a:pt x="614" y="582"/>
                  </a:lnTo>
                  <a:lnTo>
                    <a:pt x="578" y="580"/>
                  </a:lnTo>
                  <a:lnTo>
                    <a:pt x="542" y="576"/>
                  </a:lnTo>
                  <a:lnTo>
                    <a:pt x="508" y="568"/>
                  </a:lnTo>
                  <a:lnTo>
                    <a:pt x="476" y="558"/>
                  </a:lnTo>
                  <a:lnTo>
                    <a:pt x="444" y="544"/>
                  </a:lnTo>
                  <a:lnTo>
                    <a:pt x="414" y="528"/>
                  </a:lnTo>
                  <a:lnTo>
                    <a:pt x="386" y="510"/>
                  </a:lnTo>
                  <a:lnTo>
                    <a:pt x="358" y="490"/>
                  </a:lnTo>
                  <a:lnTo>
                    <a:pt x="334" y="468"/>
                  </a:lnTo>
                  <a:lnTo>
                    <a:pt x="310" y="444"/>
                  </a:lnTo>
                  <a:lnTo>
                    <a:pt x="290" y="418"/>
                  </a:lnTo>
                  <a:lnTo>
                    <a:pt x="270" y="390"/>
                  </a:lnTo>
                  <a:lnTo>
                    <a:pt x="254" y="360"/>
                  </a:lnTo>
                  <a:lnTo>
                    <a:pt x="240" y="330"/>
                  </a:lnTo>
                  <a:lnTo>
                    <a:pt x="228" y="296"/>
                  </a:lnTo>
                  <a:lnTo>
                    <a:pt x="220" y="264"/>
                  </a:lnTo>
                  <a:lnTo>
                    <a:pt x="100" y="384"/>
                  </a:lnTo>
                  <a:lnTo>
                    <a:pt x="0" y="284"/>
                  </a:lnTo>
                  <a:lnTo>
                    <a:pt x="0" y="284"/>
                  </a:lnTo>
                  <a:lnTo>
                    <a:pt x="6" y="312"/>
                  </a:lnTo>
                  <a:lnTo>
                    <a:pt x="12" y="338"/>
                  </a:lnTo>
                  <a:lnTo>
                    <a:pt x="20" y="364"/>
                  </a:lnTo>
                  <a:lnTo>
                    <a:pt x="28" y="390"/>
                  </a:lnTo>
                  <a:lnTo>
                    <a:pt x="50" y="440"/>
                  </a:lnTo>
                  <a:lnTo>
                    <a:pt x="74" y="488"/>
                  </a:lnTo>
                  <a:lnTo>
                    <a:pt x="102" y="534"/>
                  </a:lnTo>
                  <a:lnTo>
                    <a:pt x="136" y="576"/>
                  </a:lnTo>
                  <a:lnTo>
                    <a:pt x="172" y="616"/>
                  </a:lnTo>
                  <a:lnTo>
                    <a:pt x="210" y="652"/>
                  </a:lnTo>
                  <a:lnTo>
                    <a:pt x="252" y="684"/>
                  </a:lnTo>
                  <a:lnTo>
                    <a:pt x="298" y="714"/>
                  </a:lnTo>
                  <a:lnTo>
                    <a:pt x="346" y="740"/>
                  </a:lnTo>
                  <a:lnTo>
                    <a:pt x="394" y="760"/>
                  </a:lnTo>
                  <a:lnTo>
                    <a:pt x="420" y="770"/>
                  </a:lnTo>
                  <a:lnTo>
                    <a:pt x="446" y="778"/>
                  </a:lnTo>
                  <a:lnTo>
                    <a:pt x="474" y="784"/>
                  </a:lnTo>
                  <a:lnTo>
                    <a:pt x="500" y="790"/>
                  </a:lnTo>
                  <a:lnTo>
                    <a:pt x="528" y="794"/>
                  </a:lnTo>
                  <a:lnTo>
                    <a:pt x="556" y="798"/>
                  </a:lnTo>
                  <a:lnTo>
                    <a:pt x="584" y="800"/>
                  </a:lnTo>
                  <a:lnTo>
                    <a:pt x="614" y="800"/>
                  </a:lnTo>
                  <a:lnTo>
                    <a:pt x="614" y="800"/>
                  </a:lnTo>
                  <a:lnTo>
                    <a:pt x="646" y="800"/>
                  </a:lnTo>
                  <a:lnTo>
                    <a:pt x="676" y="798"/>
                  </a:lnTo>
                  <a:lnTo>
                    <a:pt x="708" y="794"/>
                  </a:lnTo>
                  <a:lnTo>
                    <a:pt x="738" y="788"/>
                  </a:lnTo>
                  <a:lnTo>
                    <a:pt x="768" y="780"/>
                  </a:lnTo>
                  <a:lnTo>
                    <a:pt x="798" y="772"/>
                  </a:lnTo>
                  <a:lnTo>
                    <a:pt x="826" y="762"/>
                  </a:lnTo>
                  <a:lnTo>
                    <a:pt x="854" y="752"/>
                  </a:lnTo>
                  <a:lnTo>
                    <a:pt x="882" y="738"/>
                  </a:lnTo>
                  <a:lnTo>
                    <a:pt x="910" y="726"/>
                  </a:lnTo>
                  <a:lnTo>
                    <a:pt x="936" y="710"/>
                  </a:lnTo>
                  <a:lnTo>
                    <a:pt x="960" y="694"/>
                  </a:lnTo>
                  <a:lnTo>
                    <a:pt x="984" y="676"/>
                  </a:lnTo>
                  <a:lnTo>
                    <a:pt x="1008" y="658"/>
                  </a:lnTo>
                  <a:lnTo>
                    <a:pt x="1032" y="638"/>
                  </a:lnTo>
                  <a:lnTo>
                    <a:pt x="1052" y="618"/>
                  </a:lnTo>
                  <a:lnTo>
                    <a:pt x="1074" y="596"/>
                  </a:lnTo>
                  <a:lnTo>
                    <a:pt x="1092" y="574"/>
                  </a:lnTo>
                  <a:lnTo>
                    <a:pt x="1112" y="550"/>
                  </a:lnTo>
                  <a:lnTo>
                    <a:pt x="1128" y="526"/>
                  </a:lnTo>
                  <a:lnTo>
                    <a:pt x="1144" y="500"/>
                  </a:lnTo>
                  <a:lnTo>
                    <a:pt x="1160" y="474"/>
                  </a:lnTo>
                  <a:lnTo>
                    <a:pt x="1174" y="448"/>
                  </a:lnTo>
                  <a:lnTo>
                    <a:pt x="1186" y="420"/>
                  </a:lnTo>
                  <a:lnTo>
                    <a:pt x="1198" y="392"/>
                  </a:lnTo>
                  <a:lnTo>
                    <a:pt x="1206" y="364"/>
                  </a:lnTo>
                  <a:lnTo>
                    <a:pt x="1216" y="334"/>
                  </a:lnTo>
                  <a:lnTo>
                    <a:pt x="1222" y="304"/>
                  </a:lnTo>
                  <a:lnTo>
                    <a:pt x="1228" y="274"/>
                  </a:lnTo>
                  <a:lnTo>
                    <a:pt x="1232" y="242"/>
                  </a:lnTo>
                  <a:lnTo>
                    <a:pt x="1234" y="210"/>
                  </a:lnTo>
                  <a:lnTo>
                    <a:pt x="1236" y="178"/>
                  </a:lnTo>
                  <a:lnTo>
                    <a:pt x="1302" y="178"/>
                  </a:lnTo>
                  <a:lnTo>
                    <a:pt x="1124" y="0"/>
                  </a:ln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bg1"/>
                </a:solidFill>
                <a:latin typeface="+mj-ea"/>
                <a:ea typeface="+mj-ea"/>
              </a:endParaRPr>
            </a:p>
          </p:txBody>
        </p:sp>
        <p:sp>
          <p:nvSpPr>
            <p:cNvPr id="61" name="矩形 45"/>
            <p:cNvSpPr/>
            <p:nvPr/>
          </p:nvSpPr>
          <p:spPr>
            <a:xfrm rot="10800000">
              <a:off x="2795500" y="2666484"/>
              <a:ext cx="1039480" cy="782232"/>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 name="connsiteX0-61" fmla="*/ 160959 w 1972949"/>
                <a:gd name="connsiteY0-62" fmla="*/ 35768 h 250784"/>
                <a:gd name="connsiteX1-63" fmla="*/ 1972949 w 1972949"/>
                <a:gd name="connsiteY1-64" fmla="*/ 21481 h 250784"/>
                <a:gd name="connsiteX2-65" fmla="*/ 1784830 w 1972949"/>
                <a:gd name="connsiteY2-66" fmla="*/ 250784 h 250784"/>
                <a:gd name="connsiteX3-67" fmla="*/ 272878 w 1972949"/>
                <a:gd name="connsiteY3-68" fmla="*/ 250784 h 250784"/>
                <a:gd name="connsiteX4-69" fmla="*/ 160959 w 1972949"/>
                <a:gd name="connsiteY4-70" fmla="*/ 35768 h 250784"/>
                <a:gd name="connsiteX0-71" fmla="*/ 160959 w 1974753"/>
                <a:gd name="connsiteY0-72" fmla="*/ 53432 h 268448"/>
                <a:gd name="connsiteX1-73" fmla="*/ 1972949 w 1974753"/>
                <a:gd name="connsiteY1-74" fmla="*/ 39145 h 268448"/>
                <a:gd name="connsiteX2-75" fmla="*/ 1784830 w 1974753"/>
                <a:gd name="connsiteY2-76" fmla="*/ 268448 h 268448"/>
                <a:gd name="connsiteX3-77" fmla="*/ 272878 w 1974753"/>
                <a:gd name="connsiteY3-78" fmla="*/ 268448 h 268448"/>
                <a:gd name="connsiteX4-79" fmla="*/ 160959 w 1974753"/>
                <a:gd name="connsiteY4-80" fmla="*/ 53432 h 268448"/>
                <a:gd name="connsiteX0-81" fmla="*/ 160959 w 1974751"/>
                <a:gd name="connsiteY0-82" fmla="*/ 53432 h 311846"/>
                <a:gd name="connsiteX1-83" fmla="*/ 1972949 w 1974751"/>
                <a:gd name="connsiteY1-84" fmla="*/ 39145 h 311846"/>
                <a:gd name="connsiteX2-85" fmla="*/ 1784830 w 1974751"/>
                <a:gd name="connsiteY2-86" fmla="*/ 268448 h 311846"/>
                <a:gd name="connsiteX3-87" fmla="*/ 272878 w 1974751"/>
                <a:gd name="connsiteY3-88" fmla="*/ 268448 h 311846"/>
                <a:gd name="connsiteX4-89" fmla="*/ 160959 w 1974751"/>
                <a:gd name="connsiteY4-90" fmla="*/ 53432 h 311846"/>
                <a:gd name="connsiteX0-91" fmla="*/ 160959 w 1974753"/>
                <a:gd name="connsiteY0-92" fmla="*/ 53432 h 296225"/>
                <a:gd name="connsiteX1-93" fmla="*/ 1972949 w 1974753"/>
                <a:gd name="connsiteY1-94" fmla="*/ 39145 h 296225"/>
                <a:gd name="connsiteX2-95" fmla="*/ 1784830 w 1974753"/>
                <a:gd name="connsiteY2-96" fmla="*/ 268448 h 296225"/>
                <a:gd name="connsiteX3-97" fmla="*/ 272878 w 1974753"/>
                <a:gd name="connsiteY3-98" fmla="*/ 268448 h 296225"/>
                <a:gd name="connsiteX4-99" fmla="*/ 160959 w 1974753"/>
                <a:gd name="connsiteY4-100" fmla="*/ 53432 h 296225"/>
                <a:gd name="connsiteX0-101" fmla="*/ 122914 w 1936615"/>
                <a:gd name="connsiteY0-102" fmla="*/ 119803 h 362596"/>
                <a:gd name="connsiteX1-103" fmla="*/ 1934904 w 1936615"/>
                <a:gd name="connsiteY1-104" fmla="*/ 105516 h 362596"/>
                <a:gd name="connsiteX2-105" fmla="*/ 1746785 w 1936615"/>
                <a:gd name="connsiteY2-106" fmla="*/ 334819 h 362596"/>
                <a:gd name="connsiteX3-107" fmla="*/ 234833 w 1936615"/>
                <a:gd name="connsiteY3-108" fmla="*/ 334819 h 362596"/>
                <a:gd name="connsiteX4-109" fmla="*/ 122914 w 1936615"/>
                <a:gd name="connsiteY4-110" fmla="*/ 119803 h 362596"/>
                <a:gd name="connsiteX0-111" fmla="*/ 122914 w 2121812"/>
                <a:gd name="connsiteY0-112" fmla="*/ 177507 h 420300"/>
                <a:gd name="connsiteX1-113" fmla="*/ 1934904 w 2121812"/>
                <a:gd name="connsiteY1-114" fmla="*/ 163220 h 420300"/>
                <a:gd name="connsiteX2-115" fmla="*/ 1746785 w 2121812"/>
                <a:gd name="connsiteY2-116" fmla="*/ 392523 h 420300"/>
                <a:gd name="connsiteX3-117" fmla="*/ 234833 w 2121812"/>
                <a:gd name="connsiteY3-118" fmla="*/ 392523 h 420300"/>
                <a:gd name="connsiteX4-119" fmla="*/ 122914 w 2121812"/>
                <a:gd name="connsiteY4-120" fmla="*/ 177507 h 420300"/>
                <a:gd name="connsiteX0-121" fmla="*/ 121667 w 2160596"/>
                <a:gd name="connsiteY0-122" fmla="*/ 142002 h 750303"/>
                <a:gd name="connsiteX1-123" fmla="*/ 1933657 w 2160596"/>
                <a:gd name="connsiteY1-124" fmla="*/ 127715 h 750303"/>
                <a:gd name="connsiteX2-125" fmla="*/ 1745538 w 2160596"/>
                <a:gd name="connsiteY2-126" fmla="*/ 357018 h 750303"/>
                <a:gd name="connsiteX3-127" fmla="*/ 340073 w 2160596"/>
                <a:gd name="connsiteY3-128" fmla="*/ 747543 h 750303"/>
                <a:gd name="connsiteX4-129" fmla="*/ 121667 w 2160596"/>
                <a:gd name="connsiteY4-130" fmla="*/ 142002 h 750303"/>
                <a:gd name="connsiteX0-131" fmla="*/ 126823 w 2128132"/>
                <a:gd name="connsiteY0-132" fmla="*/ 80912 h 739617"/>
                <a:gd name="connsiteX1-133" fmla="*/ 1938813 w 2128132"/>
                <a:gd name="connsiteY1-134" fmla="*/ 66625 h 739617"/>
                <a:gd name="connsiteX2-135" fmla="*/ 1892677 w 2128132"/>
                <a:gd name="connsiteY2-136" fmla="*/ 638828 h 739617"/>
                <a:gd name="connsiteX3-137" fmla="*/ 345229 w 2128132"/>
                <a:gd name="connsiteY3-138" fmla="*/ 686453 h 739617"/>
                <a:gd name="connsiteX4-139" fmla="*/ 126823 w 2128132"/>
                <a:gd name="connsiteY4-140" fmla="*/ 80912 h 739617"/>
                <a:gd name="connsiteX0-141" fmla="*/ 150487 w 2151798"/>
                <a:gd name="connsiteY0-142" fmla="*/ 138337 h 797042"/>
                <a:gd name="connsiteX1-143" fmla="*/ 1962477 w 2151798"/>
                <a:gd name="connsiteY1-144" fmla="*/ 124050 h 797042"/>
                <a:gd name="connsiteX2-145" fmla="*/ 1916341 w 2151798"/>
                <a:gd name="connsiteY2-146" fmla="*/ 696253 h 797042"/>
                <a:gd name="connsiteX3-147" fmla="*/ 368893 w 2151798"/>
                <a:gd name="connsiteY3-148" fmla="*/ 743878 h 797042"/>
                <a:gd name="connsiteX4-149" fmla="*/ 150487 w 2151798"/>
                <a:gd name="connsiteY4-150" fmla="*/ 138337 h 797042"/>
                <a:gd name="connsiteX0-151" fmla="*/ 163275 w 2107709"/>
                <a:gd name="connsiteY0-152" fmla="*/ 120535 h 845635"/>
                <a:gd name="connsiteX1-153" fmla="*/ 1922021 w 2107709"/>
                <a:gd name="connsiteY1-154" fmla="*/ 168160 h 845635"/>
                <a:gd name="connsiteX2-155" fmla="*/ 1875885 w 2107709"/>
                <a:gd name="connsiteY2-156" fmla="*/ 740363 h 845635"/>
                <a:gd name="connsiteX3-157" fmla="*/ 328437 w 2107709"/>
                <a:gd name="connsiteY3-158" fmla="*/ 787988 h 845635"/>
                <a:gd name="connsiteX4-159" fmla="*/ 163275 w 2107709"/>
                <a:gd name="connsiteY4-160" fmla="*/ 120535 h 845635"/>
                <a:gd name="connsiteX0-161" fmla="*/ 163275 w 2186152"/>
                <a:gd name="connsiteY0-162" fmla="*/ 187705 h 912805"/>
                <a:gd name="connsiteX1-163" fmla="*/ 1922021 w 2186152"/>
                <a:gd name="connsiteY1-164" fmla="*/ 235330 h 912805"/>
                <a:gd name="connsiteX2-165" fmla="*/ 1875885 w 2186152"/>
                <a:gd name="connsiteY2-166" fmla="*/ 807533 h 912805"/>
                <a:gd name="connsiteX3-167" fmla="*/ 328437 w 2186152"/>
                <a:gd name="connsiteY3-168" fmla="*/ 855158 h 912805"/>
                <a:gd name="connsiteX4-169" fmla="*/ 163275 w 2186152"/>
                <a:gd name="connsiteY4-170" fmla="*/ 187705 h 912805"/>
                <a:gd name="connsiteX0-171" fmla="*/ 163275 w 2137129"/>
                <a:gd name="connsiteY0-172" fmla="*/ 189457 h 914557"/>
                <a:gd name="connsiteX1-173" fmla="*/ 1922021 w 2137129"/>
                <a:gd name="connsiteY1-174" fmla="*/ 237082 h 914557"/>
                <a:gd name="connsiteX2-175" fmla="*/ 1875885 w 2137129"/>
                <a:gd name="connsiteY2-176" fmla="*/ 809285 h 914557"/>
                <a:gd name="connsiteX3-177" fmla="*/ 328437 w 2137129"/>
                <a:gd name="connsiteY3-178" fmla="*/ 856910 h 914557"/>
                <a:gd name="connsiteX4-179" fmla="*/ 163275 w 2137129"/>
                <a:gd name="connsiteY4-180" fmla="*/ 189457 h 914557"/>
                <a:gd name="connsiteX0-181" fmla="*/ 186821 w 2685834"/>
                <a:gd name="connsiteY0-182" fmla="*/ 142129 h 867451"/>
                <a:gd name="connsiteX1-183" fmla="*/ 2584491 w 2685834"/>
                <a:gd name="connsiteY1-184" fmla="*/ 184991 h 867451"/>
                <a:gd name="connsiteX2-185" fmla="*/ 1899431 w 2685834"/>
                <a:gd name="connsiteY2-186" fmla="*/ 761957 h 867451"/>
                <a:gd name="connsiteX3-187" fmla="*/ 351983 w 2685834"/>
                <a:gd name="connsiteY3-188" fmla="*/ 809582 h 867451"/>
                <a:gd name="connsiteX4-189" fmla="*/ 186821 w 2685834"/>
                <a:gd name="connsiteY4-190" fmla="*/ 142129 h 867451"/>
                <a:gd name="connsiteX0-191" fmla="*/ 186821 w 2756339"/>
                <a:gd name="connsiteY0-192" fmla="*/ 201141 h 926463"/>
                <a:gd name="connsiteX1-193" fmla="*/ 2584491 w 2756339"/>
                <a:gd name="connsiteY1-194" fmla="*/ 244003 h 926463"/>
                <a:gd name="connsiteX2-195" fmla="*/ 1899431 w 2756339"/>
                <a:gd name="connsiteY2-196" fmla="*/ 820969 h 926463"/>
                <a:gd name="connsiteX3-197" fmla="*/ 351983 w 2756339"/>
                <a:gd name="connsiteY3-198" fmla="*/ 868594 h 926463"/>
                <a:gd name="connsiteX4-199" fmla="*/ 186821 w 2756339"/>
                <a:gd name="connsiteY4-200" fmla="*/ 201141 h 926463"/>
                <a:gd name="connsiteX0-201" fmla="*/ 198603 w 2768122"/>
                <a:gd name="connsiteY0-202" fmla="*/ 284982 h 1010304"/>
                <a:gd name="connsiteX1-203" fmla="*/ 2596273 w 2768122"/>
                <a:gd name="connsiteY1-204" fmla="*/ 327844 h 1010304"/>
                <a:gd name="connsiteX2-205" fmla="*/ 1911213 w 2768122"/>
                <a:gd name="connsiteY2-206" fmla="*/ 904810 h 1010304"/>
                <a:gd name="connsiteX3-207" fmla="*/ 363765 w 2768122"/>
                <a:gd name="connsiteY3-208" fmla="*/ 952435 h 1010304"/>
                <a:gd name="connsiteX4-209" fmla="*/ 198603 w 2768122"/>
                <a:gd name="connsiteY4-210" fmla="*/ 284982 h 1010304"/>
                <a:gd name="connsiteX0-211" fmla="*/ 229193 w 2627166"/>
                <a:gd name="connsiteY0-212" fmla="*/ 172727 h 840252"/>
                <a:gd name="connsiteX1-213" fmla="*/ 2626863 w 2627166"/>
                <a:gd name="connsiteY1-214" fmla="*/ 215589 h 840252"/>
                <a:gd name="connsiteX2-215" fmla="*/ 394355 w 2627166"/>
                <a:gd name="connsiteY2-216" fmla="*/ 840180 h 840252"/>
                <a:gd name="connsiteX3-217" fmla="*/ 229193 w 2627166"/>
                <a:gd name="connsiteY3-218" fmla="*/ 172727 h 840252"/>
                <a:gd name="connsiteX0-219" fmla="*/ 0 w 2397670"/>
                <a:gd name="connsiteY0-220" fmla="*/ 172727 h 215589"/>
                <a:gd name="connsiteX1-221" fmla="*/ 2397670 w 2397670"/>
                <a:gd name="connsiteY1-222" fmla="*/ 215589 h 215589"/>
                <a:gd name="connsiteX2-223" fmla="*/ 0 w 2397670"/>
                <a:gd name="connsiteY2-224" fmla="*/ 172727 h 215589"/>
                <a:gd name="connsiteX0-225" fmla="*/ 0 w 2388797"/>
                <a:gd name="connsiteY0-226" fmla="*/ 176263 h 176263"/>
                <a:gd name="connsiteX1-227" fmla="*/ 2388797 w 2388797"/>
                <a:gd name="connsiteY1-228" fmla="*/ 114350 h 176263"/>
                <a:gd name="connsiteX2-229" fmla="*/ 0 w 2388797"/>
                <a:gd name="connsiteY2-230" fmla="*/ 176263 h 176263"/>
                <a:gd name="connsiteX0-231" fmla="*/ 0 w 2388797"/>
                <a:gd name="connsiteY0-232" fmla="*/ 168967 h 168967"/>
                <a:gd name="connsiteX1-233" fmla="*/ 2388797 w 2388797"/>
                <a:gd name="connsiteY1-234" fmla="*/ 130867 h 168967"/>
                <a:gd name="connsiteX2-235" fmla="*/ 0 w 2388797"/>
                <a:gd name="connsiteY2-236" fmla="*/ 168967 h 168967"/>
                <a:gd name="connsiteX0-237" fmla="*/ 98544 w 2487341"/>
                <a:gd name="connsiteY0-238" fmla="*/ 287217 h 557332"/>
                <a:gd name="connsiteX1-239" fmla="*/ 2487341 w 2487341"/>
                <a:gd name="connsiteY1-240" fmla="*/ 249117 h 557332"/>
                <a:gd name="connsiteX2-241" fmla="*/ 98544 w 2487341"/>
                <a:gd name="connsiteY2-242" fmla="*/ 287217 h 557332"/>
                <a:gd name="connsiteX0-243" fmla="*/ 65757 w 2513543"/>
                <a:gd name="connsiteY0-244" fmla="*/ 436393 h 838087"/>
                <a:gd name="connsiteX1-245" fmla="*/ 2454554 w 2513543"/>
                <a:gd name="connsiteY1-246" fmla="*/ 398293 h 838087"/>
                <a:gd name="connsiteX2-247" fmla="*/ 65757 w 2513543"/>
                <a:gd name="connsiteY2-248" fmla="*/ 436393 h 838087"/>
                <a:gd name="connsiteX0-249" fmla="*/ 72144 w 2469823"/>
                <a:gd name="connsiteY0-250" fmla="*/ 383166 h 736189"/>
                <a:gd name="connsiteX1-251" fmla="*/ 2460941 w 2469823"/>
                <a:gd name="connsiteY1-252" fmla="*/ 345066 h 736189"/>
                <a:gd name="connsiteX2-253" fmla="*/ 72144 w 2469823"/>
                <a:gd name="connsiteY2-254" fmla="*/ 383166 h 736189"/>
                <a:gd name="connsiteX0-255" fmla="*/ 85 w 2399588"/>
                <a:gd name="connsiteY0-256" fmla="*/ 322200 h 610927"/>
                <a:gd name="connsiteX1-257" fmla="*/ 2388882 w 2399588"/>
                <a:gd name="connsiteY1-258" fmla="*/ 284100 h 610927"/>
                <a:gd name="connsiteX2-259" fmla="*/ 85 w 2399588"/>
                <a:gd name="connsiteY2-260" fmla="*/ 322200 h 610927"/>
                <a:gd name="connsiteX0-261" fmla="*/ 247 w 2399925"/>
                <a:gd name="connsiteY0-262" fmla="*/ 272591 h 507119"/>
                <a:gd name="connsiteX1-263" fmla="*/ 2389044 w 2399925"/>
                <a:gd name="connsiteY1-264" fmla="*/ 234491 h 507119"/>
                <a:gd name="connsiteX2-265" fmla="*/ 247 w 2399925"/>
                <a:gd name="connsiteY2-266" fmla="*/ 272591 h 507119"/>
                <a:gd name="connsiteX0-267" fmla="*/ 234 w 2389703"/>
                <a:gd name="connsiteY0-268" fmla="*/ 276359 h 514260"/>
                <a:gd name="connsiteX1-269" fmla="*/ 2389031 w 2389703"/>
                <a:gd name="connsiteY1-270" fmla="*/ 238259 h 514260"/>
                <a:gd name="connsiteX2-271" fmla="*/ 234 w 2389703"/>
                <a:gd name="connsiteY2-272" fmla="*/ 276359 h 514260"/>
              </a:gdLst>
              <a:ahLst/>
              <a:cxnLst>
                <a:cxn ang="0">
                  <a:pos x="connsiteX0-1" y="connsiteY0-2"/>
                </a:cxn>
                <a:cxn ang="0">
                  <a:pos x="connsiteX1-3" y="connsiteY1-4"/>
                </a:cxn>
                <a:cxn ang="0">
                  <a:pos x="connsiteX2-5" y="connsiteY2-6"/>
                </a:cxn>
              </a:cxnLst>
              <a:rect l="l" t="t" r="r" b="b"/>
              <a:pathLst>
                <a:path w="2389703" h="514260">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lang="zh-CN" altLang="en-US" sz="1100" dirty="0">
                  <a:solidFill>
                    <a:schemeClr val="bg1"/>
                  </a:solidFill>
                  <a:latin typeface="+mj-ea"/>
                  <a:ea typeface="+mj-ea"/>
                </a:rPr>
                <a:t>善用聆听技巧</a:t>
              </a:r>
              <a:endParaRPr lang="en-US" altLang="zh-CN" sz="1065" spc="200" dirty="0">
                <a:solidFill>
                  <a:schemeClr val="bg1"/>
                </a:solidFill>
                <a:latin typeface="+mj-ea"/>
                <a:ea typeface="+mj-ea"/>
              </a:endParaRPr>
            </a:p>
          </p:txBody>
        </p:sp>
      </p:grpSp>
      <p:sp>
        <p:nvSpPr>
          <p:cNvPr id="62" name="矩形 61"/>
          <p:cNvSpPr/>
          <p:nvPr/>
        </p:nvSpPr>
        <p:spPr>
          <a:xfrm>
            <a:off x="1877786" y="4425547"/>
            <a:ext cx="1711234" cy="784830"/>
          </a:xfrm>
          <a:prstGeom prst="rect">
            <a:avLst/>
          </a:prstGeom>
        </p:spPr>
        <p:txBody>
          <a:bodyPr wrap="square">
            <a:spAutoFit/>
          </a:bodyPr>
          <a:lstStyle/>
          <a:p>
            <a:pPr algn="ctr">
              <a:lnSpc>
                <a:spcPct val="150000"/>
              </a:lnSpc>
            </a:pPr>
            <a:r>
              <a:rPr lang="zh-CN" altLang="en-US" sz="1000" dirty="0">
                <a:solidFill>
                  <a:schemeClr val="accent1"/>
                </a:solidFill>
              </a:rPr>
              <a:t>积极的身体语言；保持眼神接触；保持愉快的语调 ；解释你的做法的原因 </a:t>
            </a:r>
          </a:p>
        </p:txBody>
      </p:sp>
      <p:sp>
        <p:nvSpPr>
          <p:cNvPr id="63" name="矩形 62"/>
          <p:cNvSpPr/>
          <p:nvPr/>
        </p:nvSpPr>
        <p:spPr>
          <a:xfrm>
            <a:off x="4996176" y="4425547"/>
            <a:ext cx="2151384" cy="1246495"/>
          </a:xfrm>
          <a:prstGeom prst="rect">
            <a:avLst/>
          </a:prstGeom>
        </p:spPr>
        <p:txBody>
          <a:bodyPr wrap="square">
            <a:spAutoFit/>
          </a:bodyPr>
          <a:lstStyle/>
          <a:p>
            <a:pPr algn="ctr">
              <a:lnSpc>
                <a:spcPct val="150000"/>
              </a:lnSpc>
            </a:pPr>
            <a:r>
              <a:rPr lang="zh-CN" altLang="en-US" sz="1000" dirty="0">
                <a:solidFill>
                  <a:schemeClr val="accent1"/>
                </a:solidFill>
              </a:rPr>
              <a:t>倾听不打断，然后总结客户对问题的看法；如果必要，提问以获到更多信息；解释问题如何发生，其中哪些步骤可以纠正，并试探客户反应；采取适当步骤并跟踪结果 </a:t>
            </a:r>
          </a:p>
        </p:txBody>
      </p:sp>
      <p:sp>
        <p:nvSpPr>
          <p:cNvPr id="64" name="矩形 63"/>
          <p:cNvSpPr/>
          <p:nvPr/>
        </p:nvSpPr>
        <p:spPr>
          <a:xfrm>
            <a:off x="8448892" y="4425547"/>
            <a:ext cx="1876208" cy="1015663"/>
          </a:xfrm>
          <a:prstGeom prst="rect">
            <a:avLst/>
          </a:prstGeom>
        </p:spPr>
        <p:txBody>
          <a:bodyPr wrap="square">
            <a:spAutoFit/>
          </a:bodyPr>
          <a:lstStyle/>
          <a:p>
            <a:pPr algn="ctr">
              <a:lnSpc>
                <a:spcPct val="150000"/>
              </a:lnSpc>
            </a:pPr>
            <a:r>
              <a:rPr lang="zh-CN" altLang="en-US" sz="1000" dirty="0">
                <a:solidFill>
                  <a:schemeClr val="accent1"/>
                </a:solidFill>
              </a:rPr>
              <a:t>应尽快：致歉，表示体谅 </a:t>
            </a:r>
            <a:r>
              <a:rPr lang="en-US" altLang="zh-CN" sz="1000" dirty="0">
                <a:solidFill>
                  <a:schemeClr val="accent1"/>
                </a:solidFill>
              </a:rPr>
              <a:t>/ </a:t>
            </a:r>
            <a:r>
              <a:rPr lang="zh-CN" altLang="en-US" sz="1000" dirty="0">
                <a:solidFill>
                  <a:schemeClr val="accent1"/>
                </a:solidFill>
              </a:rPr>
              <a:t>同情，承担责任，提供解决方法 </a:t>
            </a:r>
          </a:p>
          <a:p>
            <a:pPr algn="ctr">
              <a:lnSpc>
                <a:spcPct val="150000"/>
              </a:lnSpc>
            </a:pPr>
            <a:r>
              <a:rPr lang="zh-CN" altLang="en-US" sz="1000" dirty="0">
                <a:solidFill>
                  <a:schemeClr val="accent1"/>
                </a:solidFill>
              </a:rPr>
              <a:t>注意：不自责，不责怪他人而解决问题 </a:t>
            </a:r>
          </a:p>
        </p:txBody>
      </p:sp>
      <p:sp>
        <p:nvSpPr>
          <p:cNvPr id="65" name="矩形 64"/>
          <p:cNvSpPr/>
          <p:nvPr/>
        </p:nvSpPr>
        <p:spPr>
          <a:xfrm>
            <a:off x="6872562" y="1774917"/>
            <a:ext cx="1711234" cy="1246495"/>
          </a:xfrm>
          <a:prstGeom prst="rect">
            <a:avLst/>
          </a:prstGeom>
        </p:spPr>
        <p:txBody>
          <a:bodyPr wrap="square">
            <a:spAutoFit/>
          </a:bodyPr>
          <a:lstStyle/>
          <a:p>
            <a:pPr algn="ctr">
              <a:lnSpc>
                <a:spcPct val="150000"/>
              </a:lnSpc>
            </a:pPr>
            <a:r>
              <a:rPr lang="zh-CN" altLang="en-US" sz="1000" dirty="0">
                <a:solidFill>
                  <a:schemeClr val="accent1"/>
                </a:solidFill>
              </a:rPr>
              <a:t>主动认出并称呼客户；记住并称呼客户的名字；避免用术语；当客户完成一件工作时，表示谢意；对待客户的同事以同样的态度</a:t>
            </a:r>
          </a:p>
        </p:txBody>
      </p:sp>
      <p:sp>
        <p:nvSpPr>
          <p:cNvPr id="66" name="矩形 65"/>
          <p:cNvSpPr/>
          <p:nvPr/>
        </p:nvSpPr>
        <p:spPr>
          <a:xfrm>
            <a:off x="3498566" y="1774917"/>
            <a:ext cx="1797334" cy="784830"/>
          </a:xfrm>
          <a:prstGeom prst="rect">
            <a:avLst/>
          </a:prstGeom>
        </p:spPr>
        <p:txBody>
          <a:bodyPr wrap="square">
            <a:spAutoFit/>
          </a:bodyPr>
          <a:lstStyle/>
          <a:p>
            <a:pPr algn="ctr">
              <a:lnSpc>
                <a:spcPct val="150000"/>
              </a:lnSpc>
            </a:pPr>
            <a:r>
              <a:rPr lang="zh-CN" altLang="en-US" sz="1000" dirty="0">
                <a:solidFill>
                  <a:schemeClr val="accent1"/>
                </a:solidFill>
              </a:rPr>
              <a:t>倾听：受人关心 ；确认：受人关照 ；探索：关注</a:t>
            </a:r>
            <a:r>
              <a:rPr lang="en-US" altLang="zh-CN" sz="1000" dirty="0">
                <a:solidFill>
                  <a:schemeClr val="accent1"/>
                </a:solidFill>
              </a:rPr>
              <a:t>--</a:t>
            </a:r>
            <a:r>
              <a:rPr lang="zh-CN" altLang="en-US" sz="1000" dirty="0">
                <a:solidFill>
                  <a:schemeClr val="accent1"/>
                </a:solidFill>
              </a:rPr>
              <a:t>理解；响应：计划</a:t>
            </a:r>
            <a:r>
              <a:rPr lang="en-US" altLang="zh-CN" sz="1000" dirty="0">
                <a:solidFill>
                  <a:schemeClr val="accent1"/>
                </a:solidFill>
              </a:rPr>
              <a:t>--</a:t>
            </a:r>
            <a:r>
              <a:rPr lang="zh-CN" altLang="en-US" sz="1000" dirty="0">
                <a:solidFill>
                  <a:schemeClr val="accent1"/>
                </a:solidFill>
              </a:rPr>
              <a:t>生机</a:t>
            </a:r>
            <a:r>
              <a:rPr lang="en-US" altLang="zh-CN" sz="1000" dirty="0">
                <a:solidFill>
                  <a:schemeClr val="accent1"/>
                </a:solidFill>
              </a:rPr>
              <a:t>--</a:t>
            </a:r>
            <a:r>
              <a:rPr lang="zh-CN" altLang="en-US" sz="1000" dirty="0">
                <a:solidFill>
                  <a:schemeClr val="accent1"/>
                </a:solidFill>
              </a:rPr>
              <a:t>解决 </a:t>
            </a:r>
          </a:p>
        </p:txBody>
      </p:sp>
      <p:grpSp>
        <p:nvGrpSpPr>
          <p:cNvPr id="67" name="组合 66"/>
          <p:cNvGrpSpPr/>
          <p:nvPr/>
        </p:nvGrpSpPr>
        <p:grpSpPr>
          <a:xfrm>
            <a:off x="9020762" y="3274188"/>
            <a:ext cx="732838" cy="732838"/>
            <a:chOff x="9020762" y="3428424"/>
            <a:chExt cx="732838" cy="732838"/>
          </a:xfrm>
        </p:grpSpPr>
        <p:sp>
          <p:nvSpPr>
            <p:cNvPr id="68" name="椭圆 67"/>
            <p:cNvSpPr/>
            <p:nvPr/>
          </p:nvSpPr>
          <p:spPr>
            <a:xfrm>
              <a:off x="9020762" y="3428424"/>
              <a:ext cx="732838" cy="732838"/>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9" name="Freeform 61"/>
            <p:cNvSpPr>
              <a:spLocks noEditPoints="1"/>
            </p:cNvSpPr>
            <p:nvPr/>
          </p:nvSpPr>
          <p:spPr bwMode="auto">
            <a:xfrm>
              <a:off x="9226050" y="363371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70" name="组合 69"/>
          <p:cNvGrpSpPr/>
          <p:nvPr/>
        </p:nvGrpSpPr>
        <p:grpSpPr>
          <a:xfrm>
            <a:off x="2367498" y="3274188"/>
            <a:ext cx="732838" cy="732838"/>
            <a:chOff x="2367498" y="3428424"/>
            <a:chExt cx="732838" cy="732838"/>
          </a:xfrm>
        </p:grpSpPr>
        <p:sp>
          <p:nvSpPr>
            <p:cNvPr id="71" name="椭圆 70"/>
            <p:cNvSpPr/>
            <p:nvPr/>
          </p:nvSpPr>
          <p:spPr>
            <a:xfrm>
              <a:off x="2367498" y="3428424"/>
              <a:ext cx="732838" cy="73283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2" name="Freeform 82"/>
            <p:cNvSpPr>
              <a:spLocks noEditPoints="1"/>
            </p:cNvSpPr>
            <p:nvPr/>
          </p:nvSpPr>
          <p:spPr bwMode="auto">
            <a:xfrm>
              <a:off x="2622792" y="3633712"/>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73" name="组合 72"/>
          <p:cNvGrpSpPr/>
          <p:nvPr/>
        </p:nvGrpSpPr>
        <p:grpSpPr>
          <a:xfrm>
            <a:off x="7357446" y="3274188"/>
            <a:ext cx="732838" cy="732838"/>
            <a:chOff x="7357446" y="3428424"/>
            <a:chExt cx="732838" cy="732838"/>
          </a:xfrm>
        </p:grpSpPr>
        <p:sp>
          <p:nvSpPr>
            <p:cNvPr id="74" name="椭圆 73"/>
            <p:cNvSpPr/>
            <p:nvPr/>
          </p:nvSpPr>
          <p:spPr>
            <a:xfrm>
              <a:off x="7357446" y="3428424"/>
              <a:ext cx="732838" cy="732838"/>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5" name="Freeform 84"/>
            <p:cNvSpPr>
              <a:spLocks noEditPoints="1"/>
            </p:cNvSpPr>
            <p:nvPr/>
          </p:nvSpPr>
          <p:spPr bwMode="auto">
            <a:xfrm>
              <a:off x="7562734" y="3633712"/>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76" name="组合 75"/>
          <p:cNvGrpSpPr/>
          <p:nvPr/>
        </p:nvGrpSpPr>
        <p:grpSpPr>
          <a:xfrm>
            <a:off x="4030814" y="3274188"/>
            <a:ext cx="732838" cy="732838"/>
            <a:chOff x="4030814" y="3428424"/>
            <a:chExt cx="732838" cy="732838"/>
          </a:xfrm>
        </p:grpSpPr>
        <p:sp>
          <p:nvSpPr>
            <p:cNvPr id="77" name="椭圆 76"/>
            <p:cNvSpPr/>
            <p:nvPr/>
          </p:nvSpPr>
          <p:spPr>
            <a:xfrm>
              <a:off x="4030814" y="3428424"/>
              <a:ext cx="732838" cy="73283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8" name="Freeform 96"/>
            <p:cNvSpPr>
              <a:spLocks noEditPoints="1"/>
            </p:cNvSpPr>
            <p:nvPr/>
          </p:nvSpPr>
          <p:spPr bwMode="auto">
            <a:xfrm>
              <a:off x="4236102" y="3633712"/>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79" name="组合 78"/>
          <p:cNvGrpSpPr/>
          <p:nvPr/>
        </p:nvGrpSpPr>
        <p:grpSpPr>
          <a:xfrm>
            <a:off x="5694130" y="3274188"/>
            <a:ext cx="732838" cy="732838"/>
            <a:chOff x="5694130" y="3428424"/>
            <a:chExt cx="732838" cy="732838"/>
          </a:xfrm>
        </p:grpSpPr>
        <p:sp>
          <p:nvSpPr>
            <p:cNvPr id="80" name="椭圆 79"/>
            <p:cNvSpPr/>
            <p:nvPr/>
          </p:nvSpPr>
          <p:spPr>
            <a:xfrm>
              <a:off x="5694130" y="3428424"/>
              <a:ext cx="732838" cy="732838"/>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1" name="Freeform 112"/>
            <p:cNvSpPr>
              <a:spLocks noEditPoints="1"/>
            </p:cNvSpPr>
            <p:nvPr/>
          </p:nvSpPr>
          <p:spPr bwMode="auto">
            <a:xfrm>
              <a:off x="5899418" y="3633712"/>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par>
                                <p:cTn id="10" presetID="53" presetClass="entr" presetSubtype="16" fill="hold" nodeType="withEffect">
                                  <p:stCondLst>
                                    <p:cond delay="25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nodeType="withEffect">
                                  <p:stCondLst>
                                    <p:cond delay="50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nodeType="withEffect">
                                  <p:stCondLst>
                                    <p:cond delay="750"/>
                                  </p:stCondLst>
                                  <p:childTnLst>
                                    <p:set>
                                      <p:cBhvr>
                                        <p:cTn id="21" dur="1" fill="hold">
                                          <p:stCondLst>
                                            <p:cond delay="0"/>
                                          </p:stCondLst>
                                        </p:cTn>
                                        <p:tgtEl>
                                          <p:spTgt spid="73"/>
                                        </p:tgtEl>
                                        <p:attrNameLst>
                                          <p:attrName>style.visibility</p:attrName>
                                        </p:attrNameLst>
                                      </p:cBhvr>
                                      <p:to>
                                        <p:strVal val="visible"/>
                                      </p:to>
                                    </p:set>
                                    <p:anim calcmode="lin" valueType="num">
                                      <p:cBhvr>
                                        <p:cTn id="22" dur="500" fill="hold"/>
                                        <p:tgtEl>
                                          <p:spTgt spid="73"/>
                                        </p:tgtEl>
                                        <p:attrNameLst>
                                          <p:attrName>ppt_w</p:attrName>
                                        </p:attrNameLst>
                                      </p:cBhvr>
                                      <p:tavLst>
                                        <p:tav tm="0">
                                          <p:val>
                                            <p:fltVal val="0"/>
                                          </p:val>
                                        </p:tav>
                                        <p:tav tm="100000">
                                          <p:val>
                                            <p:strVal val="#ppt_w"/>
                                          </p:val>
                                        </p:tav>
                                      </p:tavLst>
                                    </p:anim>
                                    <p:anim calcmode="lin" valueType="num">
                                      <p:cBhvr>
                                        <p:cTn id="23" dur="500" fill="hold"/>
                                        <p:tgtEl>
                                          <p:spTgt spid="73"/>
                                        </p:tgtEl>
                                        <p:attrNameLst>
                                          <p:attrName>ppt_h</p:attrName>
                                        </p:attrNameLst>
                                      </p:cBhvr>
                                      <p:tavLst>
                                        <p:tav tm="0">
                                          <p:val>
                                            <p:fltVal val="0"/>
                                          </p:val>
                                        </p:tav>
                                        <p:tav tm="100000">
                                          <p:val>
                                            <p:strVal val="#ppt_h"/>
                                          </p:val>
                                        </p:tav>
                                      </p:tavLst>
                                    </p:anim>
                                    <p:animEffect transition="in" filter="fade">
                                      <p:cBhvr>
                                        <p:cTn id="24" dur="500"/>
                                        <p:tgtEl>
                                          <p:spTgt spid="73"/>
                                        </p:tgtEl>
                                      </p:cBhvr>
                                    </p:animEffect>
                                  </p:childTnLst>
                                </p:cTn>
                              </p:par>
                              <p:par>
                                <p:cTn id="25" presetID="53" presetClass="entr" presetSubtype="16" fill="hold" nodeType="withEffect">
                                  <p:stCondLst>
                                    <p:cond delay="100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500"/>
                                        <p:tgtEl>
                                          <p:spTgt spid="56"/>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750"/>
                                        <p:tgtEl>
                                          <p:spTgt spid="62"/>
                                        </p:tgtEl>
                                      </p:cBhvr>
                                    </p:animEffect>
                                    <p:anim calcmode="lin" valueType="num">
                                      <p:cBhvr>
                                        <p:cTn id="54" dur="750" fill="hold"/>
                                        <p:tgtEl>
                                          <p:spTgt spid="62"/>
                                        </p:tgtEl>
                                        <p:attrNameLst>
                                          <p:attrName>ppt_x</p:attrName>
                                        </p:attrNameLst>
                                      </p:cBhvr>
                                      <p:tavLst>
                                        <p:tav tm="0">
                                          <p:val>
                                            <p:strVal val="#ppt_x"/>
                                          </p:val>
                                        </p:tav>
                                        <p:tav tm="100000">
                                          <p:val>
                                            <p:strVal val="#ppt_x"/>
                                          </p:val>
                                        </p:tav>
                                      </p:tavLst>
                                    </p:anim>
                                    <p:anim calcmode="lin" valueType="num">
                                      <p:cBhvr>
                                        <p:cTn id="55" dur="750" fill="hold"/>
                                        <p:tgtEl>
                                          <p:spTgt spid="6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750"/>
                                        <p:tgtEl>
                                          <p:spTgt spid="66"/>
                                        </p:tgtEl>
                                      </p:cBhvr>
                                    </p:animEffect>
                                    <p:anim calcmode="lin" valueType="num">
                                      <p:cBhvr>
                                        <p:cTn id="59" dur="750" fill="hold"/>
                                        <p:tgtEl>
                                          <p:spTgt spid="66"/>
                                        </p:tgtEl>
                                        <p:attrNameLst>
                                          <p:attrName>ppt_x</p:attrName>
                                        </p:attrNameLst>
                                      </p:cBhvr>
                                      <p:tavLst>
                                        <p:tav tm="0">
                                          <p:val>
                                            <p:strVal val="#ppt_x"/>
                                          </p:val>
                                        </p:tav>
                                        <p:tav tm="100000">
                                          <p:val>
                                            <p:strVal val="#ppt_x"/>
                                          </p:val>
                                        </p:tav>
                                      </p:tavLst>
                                    </p:anim>
                                    <p:anim calcmode="lin" valueType="num">
                                      <p:cBhvr>
                                        <p:cTn id="60" dur="750" fill="hold"/>
                                        <p:tgtEl>
                                          <p:spTgt spid="6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750"/>
                                        <p:tgtEl>
                                          <p:spTgt spid="63"/>
                                        </p:tgtEl>
                                      </p:cBhvr>
                                    </p:animEffect>
                                    <p:anim calcmode="lin" valueType="num">
                                      <p:cBhvr>
                                        <p:cTn id="64" dur="750" fill="hold"/>
                                        <p:tgtEl>
                                          <p:spTgt spid="63"/>
                                        </p:tgtEl>
                                        <p:attrNameLst>
                                          <p:attrName>ppt_x</p:attrName>
                                        </p:attrNameLst>
                                      </p:cBhvr>
                                      <p:tavLst>
                                        <p:tav tm="0">
                                          <p:val>
                                            <p:strVal val="#ppt_x"/>
                                          </p:val>
                                        </p:tav>
                                        <p:tav tm="100000">
                                          <p:val>
                                            <p:strVal val="#ppt_x"/>
                                          </p:val>
                                        </p:tav>
                                      </p:tavLst>
                                    </p:anim>
                                    <p:anim calcmode="lin" valueType="num">
                                      <p:cBhvr>
                                        <p:cTn id="65" dur="750" fill="hold"/>
                                        <p:tgtEl>
                                          <p:spTgt spid="63"/>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750"/>
                                        <p:tgtEl>
                                          <p:spTgt spid="65"/>
                                        </p:tgtEl>
                                      </p:cBhvr>
                                    </p:animEffect>
                                    <p:anim calcmode="lin" valueType="num">
                                      <p:cBhvr>
                                        <p:cTn id="69" dur="750" fill="hold"/>
                                        <p:tgtEl>
                                          <p:spTgt spid="65"/>
                                        </p:tgtEl>
                                        <p:attrNameLst>
                                          <p:attrName>ppt_x</p:attrName>
                                        </p:attrNameLst>
                                      </p:cBhvr>
                                      <p:tavLst>
                                        <p:tav tm="0">
                                          <p:val>
                                            <p:strVal val="#ppt_x"/>
                                          </p:val>
                                        </p:tav>
                                        <p:tav tm="100000">
                                          <p:val>
                                            <p:strVal val="#ppt_x"/>
                                          </p:val>
                                        </p:tav>
                                      </p:tavLst>
                                    </p:anim>
                                    <p:anim calcmode="lin" valueType="num">
                                      <p:cBhvr>
                                        <p:cTn id="70" dur="750" fill="hold"/>
                                        <p:tgtEl>
                                          <p:spTgt spid="6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750"/>
                                        <p:tgtEl>
                                          <p:spTgt spid="64"/>
                                        </p:tgtEl>
                                      </p:cBhvr>
                                    </p:animEffect>
                                    <p:anim calcmode="lin" valueType="num">
                                      <p:cBhvr>
                                        <p:cTn id="74" dur="750" fill="hold"/>
                                        <p:tgtEl>
                                          <p:spTgt spid="64"/>
                                        </p:tgtEl>
                                        <p:attrNameLst>
                                          <p:attrName>ppt_x</p:attrName>
                                        </p:attrNameLst>
                                      </p:cBhvr>
                                      <p:tavLst>
                                        <p:tav tm="0">
                                          <p:val>
                                            <p:strVal val="#ppt_x"/>
                                          </p:val>
                                        </p:tav>
                                        <p:tav tm="100000">
                                          <p:val>
                                            <p:strVal val="#ppt_x"/>
                                          </p:val>
                                        </p:tav>
                                      </p:tavLst>
                                    </p:anim>
                                    <p:anim calcmode="lin" valueType="num">
                                      <p:cBhvr>
                                        <p:cTn id="75" dur="75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normAutofit/>
          </a:bodyPr>
          <a:lstStyle/>
          <a:p>
            <a:r>
              <a:rPr lang="zh-CN" altLang="en-US" dirty="0">
                <a:latin typeface="微软雅黑" panose="020B0503020204020204" pitchFamily="34" charset="-122"/>
                <a:ea typeface="微软雅黑" panose="020B0503020204020204" pitchFamily="34" charset="-122"/>
              </a:rPr>
              <a:t>做到客户</a:t>
            </a:r>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满意</a:t>
            </a:r>
          </a:p>
        </p:txBody>
      </p:sp>
      <p:sp>
        <p:nvSpPr>
          <p:cNvPr id="19" name="椭圆 18"/>
          <p:cNvSpPr/>
          <p:nvPr/>
        </p:nvSpPr>
        <p:spPr>
          <a:xfrm>
            <a:off x="4312920" y="2150110"/>
            <a:ext cx="3550920" cy="3550920"/>
          </a:xfrm>
          <a:prstGeom prst="ellipse">
            <a:avLst/>
          </a:prstGeom>
          <a:no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509260" y="1551940"/>
            <a:ext cx="1173480" cy="1173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mj-ea"/>
                <a:ea typeface="+mj-ea"/>
              </a:rPr>
              <a:t>客户服务经理</a:t>
            </a:r>
          </a:p>
        </p:txBody>
      </p:sp>
      <p:sp>
        <p:nvSpPr>
          <p:cNvPr id="9" name="椭圆 8"/>
          <p:cNvSpPr/>
          <p:nvPr/>
        </p:nvSpPr>
        <p:spPr>
          <a:xfrm>
            <a:off x="3779520" y="2801620"/>
            <a:ext cx="1173480" cy="1173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mj-ea"/>
                <a:ea typeface="+mj-ea"/>
              </a:rPr>
              <a:t>产品技术咨询专家</a:t>
            </a:r>
          </a:p>
        </p:txBody>
      </p:sp>
      <p:sp>
        <p:nvSpPr>
          <p:cNvPr id="10" name="椭圆 9"/>
          <p:cNvSpPr/>
          <p:nvPr/>
        </p:nvSpPr>
        <p:spPr>
          <a:xfrm>
            <a:off x="7239000" y="2801620"/>
            <a:ext cx="1173480" cy="11734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mj-ea"/>
                <a:ea typeface="+mj-ea"/>
              </a:rPr>
              <a:t>技术问题处理专家</a:t>
            </a:r>
          </a:p>
        </p:txBody>
      </p:sp>
      <p:sp>
        <p:nvSpPr>
          <p:cNvPr id="11" name="椭圆 10"/>
          <p:cNvSpPr/>
          <p:nvPr/>
        </p:nvSpPr>
        <p:spPr>
          <a:xfrm>
            <a:off x="6583680" y="4828540"/>
            <a:ext cx="1173480" cy="11734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mj-ea"/>
                <a:ea typeface="+mj-ea"/>
              </a:rPr>
              <a:t>技术培训讲师</a:t>
            </a:r>
          </a:p>
        </p:txBody>
      </p:sp>
      <p:sp>
        <p:nvSpPr>
          <p:cNvPr id="12" name="椭圆 11"/>
          <p:cNvSpPr/>
          <p:nvPr/>
        </p:nvSpPr>
        <p:spPr>
          <a:xfrm>
            <a:off x="4442460" y="4828540"/>
            <a:ext cx="1173480" cy="11734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mj-ea"/>
                <a:ea typeface="+mj-ea"/>
              </a:rPr>
              <a:t>现场服务专家</a:t>
            </a:r>
          </a:p>
        </p:txBody>
      </p:sp>
      <p:sp>
        <p:nvSpPr>
          <p:cNvPr id="6" name="燕尾形 5"/>
          <p:cNvSpPr/>
          <p:nvPr/>
        </p:nvSpPr>
        <p:spPr>
          <a:xfrm rot="5400000">
            <a:off x="6015319" y="2771140"/>
            <a:ext cx="160020" cy="274320"/>
          </a:xfrm>
          <a:prstGeom prst="chevron">
            <a:avLst>
              <a:gd name="adj" fmla="val 3611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rot="14244344">
            <a:off x="6640685" y="4667250"/>
            <a:ext cx="160020" cy="274320"/>
          </a:xfrm>
          <a:prstGeom prst="chevron">
            <a:avLst>
              <a:gd name="adj" fmla="val 3611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rot="7355656" flipH="1">
            <a:off x="5389482" y="4667250"/>
            <a:ext cx="160020" cy="274320"/>
          </a:xfrm>
          <a:prstGeom prst="chevron">
            <a:avLst>
              <a:gd name="adj" fmla="val 361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rot="11700000" flipH="1">
            <a:off x="5030224" y="3417094"/>
            <a:ext cx="160020" cy="274320"/>
          </a:xfrm>
          <a:prstGeom prst="chevron">
            <a:avLst>
              <a:gd name="adj" fmla="val 361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燕尾形 17"/>
          <p:cNvSpPr/>
          <p:nvPr/>
        </p:nvSpPr>
        <p:spPr>
          <a:xfrm rot="9900000">
            <a:off x="6990079" y="3417093"/>
            <a:ext cx="160020" cy="274320"/>
          </a:xfrm>
          <a:prstGeom prst="chevron">
            <a:avLst>
              <a:gd name="adj" fmla="val 361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5" name="组合 24"/>
          <p:cNvGrpSpPr/>
          <p:nvPr/>
        </p:nvGrpSpPr>
        <p:grpSpPr>
          <a:xfrm>
            <a:off x="5227320" y="3091180"/>
            <a:ext cx="1737360" cy="1737360"/>
            <a:chOff x="5227320" y="3091180"/>
            <a:chExt cx="1737360" cy="1737360"/>
          </a:xfrm>
        </p:grpSpPr>
        <p:sp>
          <p:nvSpPr>
            <p:cNvPr id="7" name="椭圆 6"/>
            <p:cNvSpPr/>
            <p:nvPr/>
          </p:nvSpPr>
          <p:spPr>
            <a:xfrm>
              <a:off x="5227320" y="3091180"/>
              <a:ext cx="1737360" cy="1737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5653298" y="3569946"/>
              <a:ext cx="885404" cy="779829"/>
              <a:chOff x="2203450" y="770309"/>
              <a:chExt cx="7785100" cy="6856812"/>
            </a:xfrm>
            <a:solidFill>
              <a:schemeClr val="bg1"/>
            </a:solidFill>
          </p:grpSpPr>
          <p:sp>
            <p:nvSpPr>
              <p:cNvPr id="23" name="任意多边形 22"/>
              <p:cNvSpPr/>
              <p:nvPr/>
            </p:nvSpPr>
            <p:spPr bwMode="auto">
              <a:xfrm>
                <a:off x="6007100" y="770309"/>
                <a:ext cx="3981450" cy="6856812"/>
              </a:xfrm>
              <a:custGeom>
                <a:avLst/>
                <a:gdLst>
                  <a:gd name="connsiteX0" fmla="*/ 2051459 w 3981450"/>
                  <a:gd name="connsiteY0" fmla="*/ 1433912 h 6856812"/>
                  <a:gd name="connsiteX1" fmla="*/ 2082422 w 3981450"/>
                  <a:gd name="connsiteY1" fmla="*/ 1433912 h 6856812"/>
                  <a:gd name="connsiteX2" fmla="*/ 2112590 w 3981450"/>
                  <a:gd name="connsiteY2" fmla="*/ 1435499 h 6856812"/>
                  <a:gd name="connsiteX3" fmla="*/ 2143552 w 3981450"/>
                  <a:gd name="connsiteY3" fmla="*/ 1437880 h 6856812"/>
                  <a:gd name="connsiteX4" fmla="*/ 2173721 w 3981450"/>
                  <a:gd name="connsiteY4" fmla="*/ 1441849 h 6856812"/>
                  <a:gd name="connsiteX5" fmla="*/ 2202302 w 3981450"/>
                  <a:gd name="connsiteY5" fmla="*/ 1446610 h 6856812"/>
                  <a:gd name="connsiteX6" fmla="*/ 2232470 w 3981450"/>
                  <a:gd name="connsiteY6" fmla="*/ 1452959 h 6856812"/>
                  <a:gd name="connsiteX7" fmla="*/ 2261845 w 3981450"/>
                  <a:gd name="connsiteY7" fmla="*/ 1460102 h 6856812"/>
                  <a:gd name="connsiteX8" fmla="*/ 2289632 w 3981450"/>
                  <a:gd name="connsiteY8" fmla="*/ 1469626 h 6856812"/>
                  <a:gd name="connsiteX9" fmla="*/ 2318212 w 3981450"/>
                  <a:gd name="connsiteY9" fmla="*/ 1479149 h 6856812"/>
                  <a:gd name="connsiteX10" fmla="*/ 2345205 w 3981450"/>
                  <a:gd name="connsiteY10" fmla="*/ 1491054 h 6856812"/>
                  <a:gd name="connsiteX11" fmla="*/ 2372992 w 3981450"/>
                  <a:gd name="connsiteY11" fmla="*/ 1502958 h 6856812"/>
                  <a:gd name="connsiteX12" fmla="*/ 2390458 w 3981450"/>
                  <a:gd name="connsiteY12" fmla="*/ 1509307 h 6856812"/>
                  <a:gd name="connsiteX13" fmla="*/ 2406336 w 3981450"/>
                  <a:gd name="connsiteY13" fmla="*/ 1517244 h 6856812"/>
                  <a:gd name="connsiteX14" fmla="*/ 2424596 w 3981450"/>
                  <a:gd name="connsiteY14" fmla="*/ 1527561 h 6856812"/>
                  <a:gd name="connsiteX15" fmla="*/ 2440474 w 3981450"/>
                  <a:gd name="connsiteY15" fmla="*/ 1537085 h 6856812"/>
                  <a:gd name="connsiteX16" fmla="*/ 3409042 w 3981450"/>
                  <a:gd name="connsiteY16" fmla="*/ 2224371 h 6856812"/>
                  <a:gd name="connsiteX17" fmla="*/ 3435241 w 3981450"/>
                  <a:gd name="connsiteY17" fmla="*/ 2243419 h 6856812"/>
                  <a:gd name="connsiteX18" fmla="*/ 3462234 w 3981450"/>
                  <a:gd name="connsiteY18" fmla="*/ 2263260 h 6856812"/>
                  <a:gd name="connsiteX19" fmla="*/ 3486845 w 3981450"/>
                  <a:gd name="connsiteY19" fmla="*/ 2283101 h 6856812"/>
                  <a:gd name="connsiteX20" fmla="*/ 3511456 w 3981450"/>
                  <a:gd name="connsiteY20" fmla="*/ 2306116 h 6856812"/>
                  <a:gd name="connsiteX21" fmla="*/ 3533686 w 3981450"/>
                  <a:gd name="connsiteY21" fmla="*/ 2329131 h 6856812"/>
                  <a:gd name="connsiteX22" fmla="*/ 3556709 w 3981450"/>
                  <a:gd name="connsiteY22" fmla="*/ 2352940 h 6856812"/>
                  <a:gd name="connsiteX23" fmla="*/ 3576557 w 3981450"/>
                  <a:gd name="connsiteY23" fmla="*/ 2377543 h 6856812"/>
                  <a:gd name="connsiteX24" fmla="*/ 3597198 w 3981450"/>
                  <a:gd name="connsiteY24" fmla="*/ 2404526 h 6856812"/>
                  <a:gd name="connsiteX25" fmla="*/ 3614664 w 3981450"/>
                  <a:gd name="connsiteY25" fmla="*/ 2430716 h 6856812"/>
                  <a:gd name="connsiteX26" fmla="*/ 3632130 w 3981450"/>
                  <a:gd name="connsiteY26" fmla="*/ 2458493 h 6856812"/>
                  <a:gd name="connsiteX27" fmla="*/ 3648802 w 3981450"/>
                  <a:gd name="connsiteY27" fmla="*/ 2487858 h 6856812"/>
                  <a:gd name="connsiteX28" fmla="*/ 3662299 w 3981450"/>
                  <a:gd name="connsiteY28" fmla="*/ 2516429 h 6856812"/>
                  <a:gd name="connsiteX29" fmla="*/ 3676589 w 3981450"/>
                  <a:gd name="connsiteY29" fmla="*/ 2545793 h 6856812"/>
                  <a:gd name="connsiteX30" fmla="*/ 3687704 w 3981450"/>
                  <a:gd name="connsiteY30" fmla="*/ 2576745 h 6856812"/>
                  <a:gd name="connsiteX31" fmla="*/ 3698819 w 3981450"/>
                  <a:gd name="connsiteY31" fmla="*/ 2606903 h 6856812"/>
                  <a:gd name="connsiteX32" fmla="*/ 3707552 w 3981450"/>
                  <a:gd name="connsiteY32" fmla="*/ 2640236 h 6856812"/>
                  <a:gd name="connsiteX33" fmla="*/ 3971129 w 3981450"/>
                  <a:gd name="connsiteY33" fmla="*/ 3622754 h 6856812"/>
                  <a:gd name="connsiteX34" fmla="*/ 3975099 w 3981450"/>
                  <a:gd name="connsiteY34" fmla="*/ 3637833 h 6856812"/>
                  <a:gd name="connsiteX35" fmla="*/ 3977480 w 3981450"/>
                  <a:gd name="connsiteY35" fmla="*/ 3652119 h 6856812"/>
                  <a:gd name="connsiteX36" fmla="*/ 3981450 w 3981450"/>
                  <a:gd name="connsiteY36" fmla="*/ 3680690 h 6856812"/>
                  <a:gd name="connsiteX37" fmla="*/ 3981450 w 3981450"/>
                  <a:gd name="connsiteY37" fmla="*/ 3710054 h 6856812"/>
                  <a:gd name="connsiteX38" fmla="*/ 3979068 w 3981450"/>
                  <a:gd name="connsiteY38" fmla="*/ 3737831 h 6856812"/>
                  <a:gd name="connsiteX39" fmla="*/ 3973511 w 3981450"/>
                  <a:gd name="connsiteY39" fmla="*/ 3765608 h 6856812"/>
                  <a:gd name="connsiteX40" fmla="*/ 3964778 w 3981450"/>
                  <a:gd name="connsiteY40" fmla="*/ 3793386 h 6856812"/>
                  <a:gd name="connsiteX41" fmla="*/ 3955251 w 3981450"/>
                  <a:gd name="connsiteY41" fmla="*/ 3817988 h 6856812"/>
                  <a:gd name="connsiteX42" fmla="*/ 3942548 w 3981450"/>
                  <a:gd name="connsiteY42" fmla="*/ 3843384 h 6856812"/>
                  <a:gd name="connsiteX43" fmla="*/ 3927464 w 3981450"/>
                  <a:gd name="connsiteY43" fmla="*/ 3866400 h 6856812"/>
                  <a:gd name="connsiteX44" fmla="*/ 3909204 w 3981450"/>
                  <a:gd name="connsiteY44" fmla="*/ 3888622 h 6856812"/>
                  <a:gd name="connsiteX45" fmla="*/ 3890944 w 3981450"/>
                  <a:gd name="connsiteY45" fmla="*/ 3909256 h 6856812"/>
                  <a:gd name="connsiteX46" fmla="*/ 3869509 w 3981450"/>
                  <a:gd name="connsiteY46" fmla="*/ 3926716 h 6856812"/>
                  <a:gd name="connsiteX47" fmla="*/ 3846486 w 3981450"/>
                  <a:gd name="connsiteY47" fmla="*/ 3943382 h 6856812"/>
                  <a:gd name="connsiteX48" fmla="*/ 3821080 w 3981450"/>
                  <a:gd name="connsiteY48" fmla="*/ 3956874 h 6856812"/>
                  <a:gd name="connsiteX49" fmla="*/ 3794882 w 3981450"/>
                  <a:gd name="connsiteY49" fmla="*/ 3969572 h 6856812"/>
                  <a:gd name="connsiteX50" fmla="*/ 3780591 w 3981450"/>
                  <a:gd name="connsiteY50" fmla="*/ 3974334 h 6856812"/>
                  <a:gd name="connsiteX51" fmla="*/ 3765507 w 3981450"/>
                  <a:gd name="connsiteY51" fmla="*/ 3978302 h 6856812"/>
                  <a:gd name="connsiteX52" fmla="*/ 3747247 w 3981450"/>
                  <a:gd name="connsiteY52" fmla="*/ 3982270 h 6856812"/>
                  <a:gd name="connsiteX53" fmla="*/ 3728193 w 3981450"/>
                  <a:gd name="connsiteY53" fmla="*/ 3986239 h 6856812"/>
                  <a:gd name="connsiteX54" fmla="*/ 3710727 w 3981450"/>
                  <a:gd name="connsiteY54" fmla="*/ 3987032 h 6856812"/>
                  <a:gd name="connsiteX55" fmla="*/ 3691674 w 3981450"/>
                  <a:gd name="connsiteY55" fmla="*/ 3988619 h 6856812"/>
                  <a:gd name="connsiteX56" fmla="*/ 3667856 w 3981450"/>
                  <a:gd name="connsiteY56" fmla="*/ 3987032 h 6856812"/>
                  <a:gd name="connsiteX57" fmla="*/ 3643245 w 3981450"/>
                  <a:gd name="connsiteY57" fmla="*/ 3984651 h 6856812"/>
                  <a:gd name="connsiteX58" fmla="*/ 3621016 w 3981450"/>
                  <a:gd name="connsiteY58" fmla="*/ 3979889 h 6856812"/>
                  <a:gd name="connsiteX59" fmla="*/ 3597992 w 3981450"/>
                  <a:gd name="connsiteY59" fmla="*/ 3973540 h 6856812"/>
                  <a:gd name="connsiteX60" fmla="*/ 3576557 w 3981450"/>
                  <a:gd name="connsiteY60" fmla="*/ 3964810 h 6856812"/>
                  <a:gd name="connsiteX61" fmla="*/ 3555121 w 3981450"/>
                  <a:gd name="connsiteY61" fmla="*/ 3954493 h 6856812"/>
                  <a:gd name="connsiteX62" fmla="*/ 3535274 w 3981450"/>
                  <a:gd name="connsiteY62" fmla="*/ 3943382 h 6856812"/>
                  <a:gd name="connsiteX63" fmla="*/ 3516220 w 3981450"/>
                  <a:gd name="connsiteY63" fmla="*/ 3929097 h 6856812"/>
                  <a:gd name="connsiteX64" fmla="*/ 3497166 w 3981450"/>
                  <a:gd name="connsiteY64" fmla="*/ 3914018 h 6856812"/>
                  <a:gd name="connsiteX65" fmla="*/ 3481288 w 3981450"/>
                  <a:gd name="connsiteY65" fmla="*/ 3898145 h 6856812"/>
                  <a:gd name="connsiteX66" fmla="*/ 3465410 w 3981450"/>
                  <a:gd name="connsiteY66" fmla="*/ 3879892 h 6856812"/>
                  <a:gd name="connsiteX67" fmla="*/ 3451913 w 3981450"/>
                  <a:gd name="connsiteY67" fmla="*/ 3860844 h 6856812"/>
                  <a:gd name="connsiteX68" fmla="*/ 3438417 w 3981450"/>
                  <a:gd name="connsiteY68" fmla="*/ 3841004 h 6856812"/>
                  <a:gd name="connsiteX69" fmla="*/ 3428096 w 3981450"/>
                  <a:gd name="connsiteY69" fmla="*/ 3819575 h 6856812"/>
                  <a:gd name="connsiteX70" fmla="*/ 3417775 w 3981450"/>
                  <a:gd name="connsiteY70" fmla="*/ 3796560 h 6856812"/>
                  <a:gd name="connsiteX71" fmla="*/ 3410630 w 3981450"/>
                  <a:gd name="connsiteY71" fmla="*/ 3772751 h 6856812"/>
                  <a:gd name="connsiteX72" fmla="*/ 3147846 w 3981450"/>
                  <a:gd name="connsiteY72" fmla="*/ 2790233 h 6856812"/>
                  <a:gd name="connsiteX73" fmla="*/ 3144671 w 3981450"/>
                  <a:gd name="connsiteY73" fmla="*/ 2777534 h 6856812"/>
                  <a:gd name="connsiteX74" fmla="*/ 3138320 w 3981450"/>
                  <a:gd name="connsiteY74" fmla="*/ 2764836 h 6856812"/>
                  <a:gd name="connsiteX75" fmla="*/ 3132762 w 3981450"/>
                  <a:gd name="connsiteY75" fmla="*/ 2753725 h 6856812"/>
                  <a:gd name="connsiteX76" fmla="*/ 3125617 w 3981450"/>
                  <a:gd name="connsiteY76" fmla="*/ 2743408 h 6856812"/>
                  <a:gd name="connsiteX77" fmla="*/ 3117678 w 3981450"/>
                  <a:gd name="connsiteY77" fmla="*/ 2733091 h 6856812"/>
                  <a:gd name="connsiteX78" fmla="*/ 3108945 w 3981450"/>
                  <a:gd name="connsiteY78" fmla="*/ 2723567 h 6856812"/>
                  <a:gd name="connsiteX79" fmla="*/ 3098624 w 3981450"/>
                  <a:gd name="connsiteY79" fmla="*/ 2715631 h 6856812"/>
                  <a:gd name="connsiteX80" fmla="*/ 3087509 w 3981450"/>
                  <a:gd name="connsiteY80" fmla="*/ 2707694 h 6856812"/>
                  <a:gd name="connsiteX81" fmla="*/ 2909674 w 3981450"/>
                  <a:gd name="connsiteY81" fmla="*/ 2580713 h 6856812"/>
                  <a:gd name="connsiteX82" fmla="*/ 3034318 w 3981450"/>
                  <a:gd name="connsiteY82" fmla="*/ 3035465 h 6856812"/>
                  <a:gd name="connsiteX83" fmla="*/ 3043050 w 3981450"/>
                  <a:gd name="connsiteY83" fmla="*/ 3067211 h 6856812"/>
                  <a:gd name="connsiteX84" fmla="*/ 3049402 w 3981450"/>
                  <a:gd name="connsiteY84" fmla="*/ 3098956 h 6856812"/>
                  <a:gd name="connsiteX85" fmla="*/ 3053371 w 3981450"/>
                  <a:gd name="connsiteY85" fmla="*/ 3131495 h 6856812"/>
                  <a:gd name="connsiteX86" fmla="*/ 3057341 w 3981450"/>
                  <a:gd name="connsiteY86" fmla="*/ 3163240 h 6856812"/>
                  <a:gd name="connsiteX87" fmla="*/ 3059722 w 3981450"/>
                  <a:gd name="connsiteY87" fmla="*/ 3178319 h 6856812"/>
                  <a:gd name="connsiteX88" fmla="*/ 3062104 w 3981450"/>
                  <a:gd name="connsiteY88" fmla="*/ 3193399 h 6856812"/>
                  <a:gd name="connsiteX89" fmla="*/ 3139113 w 3981450"/>
                  <a:gd name="connsiteY89" fmla="*/ 4625907 h 6856812"/>
                  <a:gd name="connsiteX90" fmla="*/ 3141495 w 3981450"/>
                  <a:gd name="connsiteY90" fmla="*/ 4660034 h 6856812"/>
                  <a:gd name="connsiteX91" fmla="*/ 3145464 w 3981450"/>
                  <a:gd name="connsiteY91" fmla="*/ 4694160 h 6856812"/>
                  <a:gd name="connsiteX92" fmla="*/ 3149434 w 3981450"/>
                  <a:gd name="connsiteY92" fmla="*/ 4728286 h 6856812"/>
                  <a:gd name="connsiteX93" fmla="*/ 3153404 w 3981450"/>
                  <a:gd name="connsiteY93" fmla="*/ 4762412 h 6856812"/>
                  <a:gd name="connsiteX94" fmla="*/ 3159755 w 3981450"/>
                  <a:gd name="connsiteY94" fmla="*/ 4796539 h 6856812"/>
                  <a:gd name="connsiteX95" fmla="*/ 3166106 w 3981450"/>
                  <a:gd name="connsiteY95" fmla="*/ 4829078 h 6856812"/>
                  <a:gd name="connsiteX96" fmla="*/ 3171664 w 3981450"/>
                  <a:gd name="connsiteY96" fmla="*/ 4863204 h 6856812"/>
                  <a:gd name="connsiteX97" fmla="*/ 3179603 w 3981450"/>
                  <a:gd name="connsiteY97" fmla="*/ 4895743 h 6856812"/>
                  <a:gd name="connsiteX98" fmla="*/ 3188336 w 3981450"/>
                  <a:gd name="connsiteY98" fmla="*/ 4928282 h 6856812"/>
                  <a:gd name="connsiteX99" fmla="*/ 3197068 w 3981450"/>
                  <a:gd name="connsiteY99" fmla="*/ 4961615 h 6856812"/>
                  <a:gd name="connsiteX100" fmla="*/ 3207390 w 3981450"/>
                  <a:gd name="connsiteY100" fmla="*/ 4994154 h 6856812"/>
                  <a:gd name="connsiteX101" fmla="*/ 3218504 w 3981450"/>
                  <a:gd name="connsiteY101" fmla="*/ 5025899 h 6856812"/>
                  <a:gd name="connsiteX102" fmla="*/ 3230413 w 3981450"/>
                  <a:gd name="connsiteY102" fmla="*/ 5058438 h 6856812"/>
                  <a:gd name="connsiteX103" fmla="*/ 3242322 w 3981450"/>
                  <a:gd name="connsiteY103" fmla="*/ 5090183 h 6856812"/>
                  <a:gd name="connsiteX104" fmla="*/ 3256612 w 3981450"/>
                  <a:gd name="connsiteY104" fmla="*/ 5121135 h 6856812"/>
                  <a:gd name="connsiteX105" fmla="*/ 3270108 w 3981450"/>
                  <a:gd name="connsiteY105" fmla="*/ 5152880 h 6856812"/>
                  <a:gd name="connsiteX106" fmla="*/ 3883005 w 3981450"/>
                  <a:gd name="connsiteY106" fmla="*/ 6325871 h 6856812"/>
                  <a:gd name="connsiteX107" fmla="*/ 3891738 w 3981450"/>
                  <a:gd name="connsiteY107" fmla="*/ 6342538 h 6856812"/>
                  <a:gd name="connsiteX108" fmla="*/ 3899678 w 3981450"/>
                  <a:gd name="connsiteY108" fmla="*/ 6359997 h 6856812"/>
                  <a:gd name="connsiteX109" fmla="*/ 3906029 w 3981450"/>
                  <a:gd name="connsiteY109" fmla="*/ 6376664 h 6856812"/>
                  <a:gd name="connsiteX110" fmla="*/ 3910792 w 3981450"/>
                  <a:gd name="connsiteY110" fmla="*/ 6394124 h 6856812"/>
                  <a:gd name="connsiteX111" fmla="*/ 3915556 w 3981450"/>
                  <a:gd name="connsiteY111" fmla="*/ 6411584 h 6856812"/>
                  <a:gd name="connsiteX112" fmla="*/ 3919525 w 3981450"/>
                  <a:gd name="connsiteY112" fmla="*/ 6429837 h 6856812"/>
                  <a:gd name="connsiteX113" fmla="*/ 3921907 w 3981450"/>
                  <a:gd name="connsiteY113" fmla="*/ 6447297 h 6856812"/>
                  <a:gd name="connsiteX114" fmla="*/ 3923495 w 3981450"/>
                  <a:gd name="connsiteY114" fmla="*/ 6464757 h 6856812"/>
                  <a:gd name="connsiteX115" fmla="*/ 3925082 w 3981450"/>
                  <a:gd name="connsiteY115" fmla="*/ 6482217 h 6856812"/>
                  <a:gd name="connsiteX116" fmla="*/ 3925082 w 3981450"/>
                  <a:gd name="connsiteY116" fmla="*/ 6500471 h 6856812"/>
                  <a:gd name="connsiteX117" fmla="*/ 3925082 w 3981450"/>
                  <a:gd name="connsiteY117" fmla="*/ 6516343 h 6856812"/>
                  <a:gd name="connsiteX118" fmla="*/ 3921907 w 3981450"/>
                  <a:gd name="connsiteY118" fmla="*/ 6533803 h 6856812"/>
                  <a:gd name="connsiteX119" fmla="*/ 3921113 w 3981450"/>
                  <a:gd name="connsiteY119" fmla="*/ 6552057 h 6856812"/>
                  <a:gd name="connsiteX120" fmla="*/ 3917144 w 3981450"/>
                  <a:gd name="connsiteY120" fmla="*/ 6569517 h 6856812"/>
                  <a:gd name="connsiteX121" fmla="*/ 3913174 w 3981450"/>
                  <a:gd name="connsiteY121" fmla="*/ 6586183 h 6856812"/>
                  <a:gd name="connsiteX122" fmla="*/ 3908410 w 3981450"/>
                  <a:gd name="connsiteY122" fmla="*/ 6602056 h 6856812"/>
                  <a:gd name="connsiteX123" fmla="*/ 3903647 w 3981450"/>
                  <a:gd name="connsiteY123" fmla="*/ 6618722 h 6856812"/>
                  <a:gd name="connsiteX124" fmla="*/ 3897296 w 3981450"/>
                  <a:gd name="connsiteY124" fmla="*/ 6635388 h 6856812"/>
                  <a:gd name="connsiteX125" fmla="*/ 3889357 w 3981450"/>
                  <a:gd name="connsiteY125" fmla="*/ 6651261 h 6856812"/>
                  <a:gd name="connsiteX126" fmla="*/ 3882212 w 3981450"/>
                  <a:gd name="connsiteY126" fmla="*/ 6666340 h 6856812"/>
                  <a:gd name="connsiteX127" fmla="*/ 3872684 w 3981450"/>
                  <a:gd name="connsiteY127" fmla="*/ 6681419 h 6856812"/>
                  <a:gd name="connsiteX128" fmla="*/ 3863158 w 3981450"/>
                  <a:gd name="connsiteY128" fmla="*/ 6696498 h 6856812"/>
                  <a:gd name="connsiteX129" fmla="*/ 3852837 w 3981450"/>
                  <a:gd name="connsiteY129" fmla="*/ 6710784 h 6856812"/>
                  <a:gd name="connsiteX130" fmla="*/ 3842516 w 3981450"/>
                  <a:gd name="connsiteY130" fmla="*/ 6724275 h 6856812"/>
                  <a:gd name="connsiteX131" fmla="*/ 3829814 w 3981450"/>
                  <a:gd name="connsiteY131" fmla="*/ 6738561 h 6856812"/>
                  <a:gd name="connsiteX132" fmla="*/ 3818699 w 3981450"/>
                  <a:gd name="connsiteY132" fmla="*/ 6751259 h 6856812"/>
                  <a:gd name="connsiteX133" fmla="*/ 3805202 w 3981450"/>
                  <a:gd name="connsiteY133" fmla="*/ 6763163 h 6856812"/>
                  <a:gd name="connsiteX134" fmla="*/ 3790912 w 3981450"/>
                  <a:gd name="connsiteY134" fmla="*/ 6775068 h 6856812"/>
                  <a:gd name="connsiteX135" fmla="*/ 3777416 w 3981450"/>
                  <a:gd name="connsiteY135" fmla="*/ 6786179 h 6856812"/>
                  <a:gd name="connsiteX136" fmla="*/ 3762331 w 3981450"/>
                  <a:gd name="connsiteY136" fmla="*/ 6796496 h 6856812"/>
                  <a:gd name="connsiteX137" fmla="*/ 3747247 w 3981450"/>
                  <a:gd name="connsiteY137" fmla="*/ 6806020 h 6856812"/>
                  <a:gd name="connsiteX138" fmla="*/ 3730575 w 3981450"/>
                  <a:gd name="connsiteY138" fmla="*/ 6815543 h 6856812"/>
                  <a:gd name="connsiteX139" fmla="*/ 3710727 w 3981450"/>
                  <a:gd name="connsiteY139" fmla="*/ 6825067 h 6856812"/>
                  <a:gd name="connsiteX140" fmla="*/ 3689292 w 3981450"/>
                  <a:gd name="connsiteY140" fmla="*/ 6833797 h 6856812"/>
                  <a:gd name="connsiteX141" fmla="*/ 3668650 w 3981450"/>
                  <a:gd name="connsiteY141" fmla="*/ 6840146 h 6856812"/>
                  <a:gd name="connsiteX142" fmla="*/ 3647214 w 3981450"/>
                  <a:gd name="connsiteY142" fmla="*/ 6846495 h 6856812"/>
                  <a:gd name="connsiteX143" fmla="*/ 3625779 w 3981450"/>
                  <a:gd name="connsiteY143" fmla="*/ 6850463 h 6856812"/>
                  <a:gd name="connsiteX144" fmla="*/ 3604344 w 3981450"/>
                  <a:gd name="connsiteY144" fmla="*/ 6854431 h 6856812"/>
                  <a:gd name="connsiteX145" fmla="*/ 3584496 w 3981450"/>
                  <a:gd name="connsiteY145" fmla="*/ 6856812 h 6856812"/>
                  <a:gd name="connsiteX146" fmla="*/ 3563060 w 3981450"/>
                  <a:gd name="connsiteY146" fmla="*/ 6856812 h 6856812"/>
                  <a:gd name="connsiteX147" fmla="*/ 3537655 w 3981450"/>
                  <a:gd name="connsiteY147" fmla="*/ 6855225 h 6856812"/>
                  <a:gd name="connsiteX148" fmla="*/ 3513838 w 3981450"/>
                  <a:gd name="connsiteY148" fmla="*/ 6852844 h 6856812"/>
                  <a:gd name="connsiteX149" fmla="*/ 3490021 w 3981450"/>
                  <a:gd name="connsiteY149" fmla="*/ 6848876 h 6856812"/>
                  <a:gd name="connsiteX150" fmla="*/ 3465410 w 3981450"/>
                  <a:gd name="connsiteY150" fmla="*/ 6844114 h 6856812"/>
                  <a:gd name="connsiteX151" fmla="*/ 3443180 w 3981450"/>
                  <a:gd name="connsiteY151" fmla="*/ 6836971 h 6856812"/>
                  <a:gd name="connsiteX152" fmla="*/ 3420157 w 3981450"/>
                  <a:gd name="connsiteY152" fmla="*/ 6827448 h 6856812"/>
                  <a:gd name="connsiteX153" fmla="*/ 3397928 w 3981450"/>
                  <a:gd name="connsiteY153" fmla="*/ 6817924 h 6856812"/>
                  <a:gd name="connsiteX154" fmla="*/ 3377286 w 3981450"/>
                  <a:gd name="connsiteY154" fmla="*/ 6806020 h 6856812"/>
                  <a:gd name="connsiteX155" fmla="*/ 3355850 w 3981450"/>
                  <a:gd name="connsiteY155" fmla="*/ 6792528 h 6856812"/>
                  <a:gd name="connsiteX156" fmla="*/ 3336796 w 3981450"/>
                  <a:gd name="connsiteY156" fmla="*/ 6779036 h 6856812"/>
                  <a:gd name="connsiteX157" fmla="*/ 3318536 w 3981450"/>
                  <a:gd name="connsiteY157" fmla="*/ 6762370 h 6856812"/>
                  <a:gd name="connsiteX158" fmla="*/ 3299483 w 3981450"/>
                  <a:gd name="connsiteY158" fmla="*/ 6744910 h 6856812"/>
                  <a:gd name="connsiteX159" fmla="*/ 3282811 w 3981450"/>
                  <a:gd name="connsiteY159" fmla="*/ 6725863 h 6856812"/>
                  <a:gd name="connsiteX160" fmla="*/ 3267726 w 3981450"/>
                  <a:gd name="connsiteY160" fmla="*/ 6705228 h 6856812"/>
                  <a:gd name="connsiteX161" fmla="*/ 3254230 w 3981450"/>
                  <a:gd name="connsiteY161" fmla="*/ 6683800 h 6856812"/>
                  <a:gd name="connsiteX162" fmla="*/ 3241528 w 3981450"/>
                  <a:gd name="connsiteY162" fmla="*/ 6662372 h 6856812"/>
                  <a:gd name="connsiteX163" fmla="*/ 2623867 w 3981450"/>
                  <a:gd name="connsiteY163" fmla="*/ 5480651 h 6856812"/>
                  <a:gd name="connsiteX164" fmla="*/ 2615928 w 3981450"/>
                  <a:gd name="connsiteY164" fmla="*/ 5465572 h 6856812"/>
                  <a:gd name="connsiteX165" fmla="*/ 2594492 w 3981450"/>
                  <a:gd name="connsiteY165" fmla="*/ 5418748 h 6856812"/>
                  <a:gd name="connsiteX166" fmla="*/ 2573057 w 3981450"/>
                  <a:gd name="connsiteY166" fmla="*/ 5371130 h 6856812"/>
                  <a:gd name="connsiteX167" fmla="*/ 2554003 w 3981450"/>
                  <a:gd name="connsiteY167" fmla="*/ 5321924 h 6856812"/>
                  <a:gd name="connsiteX168" fmla="*/ 2536537 w 3981450"/>
                  <a:gd name="connsiteY168" fmla="*/ 5274306 h 6856812"/>
                  <a:gd name="connsiteX169" fmla="*/ 2519865 w 3981450"/>
                  <a:gd name="connsiteY169" fmla="*/ 5225101 h 6856812"/>
                  <a:gd name="connsiteX170" fmla="*/ 2503987 w 3981450"/>
                  <a:gd name="connsiteY170" fmla="*/ 5174308 h 6856812"/>
                  <a:gd name="connsiteX171" fmla="*/ 2489696 w 3981450"/>
                  <a:gd name="connsiteY171" fmla="*/ 5125103 h 6856812"/>
                  <a:gd name="connsiteX172" fmla="*/ 2476994 w 3981450"/>
                  <a:gd name="connsiteY172" fmla="*/ 5075104 h 6856812"/>
                  <a:gd name="connsiteX173" fmla="*/ 2465085 w 3981450"/>
                  <a:gd name="connsiteY173" fmla="*/ 5024312 h 6856812"/>
                  <a:gd name="connsiteX174" fmla="*/ 2454764 w 3981450"/>
                  <a:gd name="connsiteY174" fmla="*/ 4974313 h 6856812"/>
                  <a:gd name="connsiteX175" fmla="*/ 2444444 w 3981450"/>
                  <a:gd name="connsiteY175" fmla="*/ 4923520 h 6856812"/>
                  <a:gd name="connsiteX176" fmla="*/ 2437298 w 3981450"/>
                  <a:gd name="connsiteY176" fmla="*/ 4871934 h 6856812"/>
                  <a:gd name="connsiteX177" fmla="*/ 2429359 w 3981450"/>
                  <a:gd name="connsiteY177" fmla="*/ 4821141 h 6856812"/>
                  <a:gd name="connsiteX178" fmla="*/ 2423008 w 3981450"/>
                  <a:gd name="connsiteY178" fmla="*/ 4769555 h 6856812"/>
                  <a:gd name="connsiteX179" fmla="*/ 2419038 w 3981450"/>
                  <a:gd name="connsiteY179" fmla="*/ 4717175 h 6856812"/>
                  <a:gd name="connsiteX180" fmla="*/ 2415863 w 3981450"/>
                  <a:gd name="connsiteY180" fmla="*/ 4665589 h 6856812"/>
                  <a:gd name="connsiteX181" fmla="*/ 2373786 w 3981450"/>
                  <a:gd name="connsiteY181" fmla="*/ 3891796 h 6856812"/>
                  <a:gd name="connsiteX182" fmla="*/ 2369022 w 3981450"/>
                  <a:gd name="connsiteY182" fmla="*/ 3891796 h 6856812"/>
                  <a:gd name="connsiteX183" fmla="*/ 1663238 w 3981450"/>
                  <a:gd name="connsiteY183" fmla="*/ 4856855 h 6856812"/>
                  <a:gd name="connsiteX184" fmla="*/ 1632276 w 3981450"/>
                  <a:gd name="connsiteY184" fmla="*/ 4899711 h 6856812"/>
                  <a:gd name="connsiteX185" fmla="*/ 1604489 w 3981450"/>
                  <a:gd name="connsiteY185" fmla="*/ 4944155 h 6856812"/>
                  <a:gd name="connsiteX186" fmla="*/ 1580672 w 3981450"/>
                  <a:gd name="connsiteY186" fmla="*/ 4990185 h 6856812"/>
                  <a:gd name="connsiteX187" fmla="*/ 1558442 w 3981450"/>
                  <a:gd name="connsiteY187" fmla="*/ 5037010 h 6856812"/>
                  <a:gd name="connsiteX188" fmla="*/ 1537801 w 3981450"/>
                  <a:gd name="connsiteY188" fmla="*/ 5083834 h 6856812"/>
                  <a:gd name="connsiteX189" fmla="*/ 1518747 w 3981450"/>
                  <a:gd name="connsiteY189" fmla="*/ 5133039 h 6856812"/>
                  <a:gd name="connsiteX190" fmla="*/ 1503662 w 3981450"/>
                  <a:gd name="connsiteY190" fmla="*/ 5183038 h 6856812"/>
                  <a:gd name="connsiteX191" fmla="*/ 1491754 w 3981450"/>
                  <a:gd name="connsiteY191" fmla="*/ 5233831 h 6856812"/>
                  <a:gd name="connsiteX192" fmla="*/ 1191657 w 3981450"/>
                  <a:gd name="connsiteY192" fmla="*/ 6573485 h 6856812"/>
                  <a:gd name="connsiteX193" fmla="*/ 1183717 w 3981450"/>
                  <a:gd name="connsiteY193" fmla="*/ 6604437 h 6856812"/>
                  <a:gd name="connsiteX194" fmla="*/ 1172603 w 3981450"/>
                  <a:gd name="connsiteY194" fmla="*/ 6633801 h 6856812"/>
                  <a:gd name="connsiteX195" fmla="*/ 1159900 w 3981450"/>
                  <a:gd name="connsiteY195" fmla="*/ 6662372 h 6856812"/>
                  <a:gd name="connsiteX196" fmla="*/ 1143228 w 3981450"/>
                  <a:gd name="connsiteY196" fmla="*/ 6689356 h 6856812"/>
                  <a:gd name="connsiteX197" fmla="*/ 1125762 w 3981450"/>
                  <a:gd name="connsiteY197" fmla="*/ 6714752 h 6856812"/>
                  <a:gd name="connsiteX198" fmla="*/ 1106708 w 3981450"/>
                  <a:gd name="connsiteY198" fmla="*/ 6736974 h 6856812"/>
                  <a:gd name="connsiteX199" fmla="*/ 1085273 w 3981450"/>
                  <a:gd name="connsiteY199" fmla="*/ 6758402 h 6856812"/>
                  <a:gd name="connsiteX200" fmla="*/ 1063043 w 3981450"/>
                  <a:gd name="connsiteY200" fmla="*/ 6779036 h 6856812"/>
                  <a:gd name="connsiteX201" fmla="*/ 1038432 w 3981450"/>
                  <a:gd name="connsiteY201" fmla="*/ 6796496 h 6856812"/>
                  <a:gd name="connsiteX202" fmla="*/ 1013821 w 3981450"/>
                  <a:gd name="connsiteY202" fmla="*/ 6811575 h 6856812"/>
                  <a:gd name="connsiteX203" fmla="*/ 986034 w 3981450"/>
                  <a:gd name="connsiteY203" fmla="*/ 6825067 h 6856812"/>
                  <a:gd name="connsiteX204" fmla="*/ 958248 w 3981450"/>
                  <a:gd name="connsiteY204" fmla="*/ 6836971 h 6856812"/>
                  <a:gd name="connsiteX205" fmla="*/ 928873 w 3981450"/>
                  <a:gd name="connsiteY205" fmla="*/ 6845701 h 6856812"/>
                  <a:gd name="connsiteX206" fmla="*/ 898704 w 3981450"/>
                  <a:gd name="connsiteY206" fmla="*/ 6852050 h 6856812"/>
                  <a:gd name="connsiteX207" fmla="*/ 868536 w 3981450"/>
                  <a:gd name="connsiteY207" fmla="*/ 6855225 h 6856812"/>
                  <a:gd name="connsiteX208" fmla="*/ 838367 w 3981450"/>
                  <a:gd name="connsiteY208" fmla="*/ 6856812 h 6856812"/>
                  <a:gd name="connsiteX209" fmla="*/ 818520 w 3981450"/>
                  <a:gd name="connsiteY209" fmla="*/ 6856812 h 6856812"/>
                  <a:gd name="connsiteX210" fmla="*/ 797878 w 3981450"/>
                  <a:gd name="connsiteY210" fmla="*/ 6854431 h 6856812"/>
                  <a:gd name="connsiteX211" fmla="*/ 778824 w 3981450"/>
                  <a:gd name="connsiteY211" fmla="*/ 6852050 h 6856812"/>
                  <a:gd name="connsiteX212" fmla="*/ 758977 w 3981450"/>
                  <a:gd name="connsiteY212" fmla="*/ 6848082 h 6856812"/>
                  <a:gd name="connsiteX213" fmla="*/ 739923 w 3981450"/>
                  <a:gd name="connsiteY213" fmla="*/ 6843320 h 6856812"/>
                  <a:gd name="connsiteX214" fmla="*/ 722457 w 3981450"/>
                  <a:gd name="connsiteY214" fmla="*/ 6837765 h 6856812"/>
                  <a:gd name="connsiteX215" fmla="*/ 705785 w 3981450"/>
                  <a:gd name="connsiteY215" fmla="*/ 6831416 h 6856812"/>
                  <a:gd name="connsiteX216" fmla="*/ 688319 w 3981450"/>
                  <a:gd name="connsiteY216" fmla="*/ 6825067 h 6856812"/>
                  <a:gd name="connsiteX217" fmla="*/ 671647 w 3981450"/>
                  <a:gd name="connsiteY217" fmla="*/ 6816337 h 6856812"/>
                  <a:gd name="connsiteX218" fmla="*/ 656562 w 3981450"/>
                  <a:gd name="connsiteY218" fmla="*/ 6809194 h 6856812"/>
                  <a:gd name="connsiteX219" fmla="*/ 641478 w 3981450"/>
                  <a:gd name="connsiteY219" fmla="*/ 6798877 h 6856812"/>
                  <a:gd name="connsiteX220" fmla="*/ 626394 w 3981450"/>
                  <a:gd name="connsiteY220" fmla="*/ 6788560 h 6856812"/>
                  <a:gd name="connsiteX221" fmla="*/ 612897 w 3981450"/>
                  <a:gd name="connsiteY221" fmla="*/ 6779036 h 6856812"/>
                  <a:gd name="connsiteX222" fmla="*/ 598607 w 3981450"/>
                  <a:gd name="connsiteY222" fmla="*/ 6767132 h 6856812"/>
                  <a:gd name="connsiteX223" fmla="*/ 585905 w 3981450"/>
                  <a:gd name="connsiteY223" fmla="*/ 6756021 h 6856812"/>
                  <a:gd name="connsiteX224" fmla="*/ 573202 w 3981450"/>
                  <a:gd name="connsiteY224" fmla="*/ 6743323 h 6856812"/>
                  <a:gd name="connsiteX225" fmla="*/ 562087 w 3981450"/>
                  <a:gd name="connsiteY225" fmla="*/ 6730624 h 6856812"/>
                  <a:gd name="connsiteX226" fmla="*/ 550973 w 3981450"/>
                  <a:gd name="connsiteY226" fmla="*/ 6717133 h 6856812"/>
                  <a:gd name="connsiteX227" fmla="*/ 540652 w 3981450"/>
                  <a:gd name="connsiteY227" fmla="*/ 6702847 h 6856812"/>
                  <a:gd name="connsiteX228" fmla="*/ 531919 w 3981450"/>
                  <a:gd name="connsiteY228" fmla="*/ 6687768 h 6856812"/>
                  <a:gd name="connsiteX229" fmla="*/ 521598 w 3981450"/>
                  <a:gd name="connsiteY229" fmla="*/ 6672689 h 6856812"/>
                  <a:gd name="connsiteX230" fmla="*/ 514453 w 3981450"/>
                  <a:gd name="connsiteY230" fmla="*/ 6657610 h 6856812"/>
                  <a:gd name="connsiteX231" fmla="*/ 506514 w 3981450"/>
                  <a:gd name="connsiteY231" fmla="*/ 6642531 h 6856812"/>
                  <a:gd name="connsiteX232" fmla="*/ 500162 w 3981450"/>
                  <a:gd name="connsiteY232" fmla="*/ 6625865 h 6856812"/>
                  <a:gd name="connsiteX233" fmla="*/ 493811 w 3981450"/>
                  <a:gd name="connsiteY233" fmla="*/ 6609992 h 6856812"/>
                  <a:gd name="connsiteX234" fmla="*/ 489048 w 3981450"/>
                  <a:gd name="connsiteY234" fmla="*/ 6593326 h 6856812"/>
                  <a:gd name="connsiteX235" fmla="*/ 484284 w 3981450"/>
                  <a:gd name="connsiteY235" fmla="*/ 6575866 h 6856812"/>
                  <a:gd name="connsiteX236" fmla="*/ 480315 w 3981450"/>
                  <a:gd name="connsiteY236" fmla="*/ 6559200 h 6856812"/>
                  <a:gd name="connsiteX237" fmla="*/ 477933 w 3981450"/>
                  <a:gd name="connsiteY237" fmla="*/ 6541740 h 6856812"/>
                  <a:gd name="connsiteX238" fmla="*/ 476345 w 3981450"/>
                  <a:gd name="connsiteY238" fmla="*/ 6524280 h 6856812"/>
                  <a:gd name="connsiteX239" fmla="*/ 475551 w 3981450"/>
                  <a:gd name="connsiteY239" fmla="*/ 6506820 h 6856812"/>
                  <a:gd name="connsiteX240" fmla="*/ 475551 w 3981450"/>
                  <a:gd name="connsiteY240" fmla="*/ 6487773 h 6856812"/>
                  <a:gd name="connsiteX241" fmla="*/ 475551 w 3981450"/>
                  <a:gd name="connsiteY241" fmla="*/ 6470313 h 6856812"/>
                  <a:gd name="connsiteX242" fmla="*/ 477933 w 3981450"/>
                  <a:gd name="connsiteY242" fmla="*/ 6451265 h 6856812"/>
                  <a:gd name="connsiteX243" fmla="*/ 480315 w 3981450"/>
                  <a:gd name="connsiteY243" fmla="*/ 6433012 h 6856812"/>
                  <a:gd name="connsiteX244" fmla="*/ 484284 w 3981450"/>
                  <a:gd name="connsiteY244" fmla="*/ 6414758 h 6856812"/>
                  <a:gd name="connsiteX245" fmla="*/ 784382 w 3981450"/>
                  <a:gd name="connsiteY245" fmla="*/ 5075104 h 6856812"/>
                  <a:gd name="connsiteX246" fmla="*/ 793908 w 3981450"/>
                  <a:gd name="connsiteY246" fmla="*/ 5032248 h 6856812"/>
                  <a:gd name="connsiteX247" fmla="*/ 805817 w 3981450"/>
                  <a:gd name="connsiteY247" fmla="*/ 4987804 h 6856812"/>
                  <a:gd name="connsiteX248" fmla="*/ 818520 w 3981450"/>
                  <a:gd name="connsiteY248" fmla="*/ 4944948 h 6856812"/>
                  <a:gd name="connsiteX249" fmla="*/ 832016 w 3981450"/>
                  <a:gd name="connsiteY249" fmla="*/ 4902092 h 6856812"/>
                  <a:gd name="connsiteX250" fmla="*/ 845513 w 3981450"/>
                  <a:gd name="connsiteY250" fmla="*/ 4860823 h 6856812"/>
                  <a:gd name="connsiteX251" fmla="*/ 862185 w 3981450"/>
                  <a:gd name="connsiteY251" fmla="*/ 4818760 h 6856812"/>
                  <a:gd name="connsiteX252" fmla="*/ 878857 w 3981450"/>
                  <a:gd name="connsiteY252" fmla="*/ 4777491 h 6856812"/>
                  <a:gd name="connsiteX253" fmla="*/ 896323 w 3981450"/>
                  <a:gd name="connsiteY253" fmla="*/ 4737016 h 6856812"/>
                  <a:gd name="connsiteX254" fmla="*/ 915376 w 3981450"/>
                  <a:gd name="connsiteY254" fmla="*/ 4696541 h 6856812"/>
                  <a:gd name="connsiteX255" fmla="*/ 935224 w 3981450"/>
                  <a:gd name="connsiteY255" fmla="*/ 4656065 h 6856812"/>
                  <a:gd name="connsiteX256" fmla="*/ 956660 w 3981450"/>
                  <a:gd name="connsiteY256" fmla="*/ 4617177 h 6856812"/>
                  <a:gd name="connsiteX257" fmla="*/ 978095 w 3981450"/>
                  <a:gd name="connsiteY257" fmla="*/ 4579877 h 6856812"/>
                  <a:gd name="connsiteX258" fmla="*/ 1001912 w 3981450"/>
                  <a:gd name="connsiteY258" fmla="*/ 4540195 h 6856812"/>
                  <a:gd name="connsiteX259" fmla="*/ 1026524 w 3981450"/>
                  <a:gd name="connsiteY259" fmla="*/ 4502894 h 6856812"/>
                  <a:gd name="connsiteX260" fmla="*/ 1051135 w 3981450"/>
                  <a:gd name="connsiteY260" fmla="*/ 4466387 h 6856812"/>
                  <a:gd name="connsiteX261" fmla="*/ 1076540 w 3981450"/>
                  <a:gd name="connsiteY261" fmla="*/ 4429880 h 6856812"/>
                  <a:gd name="connsiteX262" fmla="*/ 1764064 w 3981450"/>
                  <a:gd name="connsiteY262" fmla="*/ 3489424 h 6856812"/>
                  <a:gd name="connsiteX263" fmla="*/ 1754537 w 3981450"/>
                  <a:gd name="connsiteY263" fmla="*/ 3466408 h 6856812"/>
                  <a:gd name="connsiteX264" fmla="*/ 1745011 w 3981450"/>
                  <a:gd name="connsiteY264" fmla="*/ 3442599 h 6856812"/>
                  <a:gd name="connsiteX265" fmla="*/ 1737071 w 3981450"/>
                  <a:gd name="connsiteY265" fmla="*/ 3420378 h 6856812"/>
                  <a:gd name="connsiteX266" fmla="*/ 1729926 w 3981450"/>
                  <a:gd name="connsiteY266" fmla="*/ 3396569 h 6856812"/>
                  <a:gd name="connsiteX267" fmla="*/ 1530655 w 3981450"/>
                  <a:gd name="connsiteY267" fmla="*/ 2676743 h 6856812"/>
                  <a:gd name="connsiteX268" fmla="*/ 1413157 w 3981450"/>
                  <a:gd name="connsiteY268" fmla="*/ 2837851 h 6856812"/>
                  <a:gd name="connsiteX269" fmla="*/ 1393309 w 3981450"/>
                  <a:gd name="connsiteY269" fmla="*/ 2864040 h 6856812"/>
                  <a:gd name="connsiteX270" fmla="*/ 1371874 w 3981450"/>
                  <a:gd name="connsiteY270" fmla="*/ 2891024 h 6856812"/>
                  <a:gd name="connsiteX271" fmla="*/ 1350438 w 3981450"/>
                  <a:gd name="connsiteY271" fmla="*/ 2917214 h 6856812"/>
                  <a:gd name="connsiteX272" fmla="*/ 1329003 w 3981450"/>
                  <a:gd name="connsiteY272" fmla="*/ 2942610 h 6856812"/>
                  <a:gd name="connsiteX273" fmla="*/ 1305979 w 3981450"/>
                  <a:gd name="connsiteY273" fmla="*/ 2966419 h 6856812"/>
                  <a:gd name="connsiteX274" fmla="*/ 1282162 w 3981450"/>
                  <a:gd name="connsiteY274" fmla="*/ 2990228 h 6856812"/>
                  <a:gd name="connsiteX275" fmla="*/ 1258345 w 3981450"/>
                  <a:gd name="connsiteY275" fmla="*/ 3013244 h 6856812"/>
                  <a:gd name="connsiteX276" fmla="*/ 1234528 w 3981450"/>
                  <a:gd name="connsiteY276" fmla="*/ 3035465 h 6856812"/>
                  <a:gd name="connsiteX277" fmla="*/ 1209122 w 3981450"/>
                  <a:gd name="connsiteY277" fmla="*/ 3056893 h 6856812"/>
                  <a:gd name="connsiteX278" fmla="*/ 1182130 w 3981450"/>
                  <a:gd name="connsiteY278" fmla="*/ 3078321 h 6856812"/>
                  <a:gd name="connsiteX279" fmla="*/ 1157518 w 3981450"/>
                  <a:gd name="connsiteY279" fmla="*/ 3098956 h 6856812"/>
                  <a:gd name="connsiteX280" fmla="*/ 1129732 w 3981450"/>
                  <a:gd name="connsiteY280" fmla="*/ 3118797 h 6856812"/>
                  <a:gd name="connsiteX281" fmla="*/ 1102739 w 3981450"/>
                  <a:gd name="connsiteY281" fmla="*/ 3137844 h 6856812"/>
                  <a:gd name="connsiteX282" fmla="*/ 1074158 w 3981450"/>
                  <a:gd name="connsiteY282" fmla="*/ 3156891 h 6856812"/>
                  <a:gd name="connsiteX283" fmla="*/ 1046371 w 3981450"/>
                  <a:gd name="connsiteY283" fmla="*/ 3174351 h 6856812"/>
                  <a:gd name="connsiteX284" fmla="*/ 1016997 w 3981450"/>
                  <a:gd name="connsiteY284" fmla="*/ 3191811 h 6856812"/>
                  <a:gd name="connsiteX285" fmla="*/ 432680 w 3981450"/>
                  <a:gd name="connsiteY285" fmla="*/ 3523550 h 6856812"/>
                  <a:gd name="connsiteX286" fmla="*/ 416008 w 3981450"/>
                  <a:gd name="connsiteY286" fmla="*/ 3532280 h 6856812"/>
                  <a:gd name="connsiteX287" fmla="*/ 398542 w 3981450"/>
                  <a:gd name="connsiteY287" fmla="*/ 3540216 h 6856812"/>
                  <a:gd name="connsiteX288" fmla="*/ 380282 w 3981450"/>
                  <a:gd name="connsiteY288" fmla="*/ 3545772 h 6856812"/>
                  <a:gd name="connsiteX289" fmla="*/ 362816 w 3981450"/>
                  <a:gd name="connsiteY289" fmla="*/ 3552121 h 6856812"/>
                  <a:gd name="connsiteX290" fmla="*/ 343763 w 3981450"/>
                  <a:gd name="connsiteY290" fmla="*/ 3556089 h 6856812"/>
                  <a:gd name="connsiteX291" fmla="*/ 326297 w 3981450"/>
                  <a:gd name="connsiteY291" fmla="*/ 3558470 h 6856812"/>
                  <a:gd name="connsiteX292" fmla="*/ 307243 w 3981450"/>
                  <a:gd name="connsiteY292" fmla="*/ 3561644 h 6856812"/>
                  <a:gd name="connsiteX293" fmla="*/ 289777 w 3981450"/>
                  <a:gd name="connsiteY293" fmla="*/ 3561644 h 6856812"/>
                  <a:gd name="connsiteX294" fmla="*/ 270723 w 3981450"/>
                  <a:gd name="connsiteY294" fmla="*/ 3561644 h 6856812"/>
                  <a:gd name="connsiteX295" fmla="*/ 251669 w 3981450"/>
                  <a:gd name="connsiteY295" fmla="*/ 3558470 h 6856812"/>
                  <a:gd name="connsiteX296" fmla="*/ 233409 w 3981450"/>
                  <a:gd name="connsiteY296" fmla="*/ 3556089 h 6856812"/>
                  <a:gd name="connsiteX297" fmla="*/ 215149 w 3981450"/>
                  <a:gd name="connsiteY297" fmla="*/ 3551327 h 6856812"/>
                  <a:gd name="connsiteX298" fmla="*/ 197683 w 3981450"/>
                  <a:gd name="connsiteY298" fmla="*/ 3545772 h 6856812"/>
                  <a:gd name="connsiteX299" fmla="*/ 180217 w 3981450"/>
                  <a:gd name="connsiteY299" fmla="*/ 3540216 h 6856812"/>
                  <a:gd name="connsiteX300" fmla="*/ 162751 w 3981450"/>
                  <a:gd name="connsiteY300" fmla="*/ 3532280 h 6856812"/>
                  <a:gd name="connsiteX301" fmla="*/ 146079 w 3981450"/>
                  <a:gd name="connsiteY301" fmla="*/ 3523550 h 6856812"/>
                  <a:gd name="connsiteX302" fmla="*/ 129407 w 3981450"/>
                  <a:gd name="connsiteY302" fmla="*/ 3513233 h 6856812"/>
                  <a:gd name="connsiteX303" fmla="*/ 114323 w 3981450"/>
                  <a:gd name="connsiteY303" fmla="*/ 3502122 h 6856812"/>
                  <a:gd name="connsiteX304" fmla="*/ 99239 w 3981450"/>
                  <a:gd name="connsiteY304" fmla="*/ 3491011 h 6856812"/>
                  <a:gd name="connsiteX305" fmla="*/ 85742 w 3981450"/>
                  <a:gd name="connsiteY305" fmla="*/ 3476726 h 6856812"/>
                  <a:gd name="connsiteX306" fmla="*/ 71452 w 3981450"/>
                  <a:gd name="connsiteY306" fmla="*/ 3463234 h 6856812"/>
                  <a:gd name="connsiteX307" fmla="*/ 58749 w 3981450"/>
                  <a:gd name="connsiteY307" fmla="*/ 3448155 h 6856812"/>
                  <a:gd name="connsiteX308" fmla="*/ 47635 w 3981450"/>
                  <a:gd name="connsiteY308" fmla="*/ 3431489 h 6856812"/>
                  <a:gd name="connsiteX309" fmla="*/ 37314 w 3981450"/>
                  <a:gd name="connsiteY309" fmla="*/ 3414822 h 6856812"/>
                  <a:gd name="connsiteX310" fmla="*/ 30169 w 3981450"/>
                  <a:gd name="connsiteY310" fmla="*/ 3401331 h 6856812"/>
                  <a:gd name="connsiteX311" fmla="*/ 23817 w 3981450"/>
                  <a:gd name="connsiteY311" fmla="*/ 3387045 h 6856812"/>
                  <a:gd name="connsiteX312" fmla="*/ 13497 w 3981450"/>
                  <a:gd name="connsiteY312" fmla="*/ 3360855 h 6856812"/>
                  <a:gd name="connsiteX313" fmla="*/ 6352 w 3981450"/>
                  <a:gd name="connsiteY313" fmla="*/ 3333078 h 6856812"/>
                  <a:gd name="connsiteX314" fmla="*/ 794 w 3981450"/>
                  <a:gd name="connsiteY314" fmla="*/ 3305301 h 6856812"/>
                  <a:gd name="connsiteX315" fmla="*/ 0 w 3981450"/>
                  <a:gd name="connsiteY315" fmla="*/ 3276730 h 6856812"/>
                  <a:gd name="connsiteX316" fmla="*/ 0 w 3981450"/>
                  <a:gd name="connsiteY316" fmla="*/ 3248953 h 6856812"/>
                  <a:gd name="connsiteX317" fmla="*/ 3970 w 3981450"/>
                  <a:gd name="connsiteY317" fmla="*/ 3221176 h 6856812"/>
                  <a:gd name="connsiteX318" fmla="*/ 10321 w 3981450"/>
                  <a:gd name="connsiteY318" fmla="*/ 3194192 h 6856812"/>
                  <a:gd name="connsiteX319" fmla="*/ 19054 w 3981450"/>
                  <a:gd name="connsiteY319" fmla="*/ 3168002 h 6856812"/>
                  <a:gd name="connsiteX320" fmla="*/ 30169 w 3981450"/>
                  <a:gd name="connsiteY320" fmla="*/ 3141812 h 6856812"/>
                  <a:gd name="connsiteX321" fmla="*/ 42871 w 3981450"/>
                  <a:gd name="connsiteY321" fmla="*/ 3118003 h 6856812"/>
                  <a:gd name="connsiteX322" fmla="*/ 58749 w 3981450"/>
                  <a:gd name="connsiteY322" fmla="*/ 3094988 h 6856812"/>
                  <a:gd name="connsiteX323" fmla="*/ 77803 w 3981450"/>
                  <a:gd name="connsiteY323" fmla="*/ 3073560 h 6856812"/>
                  <a:gd name="connsiteX324" fmla="*/ 98445 w 3981450"/>
                  <a:gd name="connsiteY324" fmla="*/ 3053719 h 6856812"/>
                  <a:gd name="connsiteX325" fmla="*/ 120674 w 3981450"/>
                  <a:gd name="connsiteY325" fmla="*/ 3034672 h 6856812"/>
                  <a:gd name="connsiteX326" fmla="*/ 133377 w 3981450"/>
                  <a:gd name="connsiteY326" fmla="*/ 3026735 h 6856812"/>
                  <a:gd name="connsiteX327" fmla="*/ 146079 w 3981450"/>
                  <a:gd name="connsiteY327" fmla="*/ 3019593 h 6856812"/>
                  <a:gd name="connsiteX328" fmla="*/ 729602 w 3981450"/>
                  <a:gd name="connsiteY328" fmla="*/ 2686267 h 6856812"/>
                  <a:gd name="connsiteX329" fmla="*/ 761358 w 3981450"/>
                  <a:gd name="connsiteY329" fmla="*/ 2668806 h 6856812"/>
                  <a:gd name="connsiteX330" fmla="*/ 791527 w 3981450"/>
                  <a:gd name="connsiteY330" fmla="*/ 2647378 h 6856812"/>
                  <a:gd name="connsiteX331" fmla="*/ 819314 w 3981450"/>
                  <a:gd name="connsiteY331" fmla="*/ 2625950 h 6856812"/>
                  <a:gd name="connsiteX332" fmla="*/ 847100 w 3981450"/>
                  <a:gd name="connsiteY332" fmla="*/ 2603728 h 6856812"/>
                  <a:gd name="connsiteX333" fmla="*/ 873299 w 3981450"/>
                  <a:gd name="connsiteY333" fmla="*/ 2578332 h 6856812"/>
                  <a:gd name="connsiteX334" fmla="*/ 898704 w 3981450"/>
                  <a:gd name="connsiteY334" fmla="*/ 2552142 h 6856812"/>
                  <a:gd name="connsiteX335" fmla="*/ 921728 w 3981450"/>
                  <a:gd name="connsiteY335" fmla="*/ 2525159 h 6856812"/>
                  <a:gd name="connsiteX336" fmla="*/ 943957 w 3981450"/>
                  <a:gd name="connsiteY336" fmla="*/ 2496588 h 6856812"/>
                  <a:gd name="connsiteX337" fmla="*/ 1511602 w 3981450"/>
                  <a:gd name="connsiteY337" fmla="*/ 1717239 h 6856812"/>
                  <a:gd name="connsiteX338" fmla="*/ 1526686 w 3981450"/>
                  <a:gd name="connsiteY338" fmla="*/ 1698986 h 6856812"/>
                  <a:gd name="connsiteX339" fmla="*/ 1544152 w 3981450"/>
                  <a:gd name="connsiteY339" fmla="*/ 1680732 h 6856812"/>
                  <a:gd name="connsiteX340" fmla="*/ 1561618 w 3981450"/>
                  <a:gd name="connsiteY340" fmla="*/ 1665653 h 6856812"/>
                  <a:gd name="connsiteX341" fmla="*/ 1579878 w 3981450"/>
                  <a:gd name="connsiteY341" fmla="*/ 1652161 h 6856812"/>
                  <a:gd name="connsiteX342" fmla="*/ 1595756 w 3981450"/>
                  <a:gd name="connsiteY342" fmla="*/ 1635495 h 6856812"/>
                  <a:gd name="connsiteX343" fmla="*/ 1612428 w 3981450"/>
                  <a:gd name="connsiteY343" fmla="*/ 1619622 h 6856812"/>
                  <a:gd name="connsiteX344" fmla="*/ 1629100 w 3981450"/>
                  <a:gd name="connsiteY344" fmla="*/ 1603750 h 6856812"/>
                  <a:gd name="connsiteX345" fmla="*/ 1646566 w 3981450"/>
                  <a:gd name="connsiteY345" fmla="*/ 1588671 h 6856812"/>
                  <a:gd name="connsiteX346" fmla="*/ 1665620 w 3981450"/>
                  <a:gd name="connsiteY346" fmla="*/ 1573592 h 6856812"/>
                  <a:gd name="connsiteX347" fmla="*/ 1683086 w 3981450"/>
                  <a:gd name="connsiteY347" fmla="*/ 1560100 h 6856812"/>
                  <a:gd name="connsiteX348" fmla="*/ 1702140 w 3981450"/>
                  <a:gd name="connsiteY348" fmla="*/ 1547402 h 6856812"/>
                  <a:gd name="connsiteX349" fmla="*/ 1721987 w 3981450"/>
                  <a:gd name="connsiteY349" fmla="*/ 1534704 h 6856812"/>
                  <a:gd name="connsiteX350" fmla="*/ 1742629 w 3981450"/>
                  <a:gd name="connsiteY350" fmla="*/ 1522006 h 6856812"/>
                  <a:gd name="connsiteX351" fmla="*/ 1762477 w 3981450"/>
                  <a:gd name="connsiteY351" fmla="*/ 1510895 h 6856812"/>
                  <a:gd name="connsiteX352" fmla="*/ 1783912 w 3981450"/>
                  <a:gd name="connsiteY352" fmla="*/ 1500577 h 6856812"/>
                  <a:gd name="connsiteX353" fmla="*/ 1805348 w 3981450"/>
                  <a:gd name="connsiteY353" fmla="*/ 1491054 h 6856812"/>
                  <a:gd name="connsiteX354" fmla="*/ 1828371 w 3981450"/>
                  <a:gd name="connsiteY354" fmla="*/ 1481530 h 6856812"/>
                  <a:gd name="connsiteX355" fmla="*/ 1850600 w 3981450"/>
                  <a:gd name="connsiteY355" fmla="*/ 1472800 h 6856812"/>
                  <a:gd name="connsiteX356" fmla="*/ 1873624 w 3981450"/>
                  <a:gd name="connsiteY356" fmla="*/ 1465658 h 6856812"/>
                  <a:gd name="connsiteX357" fmla="*/ 1895853 w 3981450"/>
                  <a:gd name="connsiteY357" fmla="*/ 1457721 h 6856812"/>
                  <a:gd name="connsiteX358" fmla="*/ 1927609 w 3981450"/>
                  <a:gd name="connsiteY358" fmla="*/ 1450579 h 6856812"/>
                  <a:gd name="connsiteX359" fmla="*/ 1959366 w 3981450"/>
                  <a:gd name="connsiteY359" fmla="*/ 1444229 h 6856812"/>
                  <a:gd name="connsiteX360" fmla="*/ 1989534 w 3981450"/>
                  <a:gd name="connsiteY360" fmla="*/ 1440261 h 6856812"/>
                  <a:gd name="connsiteX361" fmla="*/ 2021291 w 3981450"/>
                  <a:gd name="connsiteY361" fmla="*/ 1436293 h 6856812"/>
                  <a:gd name="connsiteX362" fmla="*/ 1547613 w 3981450"/>
                  <a:gd name="connsiteY362" fmla="*/ 0 h 6856812"/>
                  <a:gd name="connsiteX363" fmla="*/ 2208213 w 3981450"/>
                  <a:gd name="connsiteY363" fmla="*/ 660600 h 6856812"/>
                  <a:gd name="connsiteX364" fmla="*/ 1547613 w 3981450"/>
                  <a:gd name="connsiteY364" fmla="*/ 1321200 h 6856812"/>
                  <a:gd name="connsiteX365" fmla="*/ 887013 w 3981450"/>
                  <a:gd name="connsiteY365" fmla="*/ 660600 h 6856812"/>
                  <a:gd name="connsiteX366" fmla="*/ 1547613 w 3981450"/>
                  <a:gd name="connsiteY366" fmla="*/ 0 h 68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3981450" h="6856812">
                    <a:moveTo>
                      <a:pt x="2051459" y="1433912"/>
                    </a:moveTo>
                    <a:lnTo>
                      <a:pt x="2082422" y="1433912"/>
                    </a:lnTo>
                    <a:lnTo>
                      <a:pt x="2112590" y="1435499"/>
                    </a:lnTo>
                    <a:lnTo>
                      <a:pt x="2143552" y="1437880"/>
                    </a:lnTo>
                    <a:lnTo>
                      <a:pt x="2173721" y="1441849"/>
                    </a:lnTo>
                    <a:lnTo>
                      <a:pt x="2202302" y="1446610"/>
                    </a:lnTo>
                    <a:lnTo>
                      <a:pt x="2232470" y="1452959"/>
                    </a:lnTo>
                    <a:lnTo>
                      <a:pt x="2261845" y="1460102"/>
                    </a:lnTo>
                    <a:lnTo>
                      <a:pt x="2289632" y="1469626"/>
                    </a:lnTo>
                    <a:lnTo>
                      <a:pt x="2318212" y="1479149"/>
                    </a:lnTo>
                    <a:lnTo>
                      <a:pt x="2345205" y="1491054"/>
                    </a:lnTo>
                    <a:lnTo>
                      <a:pt x="2372992" y="1502958"/>
                    </a:lnTo>
                    <a:lnTo>
                      <a:pt x="2390458" y="1509307"/>
                    </a:lnTo>
                    <a:lnTo>
                      <a:pt x="2406336" y="1517244"/>
                    </a:lnTo>
                    <a:lnTo>
                      <a:pt x="2424596" y="1527561"/>
                    </a:lnTo>
                    <a:lnTo>
                      <a:pt x="2440474" y="1537085"/>
                    </a:lnTo>
                    <a:lnTo>
                      <a:pt x="3409042" y="2224371"/>
                    </a:lnTo>
                    <a:lnTo>
                      <a:pt x="3435241" y="2243419"/>
                    </a:lnTo>
                    <a:lnTo>
                      <a:pt x="3462234" y="2263260"/>
                    </a:lnTo>
                    <a:lnTo>
                      <a:pt x="3486845" y="2283101"/>
                    </a:lnTo>
                    <a:lnTo>
                      <a:pt x="3511456" y="2306116"/>
                    </a:lnTo>
                    <a:lnTo>
                      <a:pt x="3533686" y="2329131"/>
                    </a:lnTo>
                    <a:lnTo>
                      <a:pt x="3556709" y="2352940"/>
                    </a:lnTo>
                    <a:lnTo>
                      <a:pt x="3576557" y="2377543"/>
                    </a:lnTo>
                    <a:lnTo>
                      <a:pt x="3597198" y="2404526"/>
                    </a:lnTo>
                    <a:lnTo>
                      <a:pt x="3614664" y="2430716"/>
                    </a:lnTo>
                    <a:lnTo>
                      <a:pt x="3632130" y="2458493"/>
                    </a:lnTo>
                    <a:lnTo>
                      <a:pt x="3648802" y="2487858"/>
                    </a:lnTo>
                    <a:lnTo>
                      <a:pt x="3662299" y="2516429"/>
                    </a:lnTo>
                    <a:lnTo>
                      <a:pt x="3676589" y="2545793"/>
                    </a:lnTo>
                    <a:lnTo>
                      <a:pt x="3687704" y="2576745"/>
                    </a:lnTo>
                    <a:lnTo>
                      <a:pt x="3698819" y="2606903"/>
                    </a:lnTo>
                    <a:lnTo>
                      <a:pt x="3707552" y="2640236"/>
                    </a:lnTo>
                    <a:lnTo>
                      <a:pt x="3971129" y="3622754"/>
                    </a:lnTo>
                    <a:lnTo>
                      <a:pt x="3975099" y="3637833"/>
                    </a:lnTo>
                    <a:lnTo>
                      <a:pt x="3977480" y="3652119"/>
                    </a:lnTo>
                    <a:lnTo>
                      <a:pt x="3981450" y="3680690"/>
                    </a:lnTo>
                    <a:lnTo>
                      <a:pt x="3981450" y="3710054"/>
                    </a:lnTo>
                    <a:lnTo>
                      <a:pt x="3979068" y="3737831"/>
                    </a:lnTo>
                    <a:lnTo>
                      <a:pt x="3973511" y="3765608"/>
                    </a:lnTo>
                    <a:lnTo>
                      <a:pt x="3964778" y="3793386"/>
                    </a:lnTo>
                    <a:lnTo>
                      <a:pt x="3955251" y="3817988"/>
                    </a:lnTo>
                    <a:lnTo>
                      <a:pt x="3942548" y="3843384"/>
                    </a:lnTo>
                    <a:lnTo>
                      <a:pt x="3927464" y="3866400"/>
                    </a:lnTo>
                    <a:lnTo>
                      <a:pt x="3909204" y="3888622"/>
                    </a:lnTo>
                    <a:lnTo>
                      <a:pt x="3890944" y="3909256"/>
                    </a:lnTo>
                    <a:lnTo>
                      <a:pt x="3869509" y="3926716"/>
                    </a:lnTo>
                    <a:lnTo>
                      <a:pt x="3846486" y="3943382"/>
                    </a:lnTo>
                    <a:lnTo>
                      <a:pt x="3821080" y="3956874"/>
                    </a:lnTo>
                    <a:lnTo>
                      <a:pt x="3794882" y="3969572"/>
                    </a:lnTo>
                    <a:lnTo>
                      <a:pt x="3780591" y="3974334"/>
                    </a:lnTo>
                    <a:lnTo>
                      <a:pt x="3765507" y="3978302"/>
                    </a:lnTo>
                    <a:lnTo>
                      <a:pt x="3747247" y="3982270"/>
                    </a:lnTo>
                    <a:lnTo>
                      <a:pt x="3728193" y="3986239"/>
                    </a:lnTo>
                    <a:lnTo>
                      <a:pt x="3710727" y="3987032"/>
                    </a:lnTo>
                    <a:lnTo>
                      <a:pt x="3691674" y="3988619"/>
                    </a:lnTo>
                    <a:lnTo>
                      <a:pt x="3667856" y="3987032"/>
                    </a:lnTo>
                    <a:lnTo>
                      <a:pt x="3643245" y="3984651"/>
                    </a:lnTo>
                    <a:lnTo>
                      <a:pt x="3621016" y="3979889"/>
                    </a:lnTo>
                    <a:lnTo>
                      <a:pt x="3597992" y="3973540"/>
                    </a:lnTo>
                    <a:lnTo>
                      <a:pt x="3576557" y="3964810"/>
                    </a:lnTo>
                    <a:lnTo>
                      <a:pt x="3555121" y="3954493"/>
                    </a:lnTo>
                    <a:lnTo>
                      <a:pt x="3535274" y="3943382"/>
                    </a:lnTo>
                    <a:lnTo>
                      <a:pt x="3516220" y="3929097"/>
                    </a:lnTo>
                    <a:lnTo>
                      <a:pt x="3497166" y="3914018"/>
                    </a:lnTo>
                    <a:lnTo>
                      <a:pt x="3481288" y="3898145"/>
                    </a:lnTo>
                    <a:lnTo>
                      <a:pt x="3465410" y="3879892"/>
                    </a:lnTo>
                    <a:lnTo>
                      <a:pt x="3451913" y="3860844"/>
                    </a:lnTo>
                    <a:lnTo>
                      <a:pt x="3438417" y="3841004"/>
                    </a:lnTo>
                    <a:lnTo>
                      <a:pt x="3428096" y="3819575"/>
                    </a:lnTo>
                    <a:lnTo>
                      <a:pt x="3417775" y="3796560"/>
                    </a:lnTo>
                    <a:lnTo>
                      <a:pt x="3410630" y="3772751"/>
                    </a:lnTo>
                    <a:lnTo>
                      <a:pt x="3147846" y="2790233"/>
                    </a:lnTo>
                    <a:lnTo>
                      <a:pt x="3144671" y="2777534"/>
                    </a:lnTo>
                    <a:lnTo>
                      <a:pt x="3138320" y="2764836"/>
                    </a:lnTo>
                    <a:lnTo>
                      <a:pt x="3132762" y="2753725"/>
                    </a:lnTo>
                    <a:lnTo>
                      <a:pt x="3125617" y="2743408"/>
                    </a:lnTo>
                    <a:lnTo>
                      <a:pt x="3117678" y="2733091"/>
                    </a:lnTo>
                    <a:lnTo>
                      <a:pt x="3108945" y="2723567"/>
                    </a:lnTo>
                    <a:lnTo>
                      <a:pt x="3098624" y="2715631"/>
                    </a:lnTo>
                    <a:lnTo>
                      <a:pt x="3087509" y="2707694"/>
                    </a:lnTo>
                    <a:lnTo>
                      <a:pt x="2909674" y="2580713"/>
                    </a:lnTo>
                    <a:lnTo>
                      <a:pt x="3034318" y="3035465"/>
                    </a:lnTo>
                    <a:lnTo>
                      <a:pt x="3043050" y="3067211"/>
                    </a:lnTo>
                    <a:lnTo>
                      <a:pt x="3049402" y="3098956"/>
                    </a:lnTo>
                    <a:lnTo>
                      <a:pt x="3053371" y="3131495"/>
                    </a:lnTo>
                    <a:lnTo>
                      <a:pt x="3057341" y="3163240"/>
                    </a:lnTo>
                    <a:lnTo>
                      <a:pt x="3059722" y="3178319"/>
                    </a:lnTo>
                    <a:lnTo>
                      <a:pt x="3062104" y="3193399"/>
                    </a:lnTo>
                    <a:lnTo>
                      <a:pt x="3139113" y="4625907"/>
                    </a:lnTo>
                    <a:lnTo>
                      <a:pt x="3141495" y="4660034"/>
                    </a:lnTo>
                    <a:lnTo>
                      <a:pt x="3145464" y="4694160"/>
                    </a:lnTo>
                    <a:lnTo>
                      <a:pt x="3149434" y="4728286"/>
                    </a:lnTo>
                    <a:lnTo>
                      <a:pt x="3153404" y="4762412"/>
                    </a:lnTo>
                    <a:lnTo>
                      <a:pt x="3159755" y="4796539"/>
                    </a:lnTo>
                    <a:lnTo>
                      <a:pt x="3166106" y="4829078"/>
                    </a:lnTo>
                    <a:lnTo>
                      <a:pt x="3171664" y="4863204"/>
                    </a:lnTo>
                    <a:lnTo>
                      <a:pt x="3179603" y="4895743"/>
                    </a:lnTo>
                    <a:lnTo>
                      <a:pt x="3188336" y="4928282"/>
                    </a:lnTo>
                    <a:lnTo>
                      <a:pt x="3197068" y="4961615"/>
                    </a:lnTo>
                    <a:lnTo>
                      <a:pt x="3207390" y="4994154"/>
                    </a:lnTo>
                    <a:lnTo>
                      <a:pt x="3218504" y="5025899"/>
                    </a:lnTo>
                    <a:lnTo>
                      <a:pt x="3230413" y="5058438"/>
                    </a:lnTo>
                    <a:lnTo>
                      <a:pt x="3242322" y="5090183"/>
                    </a:lnTo>
                    <a:lnTo>
                      <a:pt x="3256612" y="5121135"/>
                    </a:lnTo>
                    <a:lnTo>
                      <a:pt x="3270108" y="5152880"/>
                    </a:lnTo>
                    <a:lnTo>
                      <a:pt x="3883005" y="6325871"/>
                    </a:lnTo>
                    <a:lnTo>
                      <a:pt x="3891738" y="6342538"/>
                    </a:lnTo>
                    <a:lnTo>
                      <a:pt x="3899678" y="6359997"/>
                    </a:lnTo>
                    <a:lnTo>
                      <a:pt x="3906029" y="6376664"/>
                    </a:lnTo>
                    <a:lnTo>
                      <a:pt x="3910792" y="6394124"/>
                    </a:lnTo>
                    <a:lnTo>
                      <a:pt x="3915556" y="6411584"/>
                    </a:lnTo>
                    <a:lnTo>
                      <a:pt x="3919525" y="6429837"/>
                    </a:lnTo>
                    <a:lnTo>
                      <a:pt x="3921907" y="6447297"/>
                    </a:lnTo>
                    <a:lnTo>
                      <a:pt x="3923495" y="6464757"/>
                    </a:lnTo>
                    <a:lnTo>
                      <a:pt x="3925082" y="6482217"/>
                    </a:lnTo>
                    <a:lnTo>
                      <a:pt x="3925082" y="6500471"/>
                    </a:lnTo>
                    <a:lnTo>
                      <a:pt x="3925082" y="6516343"/>
                    </a:lnTo>
                    <a:lnTo>
                      <a:pt x="3921907" y="6533803"/>
                    </a:lnTo>
                    <a:lnTo>
                      <a:pt x="3921113" y="6552057"/>
                    </a:lnTo>
                    <a:lnTo>
                      <a:pt x="3917144" y="6569517"/>
                    </a:lnTo>
                    <a:lnTo>
                      <a:pt x="3913174" y="6586183"/>
                    </a:lnTo>
                    <a:lnTo>
                      <a:pt x="3908410" y="6602056"/>
                    </a:lnTo>
                    <a:lnTo>
                      <a:pt x="3903647" y="6618722"/>
                    </a:lnTo>
                    <a:lnTo>
                      <a:pt x="3897296" y="6635388"/>
                    </a:lnTo>
                    <a:lnTo>
                      <a:pt x="3889357" y="6651261"/>
                    </a:lnTo>
                    <a:lnTo>
                      <a:pt x="3882212" y="6666340"/>
                    </a:lnTo>
                    <a:lnTo>
                      <a:pt x="3872684" y="6681419"/>
                    </a:lnTo>
                    <a:lnTo>
                      <a:pt x="3863158" y="6696498"/>
                    </a:lnTo>
                    <a:lnTo>
                      <a:pt x="3852837" y="6710784"/>
                    </a:lnTo>
                    <a:lnTo>
                      <a:pt x="3842516" y="6724275"/>
                    </a:lnTo>
                    <a:lnTo>
                      <a:pt x="3829814" y="6738561"/>
                    </a:lnTo>
                    <a:lnTo>
                      <a:pt x="3818699" y="6751259"/>
                    </a:lnTo>
                    <a:lnTo>
                      <a:pt x="3805202" y="6763163"/>
                    </a:lnTo>
                    <a:lnTo>
                      <a:pt x="3790912" y="6775068"/>
                    </a:lnTo>
                    <a:lnTo>
                      <a:pt x="3777416" y="6786179"/>
                    </a:lnTo>
                    <a:lnTo>
                      <a:pt x="3762331" y="6796496"/>
                    </a:lnTo>
                    <a:lnTo>
                      <a:pt x="3747247" y="6806020"/>
                    </a:lnTo>
                    <a:lnTo>
                      <a:pt x="3730575" y="6815543"/>
                    </a:lnTo>
                    <a:lnTo>
                      <a:pt x="3710727" y="6825067"/>
                    </a:lnTo>
                    <a:lnTo>
                      <a:pt x="3689292" y="6833797"/>
                    </a:lnTo>
                    <a:lnTo>
                      <a:pt x="3668650" y="6840146"/>
                    </a:lnTo>
                    <a:lnTo>
                      <a:pt x="3647214" y="6846495"/>
                    </a:lnTo>
                    <a:lnTo>
                      <a:pt x="3625779" y="6850463"/>
                    </a:lnTo>
                    <a:lnTo>
                      <a:pt x="3604344" y="6854431"/>
                    </a:lnTo>
                    <a:lnTo>
                      <a:pt x="3584496" y="6856812"/>
                    </a:lnTo>
                    <a:lnTo>
                      <a:pt x="3563060" y="6856812"/>
                    </a:lnTo>
                    <a:lnTo>
                      <a:pt x="3537655" y="6855225"/>
                    </a:lnTo>
                    <a:lnTo>
                      <a:pt x="3513838" y="6852844"/>
                    </a:lnTo>
                    <a:lnTo>
                      <a:pt x="3490021" y="6848876"/>
                    </a:lnTo>
                    <a:lnTo>
                      <a:pt x="3465410" y="6844114"/>
                    </a:lnTo>
                    <a:lnTo>
                      <a:pt x="3443180" y="6836971"/>
                    </a:lnTo>
                    <a:lnTo>
                      <a:pt x="3420157" y="6827448"/>
                    </a:lnTo>
                    <a:lnTo>
                      <a:pt x="3397928" y="6817924"/>
                    </a:lnTo>
                    <a:lnTo>
                      <a:pt x="3377286" y="6806020"/>
                    </a:lnTo>
                    <a:lnTo>
                      <a:pt x="3355850" y="6792528"/>
                    </a:lnTo>
                    <a:lnTo>
                      <a:pt x="3336796" y="6779036"/>
                    </a:lnTo>
                    <a:lnTo>
                      <a:pt x="3318536" y="6762370"/>
                    </a:lnTo>
                    <a:lnTo>
                      <a:pt x="3299483" y="6744910"/>
                    </a:lnTo>
                    <a:lnTo>
                      <a:pt x="3282811" y="6725863"/>
                    </a:lnTo>
                    <a:lnTo>
                      <a:pt x="3267726" y="6705228"/>
                    </a:lnTo>
                    <a:lnTo>
                      <a:pt x="3254230" y="6683800"/>
                    </a:lnTo>
                    <a:lnTo>
                      <a:pt x="3241528" y="6662372"/>
                    </a:lnTo>
                    <a:lnTo>
                      <a:pt x="2623867" y="5480651"/>
                    </a:lnTo>
                    <a:lnTo>
                      <a:pt x="2615928" y="5465572"/>
                    </a:lnTo>
                    <a:lnTo>
                      <a:pt x="2594492" y="5418748"/>
                    </a:lnTo>
                    <a:lnTo>
                      <a:pt x="2573057" y="5371130"/>
                    </a:lnTo>
                    <a:lnTo>
                      <a:pt x="2554003" y="5321924"/>
                    </a:lnTo>
                    <a:lnTo>
                      <a:pt x="2536537" y="5274306"/>
                    </a:lnTo>
                    <a:lnTo>
                      <a:pt x="2519865" y="5225101"/>
                    </a:lnTo>
                    <a:lnTo>
                      <a:pt x="2503987" y="5174308"/>
                    </a:lnTo>
                    <a:lnTo>
                      <a:pt x="2489696" y="5125103"/>
                    </a:lnTo>
                    <a:lnTo>
                      <a:pt x="2476994" y="5075104"/>
                    </a:lnTo>
                    <a:lnTo>
                      <a:pt x="2465085" y="5024312"/>
                    </a:lnTo>
                    <a:lnTo>
                      <a:pt x="2454764" y="4974313"/>
                    </a:lnTo>
                    <a:lnTo>
                      <a:pt x="2444444" y="4923520"/>
                    </a:lnTo>
                    <a:lnTo>
                      <a:pt x="2437298" y="4871934"/>
                    </a:lnTo>
                    <a:lnTo>
                      <a:pt x="2429359" y="4821141"/>
                    </a:lnTo>
                    <a:lnTo>
                      <a:pt x="2423008" y="4769555"/>
                    </a:lnTo>
                    <a:lnTo>
                      <a:pt x="2419038" y="4717175"/>
                    </a:lnTo>
                    <a:lnTo>
                      <a:pt x="2415863" y="4665589"/>
                    </a:lnTo>
                    <a:lnTo>
                      <a:pt x="2373786" y="3891796"/>
                    </a:lnTo>
                    <a:lnTo>
                      <a:pt x="2369022" y="3891796"/>
                    </a:lnTo>
                    <a:lnTo>
                      <a:pt x="1663238" y="4856855"/>
                    </a:lnTo>
                    <a:lnTo>
                      <a:pt x="1632276" y="4899711"/>
                    </a:lnTo>
                    <a:lnTo>
                      <a:pt x="1604489" y="4944155"/>
                    </a:lnTo>
                    <a:lnTo>
                      <a:pt x="1580672" y="4990185"/>
                    </a:lnTo>
                    <a:lnTo>
                      <a:pt x="1558442" y="5037010"/>
                    </a:lnTo>
                    <a:lnTo>
                      <a:pt x="1537801" y="5083834"/>
                    </a:lnTo>
                    <a:lnTo>
                      <a:pt x="1518747" y="5133039"/>
                    </a:lnTo>
                    <a:lnTo>
                      <a:pt x="1503662" y="5183038"/>
                    </a:lnTo>
                    <a:lnTo>
                      <a:pt x="1491754" y="5233831"/>
                    </a:lnTo>
                    <a:lnTo>
                      <a:pt x="1191657" y="6573485"/>
                    </a:lnTo>
                    <a:lnTo>
                      <a:pt x="1183717" y="6604437"/>
                    </a:lnTo>
                    <a:lnTo>
                      <a:pt x="1172603" y="6633801"/>
                    </a:lnTo>
                    <a:lnTo>
                      <a:pt x="1159900" y="6662372"/>
                    </a:lnTo>
                    <a:lnTo>
                      <a:pt x="1143228" y="6689356"/>
                    </a:lnTo>
                    <a:lnTo>
                      <a:pt x="1125762" y="6714752"/>
                    </a:lnTo>
                    <a:lnTo>
                      <a:pt x="1106708" y="6736974"/>
                    </a:lnTo>
                    <a:lnTo>
                      <a:pt x="1085273" y="6758402"/>
                    </a:lnTo>
                    <a:lnTo>
                      <a:pt x="1063043" y="6779036"/>
                    </a:lnTo>
                    <a:lnTo>
                      <a:pt x="1038432" y="6796496"/>
                    </a:lnTo>
                    <a:lnTo>
                      <a:pt x="1013821" y="6811575"/>
                    </a:lnTo>
                    <a:lnTo>
                      <a:pt x="986034" y="6825067"/>
                    </a:lnTo>
                    <a:lnTo>
                      <a:pt x="958248" y="6836971"/>
                    </a:lnTo>
                    <a:lnTo>
                      <a:pt x="928873" y="6845701"/>
                    </a:lnTo>
                    <a:lnTo>
                      <a:pt x="898704" y="6852050"/>
                    </a:lnTo>
                    <a:lnTo>
                      <a:pt x="868536" y="6855225"/>
                    </a:lnTo>
                    <a:lnTo>
                      <a:pt x="838367" y="6856812"/>
                    </a:lnTo>
                    <a:lnTo>
                      <a:pt x="818520" y="6856812"/>
                    </a:lnTo>
                    <a:lnTo>
                      <a:pt x="797878" y="6854431"/>
                    </a:lnTo>
                    <a:lnTo>
                      <a:pt x="778824" y="6852050"/>
                    </a:lnTo>
                    <a:lnTo>
                      <a:pt x="758977" y="6848082"/>
                    </a:lnTo>
                    <a:lnTo>
                      <a:pt x="739923" y="6843320"/>
                    </a:lnTo>
                    <a:lnTo>
                      <a:pt x="722457" y="6837765"/>
                    </a:lnTo>
                    <a:lnTo>
                      <a:pt x="705785" y="6831416"/>
                    </a:lnTo>
                    <a:lnTo>
                      <a:pt x="688319" y="6825067"/>
                    </a:lnTo>
                    <a:lnTo>
                      <a:pt x="671647" y="6816337"/>
                    </a:lnTo>
                    <a:lnTo>
                      <a:pt x="656562" y="6809194"/>
                    </a:lnTo>
                    <a:lnTo>
                      <a:pt x="641478" y="6798877"/>
                    </a:lnTo>
                    <a:lnTo>
                      <a:pt x="626394" y="6788560"/>
                    </a:lnTo>
                    <a:lnTo>
                      <a:pt x="612897" y="6779036"/>
                    </a:lnTo>
                    <a:lnTo>
                      <a:pt x="598607" y="6767132"/>
                    </a:lnTo>
                    <a:lnTo>
                      <a:pt x="585905" y="6756021"/>
                    </a:lnTo>
                    <a:lnTo>
                      <a:pt x="573202" y="6743323"/>
                    </a:lnTo>
                    <a:lnTo>
                      <a:pt x="562087" y="6730624"/>
                    </a:lnTo>
                    <a:lnTo>
                      <a:pt x="550973" y="6717133"/>
                    </a:lnTo>
                    <a:lnTo>
                      <a:pt x="540652" y="6702847"/>
                    </a:lnTo>
                    <a:lnTo>
                      <a:pt x="531919" y="6687768"/>
                    </a:lnTo>
                    <a:lnTo>
                      <a:pt x="521598" y="6672689"/>
                    </a:lnTo>
                    <a:lnTo>
                      <a:pt x="514453" y="6657610"/>
                    </a:lnTo>
                    <a:lnTo>
                      <a:pt x="506514" y="6642531"/>
                    </a:lnTo>
                    <a:lnTo>
                      <a:pt x="500162" y="6625865"/>
                    </a:lnTo>
                    <a:lnTo>
                      <a:pt x="493811" y="6609992"/>
                    </a:lnTo>
                    <a:lnTo>
                      <a:pt x="489048" y="6593326"/>
                    </a:lnTo>
                    <a:lnTo>
                      <a:pt x="484284" y="6575866"/>
                    </a:lnTo>
                    <a:lnTo>
                      <a:pt x="480315" y="6559200"/>
                    </a:lnTo>
                    <a:lnTo>
                      <a:pt x="477933" y="6541740"/>
                    </a:lnTo>
                    <a:lnTo>
                      <a:pt x="476345" y="6524280"/>
                    </a:lnTo>
                    <a:lnTo>
                      <a:pt x="475551" y="6506820"/>
                    </a:lnTo>
                    <a:lnTo>
                      <a:pt x="475551" y="6487773"/>
                    </a:lnTo>
                    <a:lnTo>
                      <a:pt x="475551" y="6470313"/>
                    </a:lnTo>
                    <a:lnTo>
                      <a:pt x="477933" y="6451265"/>
                    </a:lnTo>
                    <a:lnTo>
                      <a:pt x="480315" y="6433012"/>
                    </a:lnTo>
                    <a:lnTo>
                      <a:pt x="484284" y="6414758"/>
                    </a:lnTo>
                    <a:lnTo>
                      <a:pt x="784382" y="5075104"/>
                    </a:lnTo>
                    <a:lnTo>
                      <a:pt x="793908" y="5032248"/>
                    </a:lnTo>
                    <a:lnTo>
                      <a:pt x="805817" y="4987804"/>
                    </a:lnTo>
                    <a:lnTo>
                      <a:pt x="818520" y="4944948"/>
                    </a:lnTo>
                    <a:lnTo>
                      <a:pt x="832016" y="4902092"/>
                    </a:lnTo>
                    <a:lnTo>
                      <a:pt x="845513" y="4860823"/>
                    </a:lnTo>
                    <a:lnTo>
                      <a:pt x="862185" y="4818760"/>
                    </a:lnTo>
                    <a:lnTo>
                      <a:pt x="878857" y="4777491"/>
                    </a:lnTo>
                    <a:lnTo>
                      <a:pt x="896323" y="4737016"/>
                    </a:lnTo>
                    <a:lnTo>
                      <a:pt x="915376" y="4696541"/>
                    </a:lnTo>
                    <a:lnTo>
                      <a:pt x="935224" y="4656065"/>
                    </a:lnTo>
                    <a:lnTo>
                      <a:pt x="956660" y="4617177"/>
                    </a:lnTo>
                    <a:lnTo>
                      <a:pt x="978095" y="4579877"/>
                    </a:lnTo>
                    <a:lnTo>
                      <a:pt x="1001912" y="4540195"/>
                    </a:lnTo>
                    <a:lnTo>
                      <a:pt x="1026524" y="4502894"/>
                    </a:lnTo>
                    <a:lnTo>
                      <a:pt x="1051135" y="4466387"/>
                    </a:lnTo>
                    <a:lnTo>
                      <a:pt x="1076540" y="4429880"/>
                    </a:lnTo>
                    <a:lnTo>
                      <a:pt x="1764064" y="3489424"/>
                    </a:lnTo>
                    <a:lnTo>
                      <a:pt x="1754537" y="3466408"/>
                    </a:lnTo>
                    <a:lnTo>
                      <a:pt x="1745011" y="3442599"/>
                    </a:lnTo>
                    <a:lnTo>
                      <a:pt x="1737071" y="3420378"/>
                    </a:lnTo>
                    <a:lnTo>
                      <a:pt x="1729926" y="3396569"/>
                    </a:lnTo>
                    <a:lnTo>
                      <a:pt x="1530655" y="2676743"/>
                    </a:lnTo>
                    <a:lnTo>
                      <a:pt x="1413157" y="2837851"/>
                    </a:lnTo>
                    <a:lnTo>
                      <a:pt x="1393309" y="2864040"/>
                    </a:lnTo>
                    <a:lnTo>
                      <a:pt x="1371874" y="2891024"/>
                    </a:lnTo>
                    <a:lnTo>
                      <a:pt x="1350438" y="2917214"/>
                    </a:lnTo>
                    <a:lnTo>
                      <a:pt x="1329003" y="2942610"/>
                    </a:lnTo>
                    <a:lnTo>
                      <a:pt x="1305979" y="2966419"/>
                    </a:lnTo>
                    <a:lnTo>
                      <a:pt x="1282162" y="2990228"/>
                    </a:lnTo>
                    <a:lnTo>
                      <a:pt x="1258345" y="3013244"/>
                    </a:lnTo>
                    <a:lnTo>
                      <a:pt x="1234528" y="3035465"/>
                    </a:lnTo>
                    <a:lnTo>
                      <a:pt x="1209122" y="3056893"/>
                    </a:lnTo>
                    <a:lnTo>
                      <a:pt x="1182130" y="3078321"/>
                    </a:lnTo>
                    <a:lnTo>
                      <a:pt x="1157518" y="3098956"/>
                    </a:lnTo>
                    <a:lnTo>
                      <a:pt x="1129732" y="3118797"/>
                    </a:lnTo>
                    <a:lnTo>
                      <a:pt x="1102739" y="3137844"/>
                    </a:lnTo>
                    <a:lnTo>
                      <a:pt x="1074158" y="3156891"/>
                    </a:lnTo>
                    <a:lnTo>
                      <a:pt x="1046371" y="3174351"/>
                    </a:lnTo>
                    <a:lnTo>
                      <a:pt x="1016997" y="3191811"/>
                    </a:lnTo>
                    <a:lnTo>
                      <a:pt x="432680" y="3523550"/>
                    </a:lnTo>
                    <a:lnTo>
                      <a:pt x="416008" y="3532280"/>
                    </a:lnTo>
                    <a:lnTo>
                      <a:pt x="398542" y="3540216"/>
                    </a:lnTo>
                    <a:lnTo>
                      <a:pt x="380282" y="3545772"/>
                    </a:lnTo>
                    <a:lnTo>
                      <a:pt x="362816" y="3552121"/>
                    </a:lnTo>
                    <a:lnTo>
                      <a:pt x="343763" y="3556089"/>
                    </a:lnTo>
                    <a:lnTo>
                      <a:pt x="326297" y="3558470"/>
                    </a:lnTo>
                    <a:lnTo>
                      <a:pt x="307243" y="3561644"/>
                    </a:lnTo>
                    <a:lnTo>
                      <a:pt x="289777" y="3561644"/>
                    </a:lnTo>
                    <a:lnTo>
                      <a:pt x="270723" y="3561644"/>
                    </a:lnTo>
                    <a:lnTo>
                      <a:pt x="251669" y="3558470"/>
                    </a:lnTo>
                    <a:lnTo>
                      <a:pt x="233409" y="3556089"/>
                    </a:lnTo>
                    <a:lnTo>
                      <a:pt x="215149" y="3551327"/>
                    </a:lnTo>
                    <a:lnTo>
                      <a:pt x="197683" y="3545772"/>
                    </a:lnTo>
                    <a:lnTo>
                      <a:pt x="180217" y="3540216"/>
                    </a:lnTo>
                    <a:lnTo>
                      <a:pt x="162751" y="3532280"/>
                    </a:lnTo>
                    <a:lnTo>
                      <a:pt x="146079" y="3523550"/>
                    </a:lnTo>
                    <a:lnTo>
                      <a:pt x="129407" y="3513233"/>
                    </a:lnTo>
                    <a:lnTo>
                      <a:pt x="114323" y="3502122"/>
                    </a:lnTo>
                    <a:lnTo>
                      <a:pt x="99239" y="3491011"/>
                    </a:lnTo>
                    <a:lnTo>
                      <a:pt x="85742" y="3476726"/>
                    </a:lnTo>
                    <a:lnTo>
                      <a:pt x="71452" y="3463234"/>
                    </a:lnTo>
                    <a:lnTo>
                      <a:pt x="58749" y="3448155"/>
                    </a:lnTo>
                    <a:lnTo>
                      <a:pt x="47635" y="3431489"/>
                    </a:lnTo>
                    <a:lnTo>
                      <a:pt x="37314" y="3414822"/>
                    </a:lnTo>
                    <a:lnTo>
                      <a:pt x="30169" y="3401331"/>
                    </a:lnTo>
                    <a:lnTo>
                      <a:pt x="23817" y="3387045"/>
                    </a:lnTo>
                    <a:lnTo>
                      <a:pt x="13497" y="3360855"/>
                    </a:lnTo>
                    <a:lnTo>
                      <a:pt x="6352" y="3333078"/>
                    </a:lnTo>
                    <a:lnTo>
                      <a:pt x="794" y="3305301"/>
                    </a:lnTo>
                    <a:lnTo>
                      <a:pt x="0" y="3276730"/>
                    </a:lnTo>
                    <a:lnTo>
                      <a:pt x="0" y="3248953"/>
                    </a:lnTo>
                    <a:lnTo>
                      <a:pt x="3970" y="3221176"/>
                    </a:lnTo>
                    <a:lnTo>
                      <a:pt x="10321" y="3194192"/>
                    </a:lnTo>
                    <a:lnTo>
                      <a:pt x="19054" y="3168002"/>
                    </a:lnTo>
                    <a:lnTo>
                      <a:pt x="30169" y="3141812"/>
                    </a:lnTo>
                    <a:lnTo>
                      <a:pt x="42871" y="3118003"/>
                    </a:lnTo>
                    <a:lnTo>
                      <a:pt x="58749" y="3094988"/>
                    </a:lnTo>
                    <a:lnTo>
                      <a:pt x="77803" y="3073560"/>
                    </a:lnTo>
                    <a:lnTo>
                      <a:pt x="98445" y="3053719"/>
                    </a:lnTo>
                    <a:lnTo>
                      <a:pt x="120674" y="3034672"/>
                    </a:lnTo>
                    <a:lnTo>
                      <a:pt x="133377" y="3026735"/>
                    </a:lnTo>
                    <a:lnTo>
                      <a:pt x="146079" y="3019593"/>
                    </a:lnTo>
                    <a:lnTo>
                      <a:pt x="729602" y="2686267"/>
                    </a:lnTo>
                    <a:lnTo>
                      <a:pt x="761358" y="2668806"/>
                    </a:lnTo>
                    <a:lnTo>
                      <a:pt x="791527" y="2647378"/>
                    </a:lnTo>
                    <a:lnTo>
                      <a:pt x="819314" y="2625950"/>
                    </a:lnTo>
                    <a:lnTo>
                      <a:pt x="847100" y="2603728"/>
                    </a:lnTo>
                    <a:lnTo>
                      <a:pt x="873299" y="2578332"/>
                    </a:lnTo>
                    <a:lnTo>
                      <a:pt x="898704" y="2552142"/>
                    </a:lnTo>
                    <a:lnTo>
                      <a:pt x="921728" y="2525159"/>
                    </a:lnTo>
                    <a:lnTo>
                      <a:pt x="943957" y="2496588"/>
                    </a:lnTo>
                    <a:lnTo>
                      <a:pt x="1511602" y="1717239"/>
                    </a:lnTo>
                    <a:lnTo>
                      <a:pt x="1526686" y="1698986"/>
                    </a:lnTo>
                    <a:lnTo>
                      <a:pt x="1544152" y="1680732"/>
                    </a:lnTo>
                    <a:lnTo>
                      <a:pt x="1561618" y="1665653"/>
                    </a:lnTo>
                    <a:lnTo>
                      <a:pt x="1579878" y="1652161"/>
                    </a:lnTo>
                    <a:lnTo>
                      <a:pt x="1595756" y="1635495"/>
                    </a:lnTo>
                    <a:lnTo>
                      <a:pt x="1612428" y="1619622"/>
                    </a:lnTo>
                    <a:lnTo>
                      <a:pt x="1629100" y="1603750"/>
                    </a:lnTo>
                    <a:lnTo>
                      <a:pt x="1646566" y="1588671"/>
                    </a:lnTo>
                    <a:lnTo>
                      <a:pt x="1665620" y="1573592"/>
                    </a:lnTo>
                    <a:lnTo>
                      <a:pt x="1683086" y="1560100"/>
                    </a:lnTo>
                    <a:lnTo>
                      <a:pt x="1702140" y="1547402"/>
                    </a:lnTo>
                    <a:lnTo>
                      <a:pt x="1721987" y="1534704"/>
                    </a:lnTo>
                    <a:lnTo>
                      <a:pt x="1742629" y="1522006"/>
                    </a:lnTo>
                    <a:lnTo>
                      <a:pt x="1762477" y="1510895"/>
                    </a:lnTo>
                    <a:lnTo>
                      <a:pt x="1783912" y="1500577"/>
                    </a:lnTo>
                    <a:lnTo>
                      <a:pt x="1805348" y="1491054"/>
                    </a:lnTo>
                    <a:lnTo>
                      <a:pt x="1828371" y="1481530"/>
                    </a:lnTo>
                    <a:lnTo>
                      <a:pt x="1850600" y="1472800"/>
                    </a:lnTo>
                    <a:lnTo>
                      <a:pt x="1873624" y="1465658"/>
                    </a:lnTo>
                    <a:lnTo>
                      <a:pt x="1895853" y="1457721"/>
                    </a:lnTo>
                    <a:lnTo>
                      <a:pt x="1927609" y="1450579"/>
                    </a:lnTo>
                    <a:lnTo>
                      <a:pt x="1959366" y="1444229"/>
                    </a:lnTo>
                    <a:lnTo>
                      <a:pt x="1989534" y="1440261"/>
                    </a:lnTo>
                    <a:lnTo>
                      <a:pt x="2021291" y="1436293"/>
                    </a:lnTo>
                    <a:close/>
                    <a:moveTo>
                      <a:pt x="1547613" y="0"/>
                    </a:moveTo>
                    <a:cubicBezTo>
                      <a:pt x="1912452" y="0"/>
                      <a:pt x="2208213" y="295761"/>
                      <a:pt x="2208213" y="660600"/>
                    </a:cubicBezTo>
                    <a:cubicBezTo>
                      <a:pt x="2208213" y="1025439"/>
                      <a:pt x="1912452" y="1321200"/>
                      <a:pt x="1547613" y="1321200"/>
                    </a:cubicBezTo>
                    <a:cubicBezTo>
                      <a:pt x="1182774" y="1321200"/>
                      <a:pt x="887013" y="1025439"/>
                      <a:pt x="887013" y="660600"/>
                    </a:cubicBezTo>
                    <a:cubicBezTo>
                      <a:pt x="887013" y="295761"/>
                      <a:pt x="1182774" y="0"/>
                      <a:pt x="1547613" y="0"/>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24" name="任意多边形 23"/>
              <p:cNvSpPr/>
              <p:nvPr/>
            </p:nvSpPr>
            <p:spPr>
              <a:xfrm>
                <a:off x="2203450" y="770309"/>
                <a:ext cx="3981450" cy="6856812"/>
              </a:xfrm>
              <a:custGeom>
                <a:avLst/>
                <a:gdLst>
                  <a:gd name="connsiteX0" fmla="*/ 1899029 w 3981450"/>
                  <a:gd name="connsiteY0" fmla="*/ 1433912 h 6856812"/>
                  <a:gd name="connsiteX1" fmla="*/ 1929991 w 3981450"/>
                  <a:gd name="connsiteY1" fmla="*/ 1433912 h 6856812"/>
                  <a:gd name="connsiteX2" fmla="*/ 1960160 w 3981450"/>
                  <a:gd name="connsiteY2" fmla="*/ 1436293 h 6856812"/>
                  <a:gd name="connsiteX3" fmla="*/ 1991916 w 3981450"/>
                  <a:gd name="connsiteY3" fmla="*/ 1440261 h 6856812"/>
                  <a:gd name="connsiteX4" fmla="*/ 2022085 w 3981450"/>
                  <a:gd name="connsiteY4" fmla="*/ 1444229 h 6856812"/>
                  <a:gd name="connsiteX5" fmla="*/ 2053841 w 3981450"/>
                  <a:gd name="connsiteY5" fmla="*/ 1450579 h 6856812"/>
                  <a:gd name="connsiteX6" fmla="*/ 2084009 w 3981450"/>
                  <a:gd name="connsiteY6" fmla="*/ 1457721 h 6856812"/>
                  <a:gd name="connsiteX7" fmla="*/ 2107827 w 3981450"/>
                  <a:gd name="connsiteY7" fmla="*/ 1465658 h 6856812"/>
                  <a:gd name="connsiteX8" fmla="*/ 2130850 w 3981450"/>
                  <a:gd name="connsiteY8" fmla="*/ 1472800 h 6856812"/>
                  <a:gd name="connsiteX9" fmla="*/ 2153079 w 3981450"/>
                  <a:gd name="connsiteY9" fmla="*/ 1481530 h 6856812"/>
                  <a:gd name="connsiteX10" fmla="*/ 2176103 w 3981450"/>
                  <a:gd name="connsiteY10" fmla="*/ 1491054 h 6856812"/>
                  <a:gd name="connsiteX11" fmla="*/ 2197538 w 3981450"/>
                  <a:gd name="connsiteY11" fmla="*/ 1500577 h 6856812"/>
                  <a:gd name="connsiteX12" fmla="*/ 2218974 w 3981450"/>
                  <a:gd name="connsiteY12" fmla="*/ 1510895 h 6856812"/>
                  <a:gd name="connsiteX13" fmla="*/ 2238821 w 3981450"/>
                  <a:gd name="connsiteY13" fmla="*/ 1522006 h 6856812"/>
                  <a:gd name="connsiteX14" fmla="*/ 2259463 w 3981450"/>
                  <a:gd name="connsiteY14" fmla="*/ 1534704 h 6856812"/>
                  <a:gd name="connsiteX15" fmla="*/ 2278517 w 3981450"/>
                  <a:gd name="connsiteY15" fmla="*/ 1547402 h 6856812"/>
                  <a:gd name="connsiteX16" fmla="*/ 2298365 w 3981450"/>
                  <a:gd name="connsiteY16" fmla="*/ 1560100 h 6856812"/>
                  <a:gd name="connsiteX17" fmla="*/ 2315831 w 3981450"/>
                  <a:gd name="connsiteY17" fmla="*/ 1573592 h 6856812"/>
                  <a:gd name="connsiteX18" fmla="*/ 2334884 w 3981450"/>
                  <a:gd name="connsiteY18" fmla="*/ 1588671 h 6856812"/>
                  <a:gd name="connsiteX19" fmla="*/ 2351556 w 3981450"/>
                  <a:gd name="connsiteY19" fmla="*/ 1603750 h 6856812"/>
                  <a:gd name="connsiteX20" fmla="*/ 2369022 w 3981450"/>
                  <a:gd name="connsiteY20" fmla="*/ 1619622 h 6856812"/>
                  <a:gd name="connsiteX21" fmla="*/ 2385694 w 3981450"/>
                  <a:gd name="connsiteY21" fmla="*/ 1635495 h 6856812"/>
                  <a:gd name="connsiteX22" fmla="*/ 2400779 w 3981450"/>
                  <a:gd name="connsiteY22" fmla="*/ 1652161 h 6856812"/>
                  <a:gd name="connsiteX23" fmla="*/ 2419833 w 3981450"/>
                  <a:gd name="connsiteY23" fmla="*/ 1665653 h 6856812"/>
                  <a:gd name="connsiteX24" fmla="*/ 2437299 w 3981450"/>
                  <a:gd name="connsiteY24" fmla="*/ 1680732 h 6856812"/>
                  <a:gd name="connsiteX25" fmla="*/ 2453177 w 3981450"/>
                  <a:gd name="connsiteY25" fmla="*/ 1698986 h 6856812"/>
                  <a:gd name="connsiteX26" fmla="*/ 2469849 w 3981450"/>
                  <a:gd name="connsiteY26" fmla="*/ 1717239 h 6856812"/>
                  <a:gd name="connsiteX27" fmla="*/ 3037493 w 3981450"/>
                  <a:gd name="connsiteY27" fmla="*/ 2496588 h 6856812"/>
                  <a:gd name="connsiteX28" fmla="*/ 3059723 w 3981450"/>
                  <a:gd name="connsiteY28" fmla="*/ 2525159 h 6856812"/>
                  <a:gd name="connsiteX29" fmla="*/ 3082746 w 3981450"/>
                  <a:gd name="connsiteY29" fmla="*/ 2552142 h 6856812"/>
                  <a:gd name="connsiteX30" fmla="*/ 3108151 w 3981450"/>
                  <a:gd name="connsiteY30" fmla="*/ 2578332 h 6856812"/>
                  <a:gd name="connsiteX31" fmla="*/ 3134350 w 3981450"/>
                  <a:gd name="connsiteY31" fmla="*/ 2603728 h 6856812"/>
                  <a:gd name="connsiteX32" fmla="*/ 3162137 w 3981450"/>
                  <a:gd name="connsiteY32" fmla="*/ 2625950 h 6856812"/>
                  <a:gd name="connsiteX33" fmla="*/ 3189924 w 3981450"/>
                  <a:gd name="connsiteY33" fmla="*/ 2647378 h 6856812"/>
                  <a:gd name="connsiteX34" fmla="*/ 3220092 w 3981450"/>
                  <a:gd name="connsiteY34" fmla="*/ 2668806 h 6856812"/>
                  <a:gd name="connsiteX35" fmla="*/ 3251848 w 3981450"/>
                  <a:gd name="connsiteY35" fmla="*/ 2686267 h 6856812"/>
                  <a:gd name="connsiteX36" fmla="*/ 3835371 w 3981450"/>
                  <a:gd name="connsiteY36" fmla="*/ 3019593 h 6856812"/>
                  <a:gd name="connsiteX37" fmla="*/ 3848074 w 3981450"/>
                  <a:gd name="connsiteY37" fmla="*/ 3026735 h 6856812"/>
                  <a:gd name="connsiteX38" fmla="*/ 3860776 w 3981450"/>
                  <a:gd name="connsiteY38" fmla="*/ 3034672 h 6856812"/>
                  <a:gd name="connsiteX39" fmla="*/ 3883005 w 3981450"/>
                  <a:gd name="connsiteY39" fmla="*/ 3053719 h 6856812"/>
                  <a:gd name="connsiteX40" fmla="*/ 3903647 w 3981450"/>
                  <a:gd name="connsiteY40" fmla="*/ 3073560 h 6856812"/>
                  <a:gd name="connsiteX41" fmla="*/ 3922701 w 3981450"/>
                  <a:gd name="connsiteY41" fmla="*/ 3094988 h 6856812"/>
                  <a:gd name="connsiteX42" fmla="*/ 3937785 w 3981450"/>
                  <a:gd name="connsiteY42" fmla="*/ 3118003 h 6856812"/>
                  <a:gd name="connsiteX43" fmla="*/ 3951282 w 3981450"/>
                  <a:gd name="connsiteY43" fmla="*/ 3141812 h 6856812"/>
                  <a:gd name="connsiteX44" fmla="*/ 3962396 w 3981450"/>
                  <a:gd name="connsiteY44" fmla="*/ 3168002 h 6856812"/>
                  <a:gd name="connsiteX45" fmla="*/ 3971129 w 3981450"/>
                  <a:gd name="connsiteY45" fmla="*/ 3194192 h 6856812"/>
                  <a:gd name="connsiteX46" fmla="*/ 3977481 w 3981450"/>
                  <a:gd name="connsiteY46" fmla="*/ 3221176 h 6856812"/>
                  <a:gd name="connsiteX47" fmla="*/ 3981450 w 3981450"/>
                  <a:gd name="connsiteY47" fmla="*/ 3248953 h 6856812"/>
                  <a:gd name="connsiteX48" fmla="*/ 3981450 w 3981450"/>
                  <a:gd name="connsiteY48" fmla="*/ 3276730 h 6856812"/>
                  <a:gd name="connsiteX49" fmla="*/ 3980656 w 3981450"/>
                  <a:gd name="connsiteY49" fmla="*/ 3305301 h 6856812"/>
                  <a:gd name="connsiteX50" fmla="*/ 3975099 w 3981450"/>
                  <a:gd name="connsiteY50" fmla="*/ 3333078 h 6856812"/>
                  <a:gd name="connsiteX51" fmla="*/ 3967954 w 3981450"/>
                  <a:gd name="connsiteY51" fmla="*/ 3360855 h 6856812"/>
                  <a:gd name="connsiteX52" fmla="*/ 3957633 w 3981450"/>
                  <a:gd name="connsiteY52" fmla="*/ 3387045 h 6856812"/>
                  <a:gd name="connsiteX53" fmla="*/ 3951282 w 3981450"/>
                  <a:gd name="connsiteY53" fmla="*/ 3401331 h 6856812"/>
                  <a:gd name="connsiteX54" fmla="*/ 3944136 w 3981450"/>
                  <a:gd name="connsiteY54" fmla="*/ 3414822 h 6856812"/>
                  <a:gd name="connsiteX55" fmla="*/ 3933816 w 3981450"/>
                  <a:gd name="connsiteY55" fmla="*/ 3431489 h 6856812"/>
                  <a:gd name="connsiteX56" fmla="*/ 3922701 w 3981450"/>
                  <a:gd name="connsiteY56" fmla="*/ 3448155 h 6856812"/>
                  <a:gd name="connsiteX57" fmla="*/ 3909998 w 3981450"/>
                  <a:gd name="connsiteY57" fmla="*/ 3463234 h 6856812"/>
                  <a:gd name="connsiteX58" fmla="*/ 3895708 w 3981450"/>
                  <a:gd name="connsiteY58" fmla="*/ 3476726 h 6856812"/>
                  <a:gd name="connsiteX59" fmla="*/ 3882212 w 3981450"/>
                  <a:gd name="connsiteY59" fmla="*/ 3491011 h 6856812"/>
                  <a:gd name="connsiteX60" fmla="*/ 3867127 w 3981450"/>
                  <a:gd name="connsiteY60" fmla="*/ 3502122 h 6856812"/>
                  <a:gd name="connsiteX61" fmla="*/ 3852043 w 3981450"/>
                  <a:gd name="connsiteY61" fmla="*/ 3513233 h 6856812"/>
                  <a:gd name="connsiteX62" fmla="*/ 3835371 w 3981450"/>
                  <a:gd name="connsiteY62" fmla="*/ 3523550 h 6856812"/>
                  <a:gd name="connsiteX63" fmla="*/ 3818699 w 3981450"/>
                  <a:gd name="connsiteY63" fmla="*/ 3532280 h 6856812"/>
                  <a:gd name="connsiteX64" fmla="*/ 3801233 w 3981450"/>
                  <a:gd name="connsiteY64" fmla="*/ 3540216 h 6856812"/>
                  <a:gd name="connsiteX65" fmla="*/ 3783767 w 3981450"/>
                  <a:gd name="connsiteY65" fmla="*/ 3545772 h 6856812"/>
                  <a:gd name="connsiteX66" fmla="*/ 3766301 w 3981450"/>
                  <a:gd name="connsiteY66" fmla="*/ 3551327 h 6856812"/>
                  <a:gd name="connsiteX67" fmla="*/ 3747247 w 3981450"/>
                  <a:gd name="connsiteY67" fmla="*/ 3556089 h 6856812"/>
                  <a:gd name="connsiteX68" fmla="*/ 3729781 w 3981450"/>
                  <a:gd name="connsiteY68" fmla="*/ 3558470 h 6856812"/>
                  <a:gd name="connsiteX69" fmla="*/ 3710727 w 3981450"/>
                  <a:gd name="connsiteY69" fmla="*/ 3561644 h 6856812"/>
                  <a:gd name="connsiteX70" fmla="*/ 3691674 w 3981450"/>
                  <a:gd name="connsiteY70" fmla="*/ 3561644 h 6856812"/>
                  <a:gd name="connsiteX71" fmla="*/ 3672620 w 3981450"/>
                  <a:gd name="connsiteY71" fmla="*/ 3561644 h 6856812"/>
                  <a:gd name="connsiteX72" fmla="*/ 3655154 w 3981450"/>
                  <a:gd name="connsiteY72" fmla="*/ 3558470 h 6856812"/>
                  <a:gd name="connsiteX73" fmla="*/ 3636100 w 3981450"/>
                  <a:gd name="connsiteY73" fmla="*/ 3556089 h 6856812"/>
                  <a:gd name="connsiteX74" fmla="*/ 3618634 w 3981450"/>
                  <a:gd name="connsiteY74" fmla="*/ 3552121 h 6856812"/>
                  <a:gd name="connsiteX75" fmla="*/ 3601168 w 3981450"/>
                  <a:gd name="connsiteY75" fmla="*/ 3545772 h 6856812"/>
                  <a:gd name="connsiteX76" fmla="*/ 3582908 w 3981450"/>
                  <a:gd name="connsiteY76" fmla="*/ 3540216 h 6856812"/>
                  <a:gd name="connsiteX77" fmla="*/ 3565442 w 3981450"/>
                  <a:gd name="connsiteY77" fmla="*/ 3532280 h 6856812"/>
                  <a:gd name="connsiteX78" fmla="*/ 3547976 w 3981450"/>
                  <a:gd name="connsiteY78" fmla="*/ 3523550 h 6856812"/>
                  <a:gd name="connsiteX79" fmla="*/ 2964454 w 3981450"/>
                  <a:gd name="connsiteY79" fmla="*/ 3191811 h 6856812"/>
                  <a:gd name="connsiteX80" fmla="*/ 2935079 w 3981450"/>
                  <a:gd name="connsiteY80" fmla="*/ 3174351 h 6856812"/>
                  <a:gd name="connsiteX81" fmla="*/ 2907292 w 3981450"/>
                  <a:gd name="connsiteY81" fmla="*/ 3156891 h 6856812"/>
                  <a:gd name="connsiteX82" fmla="*/ 2878712 w 3981450"/>
                  <a:gd name="connsiteY82" fmla="*/ 3137844 h 6856812"/>
                  <a:gd name="connsiteX83" fmla="*/ 2851719 w 3981450"/>
                  <a:gd name="connsiteY83" fmla="*/ 3118797 h 6856812"/>
                  <a:gd name="connsiteX84" fmla="*/ 2823932 w 3981450"/>
                  <a:gd name="connsiteY84" fmla="*/ 3098956 h 6856812"/>
                  <a:gd name="connsiteX85" fmla="*/ 2797733 w 3981450"/>
                  <a:gd name="connsiteY85" fmla="*/ 3078321 h 6856812"/>
                  <a:gd name="connsiteX86" fmla="*/ 2772328 w 3981450"/>
                  <a:gd name="connsiteY86" fmla="*/ 3056893 h 6856812"/>
                  <a:gd name="connsiteX87" fmla="*/ 2746923 w 3981450"/>
                  <a:gd name="connsiteY87" fmla="*/ 3035465 h 6856812"/>
                  <a:gd name="connsiteX88" fmla="*/ 2723106 w 3981450"/>
                  <a:gd name="connsiteY88" fmla="*/ 3013244 h 6856812"/>
                  <a:gd name="connsiteX89" fmla="*/ 2699288 w 3981450"/>
                  <a:gd name="connsiteY89" fmla="*/ 2990228 h 6856812"/>
                  <a:gd name="connsiteX90" fmla="*/ 2675471 w 3981450"/>
                  <a:gd name="connsiteY90" fmla="*/ 2966419 h 6856812"/>
                  <a:gd name="connsiteX91" fmla="*/ 2652448 w 3981450"/>
                  <a:gd name="connsiteY91" fmla="*/ 2942610 h 6856812"/>
                  <a:gd name="connsiteX92" fmla="*/ 2630218 w 3981450"/>
                  <a:gd name="connsiteY92" fmla="*/ 2917214 h 6856812"/>
                  <a:gd name="connsiteX93" fmla="*/ 2608783 w 3981450"/>
                  <a:gd name="connsiteY93" fmla="*/ 2891024 h 6856812"/>
                  <a:gd name="connsiteX94" fmla="*/ 2588141 w 3981450"/>
                  <a:gd name="connsiteY94" fmla="*/ 2864040 h 6856812"/>
                  <a:gd name="connsiteX95" fmla="*/ 2568293 w 3981450"/>
                  <a:gd name="connsiteY95" fmla="*/ 2837851 h 6856812"/>
                  <a:gd name="connsiteX96" fmla="*/ 2450795 w 3981450"/>
                  <a:gd name="connsiteY96" fmla="*/ 2676743 h 6856812"/>
                  <a:gd name="connsiteX97" fmla="*/ 2251524 w 3981450"/>
                  <a:gd name="connsiteY97" fmla="*/ 3396569 h 6856812"/>
                  <a:gd name="connsiteX98" fmla="*/ 2244379 w 3981450"/>
                  <a:gd name="connsiteY98" fmla="*/ 3420378 h 6856812"/>
                  <a:gd name="connsiteX99" fmla="*/ 2235646 w 3981450"/>
                  <a:gd name="connsiteY99" fmla="*/ 3442599 h 6856812"/>
                  <a:gd name="connsiteX100" fmla="*/ 2226913 w 3981450"/>
                  <a:gd name="connsiteY100" fmla="*/ 3466408 h 6856812"/>
                  <a:gd name="connsiteX101" fmla="*/ 2217386 w 3981450"/>
                  <a:gd name="connsiteY101" fmla="*/ 3489424 h 6856812"/>
                  <a:gd name="connsiteX102" fmla="*/ 2904911 w 3981450"/>
                  <a:gd name="connsiteY102" fmla="*/ 4429880 h 6856812"/>
                  <a:gd name="connsiteX103" fmla="*/ 2930316 w 3981450"/>
                  <a:gd name="connsiteY103" fmla="*/ 4466387 h 6856812"/>
                  <a:gd name="connsiteX104" fmla="*/ 2954927 w 3981450"/>
                  <a:gd name="connsiteY104" fmla="*/ 4502894 h 6856812"/>
                  <a:gd name="connsiteX105" fmla="*/ 2979538 w 3981450"/>
                  <a:gd name="connsiteY105" fmla="*/ 4540195 h 6856812"/>
                  <a:gd name="connsiteX106" fmla="*/ 3003355 w 3981450"/>
                  <a:gd name="connsiteY106" fmla="*/ 4579877 h 6856812"/>
                  <a:gd name="connsiteX107" fmla="*/ 3024791 w 3981450"/>
                  <a:gd name="connsiteY107" fmla="*/ 4617177 h 6856812"/>
                  <a:gd name="connsiteX108" fmla="*/ 3046226 w 3981450"/>
                  <a:gd name="connsiteY108" fmla="*/ 4656065 h 6856812"/>
                  <a:gd name="connsiteX109" fmla="*/ 3065280 w 3981450"/>
                  <a:gd name="connsiteY109" fmla="*/ 4696541 h 6856812"/>
                  <a:gd name="connsiteX110" fmla="*/ 3083540 w 3981450"/>
                  <a:gd name="connsiteY110" fmla="*/ 4737016 h 6856812"/>
                  <a:gd name="connsiteX111" fmla="*/ 3102594 w 3981450"/>
                  <a:gd name="connsiteY111" fmla="*/ 4777491 h 6856812"/>
                  <a:gd name="connsiteX112" fmla="*/ 3119266 w 3981450"/>
                  <a:gd name="connsiteY112" fmla="*/ 4818760 h 6856812"/>
                  <a:gd name="connsiteX113" fmla="*/ 3134350 w 3981450"/>
                  <a:gd name="connsiteY113" fmla="*/ 4860823 h 6856812"/>
                  <a:gd name="connsiteX114" fmla="*/ 3149434 w 3981450"/>
                  <a:gd name="connsiteY114" fmla="*/ 4902092 h 6856812"/>
                  <a:gd name="connsiteX115" fmla="*/ 3163725 w 3981450"/>
                  <a:gd name="connsiteY115" fmla="*/ 4944948 h 6856812"/>
                  <a:gd name="connsiteX116" fmla="*/ 3175633 w 3981450"/>
                  <a:gd name="connsiteY116" fmla="*/ 4987804 h 6856812"/>
                  <a:gd name="connsiteX117" fmla="*/ 3187542 w 3981450"/>
                  <a:gd name="connsiteY117" fmla="*/ 5032248 h 6856812"/>
                  <a:gd name="connsiteX118" fmla="*/ 3197069 w 3981450"/>
                  <a:gd name="connsiteY118" fmla="*/ 5075104 h 6856812"/>
                  <a:gd name="connsiteX119" fmla="*/ 3497166 w 3981450"/>
                  <a:gd name="connsiteY119" fmla="*/ 6414758 h 6856812"/>
                  <a:gd name="connsiteX120" fmla="*/ 3501136 w 3981450"/>
                  <a:gd name="connsiteY120" fmla="*/ 6433012 h 6856812"/>
                  <a:gd name="connsiteX121" fmla="*/ 3503517 w 3981450"/>
                  <a:gd name="connsiteY121" fmla="*/ 6451265 h 6856812"/>
                  <a:gd name="connsiteX122" fmla="*/ 3505105 w 3981450"/>
                  <a:gd name="connsiteY122" fmla="*/ 6470313 h 6856812"/>
                  <a:gd name="connsiteX123" fmla="*/ 3505899 w 3981450"/>
                  <a:gd name="connsiteY123" fmla="*/ 6487773 h 6856812"/>
                  <a:gd name="connsiteX124" fmla="*/ 3505899 w 3981450"/>
                  <a:gd name="connsiteY124" fmla="*/ 6506820 h 6856812"/>
                  <a:gd name="connsiteX125" fmla="*/ 3505105 w 3981450"/>
                  <a:gd name="connsiteY125" fmla="*/ 6524280 h 6856812"/>
                  <a:gd name="connsiteX126" fmla="*/ 3503517 w 3981450"/>
                  <a:gd name="connsiteY126" fmla="*/ 6541740 h 6856812"/>
                  <a:gd name="connsiteX127" fmla="*/ 3500342 w 3981450"/>
                  <a:gd name="connsiteY127" fmla="*/ 6559200 h 6856812"/>
                  <a:gd name="connsiteX128" fmla="*/ 3497166 w 3981450"/>
                  <a:gd name="connsiteY128" fmla="*/ 6575866 h 6856812"/>
                  <a:gd name="connsiteX129" fmla="*/ 3492403 w 3981450"/>
                  <a:gd name="connsiteY129" fmla="*/ 6593326 h 6856812"/>
                  <a:gd name="connsiteX130" fmla="*/ 3487639 w 3981450"/>
                  <a:gd name="connsiteY130" fmla="*/ 6609992 h 6856812"/>
                  <a:gd name="connsiteX131" fmla="*/ 3481288 w 3981450"/>
                  <a:gd name="connsiteY131" fmla="*/ 6625865 h 6856812"/>
                  <a:gd name="connsiteX132" fmla="*/ 3474937 w 3981450"/>
                  <a:gd name="connsiteY132" fmla="*/ 6642531 h 6856812"/>
                  <a:gd name="connsiteX133" fmla="*/ 3466998 w 3981450"/>
                  <a:gd name="connsiteY133" fmla="*/ 6657610 h 6856812"/>
                  <a:gd name="connsiteX134" fmla="*/ 3458265 w 3981450"/>
                  <a:gd name="connsiteY134" fmla="*/ 6672689 h 6856812"/>
                  <a:gd name="connsiteX135" fmla="*/ 3449532 w 3981450"/>
                  <a:gd name="connsiteY135" fmla="*/ 6687768 h 6856812"/>
                  <a:gd name="connsiteX136" fmla="*/ 3440799 w 3981450"/>
                  <a:gd name="connsiteY136" fmla="*/ 6702847 h 6856812"/>
                  <a:gd name="connsiteX137" fmla="*/ 3429684 w 3981450"/>
                  <a:gd name="connsiteY137" fmla="*/ 6717133 h 6856812"/>
                  <a:gd name="connsiteX138" fmla="*/ 3419363 w 3981450"/>
                  <a:gd name="connsiteY138" fmla="*/ 6730624 h 6856812"/>
                  <a:gd name="connsiteX139" fmla="*/ 3406661 w 3981450"/>
                  <a:gd name="connsiteY139" fmla="*/ 6743323 h 6856812"/>
                  <a:gd name="connsiteX140" fmla="*/ 3395546 w 3981450"/>
                  <a:gd name="connsiteY140" fmla="*/ 6756021 h 6856812"/>
                  <a:gd name="connsiteX141" fmla="*/ 3381255 w 3981450"/>
                  <a:gd name="connsiteY141" fmla="*/ 6767132 h 6856812"/>
                  <a:gd name="connsiteX142" fmla="*/ 3368553 w 3981450"/>
                  <a:gd name="connsiteY142" fmla="*/ 6779036 h 6856812"/>
                  <a:gd name="connsiteX143" fmla="*/ 3353469 w 3981450"/>
                  <a:gd name="connsiteY143" fmla="*/ 6788560 h 6856812"/>
                  <a:gd name="connsiteX144" fmla="*/ 3339972 w 3981450"/>
                  <a:gd name="connsiteY144" fmla="*/ 6798877 h 6856812"/>
                  <a:gd name="connsiteX145" fmla="*/ 3324888 w 3981450"/>
                  <a:gd name="connsiteY145" fmla="*/ 6809194 h 6856812"/>
                  <a:gd name="connsiteX146" fmla="*/ 3308216 w 3981450"/>
                  <a:gd name="connsiteY146" fmla="*/ 6816337 h 6856812"/>
                  <a:gd name="connsiteX147" fmla="*/ 3291544 w 3981450"/>
                  <a:gd name="connsiteY147" fmla="*/ 6825067 h 6856812"/>
                  <a:gd name="connsiteX148" fmla="*/ 3275666 w 3981450"/>
                  <a:gd name="connsiteY148" fmla="*/ 6831416 h 6856812"/>
                  <a:gd name="connsiteX149" fmla="*/ 3258994 w 3981450"/>
                  <a:gd name="connsiteY149" fmla="*/ 6837765 h 6856812"/>
                  <a:gd name="connsiteX150" fmla="*/ 3241528 w 3981450"/>
                  <a:gd name="connsiteY150" fmla="*/ 6843320 h 6856812"/>
                  <a:gd name="connsiteX151" fmla="*/ 3222474 w 3981450"/>
                  <a:gd name="connsiteY151" fmla="*/ 6848082 h 6856812"/>
                  <a:gd name="connsiteX152" fmla="*/ 3202626 w 3981450"/>
                  <a:gd name="connsiteY152" fmla="*/ 6852050 h 6856812"/>
                  <a:gd name="connsiteX153" fmla="*/ 3181984 w 3981450"/>
                  <a:gd name="connsiteY153" fmla="*/ 6854431 h 6856812"/>
                  <a:gd name="connsiteX154" fmla="*/ 3163725 w 3981450"/>
                  <a:gd name="connsiteY154" fmla="*/ 6856812 h 6856812"/>
                  <a:gd name="connsiteX155" fmla="*/ 3143083 w 3981450"/>
                  <a:gd name="connsiteY155" fmla="*/ 6856812 h 6856812"/>
                  <a:gd name="connsiteX156" fmla="*/ 3111327 w 3981450"/>
                  <a:gd name="connsiteY156" fmla="*/ 6855225 h 6856812"/>
                  <a:gd name="connsiteX157" fmla="*/ 3081158 w 3981450"/>
                  <a:gd name="connsiteY157" fmla="*/ 6852050 h 6856812"/>
                  <a:gd name="connsiteX158" fmla="*/ 3052577 w 3981450"/>
                  <a:gd name="connsiteY158" fmla="*/ 6845701 h 6856812"/>
                  <a:gd name="connsiteX159" fmla="*/ 3023203 w 3981450"/>
                  <a:gd name="connsiteY159" fmla="*/ 6836971 h 6856812"/>
                  <a:gd name="connsiteX160" fmla="*/ 2995416 w 3981450"/>
                  <a:gd name="connsiteY160" fmla="*/ 6825067 h 6856812"/>
                  <a:gd name="connsiteX161" fmla="*/ 2967629 w 3981450"/>
                  <a:gd name="connsiteY161" fmla="*/ 6811575 h 6856812"/>
                  <a:gd name="connsiteX162" fmla="*/ 2943018 w 3981450"/>
                  <a:gd name="connsiteY162" fmla="*/ 6796496 h 6856812"/>
                  <a:gd name="connsiteX163" fmla="*/ 2918407 w 3981450"/>
                  <a:gd name="connsiteY163" fmla="*/ 6779036 h 6856812"/>
                  <a:gd name="connsiteX164" fmla="*/ 2896178 w 3981450"/>
                  <a:gd name="connsiteY164" fmla="*/ 6758402 h 6856812"/>
                  <a:gd name="connsiteX165" fmla="*/ 2874742 w 3981450"/>
                  <a:gd name="connsiteY165" fmla="*/ 6736974 h 6856812"/>
                  <a:gd name="connsiteX166" fmla="*/ 2854100 w 3981450"/>
                  <a:gd name="connsiteY166" fmla="*/ 6714752 h 6856812"/>
                  <a:gd name="connsiteX167" fmla="*/ 2838222 w 3981450"/>
                  <a:gd name="connsiteY167" fmla="*/ 6689356 h 6856812"/>
                  <a:gd name="connsiteX168" fmla="*/ 2821550 w 3981450"/>
                  <a:gd name="connsiteY168" fmla="*/ 6662372 h 6856812"/>
                  <a:gd name="connsiteX169" fmla="*/ 2808848 w 3981450"/>
                  <a:gd name="connsiteY169" fmla="*/ 6633801 h 6856812"/>
                  <a:gd name="connsiteX170" fmla="*/ 2797733 w 3981450"/>
                  <a:gd name="connsiteY170" fmla="*/ 6604437 h 6856812"/>
                  <a:gd name="connsiteX171" fmla="*/ 2789794 w 3981450"/>
                  <a:gd name="connsiteY171" fmla="*/ 6573485 h 6856812"/>
                  <a:gd name="connsiteX172" fmla="*/ 2489696 w 3981450"/>
                  <a:gd name="connsiteY172" fmla="*/ 5233831 h 6856812"/>
                  <a:gd name="connsiteX173" fmla="*/ 2476200 w 3981450"/>
                  <a:gd name="connsiteY173" fmla="*/ 5183038 h 6856812"/>
                  <a:gd name="connsiteX174" fmla="*/ 2461116 w 3981450"/>
                  <a:gd name="connsiteY174" fmla="*/ 5133039 h 6856812"/>
                  <a:gd name="connsiteX175" fmla="*/ 2443650 w 3981450"/>
                  <a:gd name="connsiteY175" fmla="*/ 5083834 h 6856812"/>
                  <a:gd name="connsiteX176" fmla="*/ 2423008 w 3981450"/>
                  <a:gd name="connsiteY176" fmla="*/ 5037010 h 6856812"/>
                  <a:gd name="connsiteX177" fmla="*/ 2400779 w 3981450"/>
                  <a:gd name="connsiteY177" fmla="*/ 4990185 h 6856812"/>
                  <a:gd name="connsiteX178" fmla="*/ 2375374 w 3981450"/>
                  <a:gd name="connsiteY178" fmla="*/ 4944155 h 6856812"/>
                  <a:gd name="connsiteX179" fmla="*/ 2349175 w 3981450"/>
                  <a:gd name="connsiteY179" fmla="*/ 4899711 h 6856812"/>
                  <a:gd name="connsiteX180" fmla="*/ 2318212 w 3981450"/>
                  <a:gd name="connsiteY180" fmla="*/ 4856855 h 6856812"/>
                  <a:gd name="connsiteX181" fmla="*/ 1612428 w 3981450"/>
                  <a:gd name="connsiteY181" fmla="*/ 3891796 h 6856812"/>
                  <a:gd name="connsiteX182" fmla="*/ 1607664 w 3981450"/>
                  <a:gd name="connsiteY182" fmla="*/ 3891796 h 6856812"/>
                  <a:gd name="connsiteX183" fmla="*/ 1565587 w 3981450"/>
                  <a:gd name="connsiteY183" fmla="*/ 4665589 h 6856812"/>
                  <a:gd name="connsiteX184" fmla="*/ 1562411 w 3981450"/>
                  <a:gd name="connsiteY184" fmla="*/ 4717175 h 6856812"/>
                  <a:gd name="connsiteX185" fmla="*/ 1558442 w 3981450"/>
                  <a:gd name="connsiteY185" fmla="*/ 4769555 h 6856812"/>
                  <a:gd name="connsiteX186" fmla="*/ 1552090 w 3981450"/>
                  <a:gd name="connsiteY186" fmla="*/ 4821141 h 6856812"/>
                  <a:gd name="connsiteX187" fmla="*/ 1544151 w 3981450"/>
                  <a:gd name="connsiteY187" fmla="*/ 4871934 h 6856812"/>
                  <a:gd name="connsiteX188" fmla="*/ 1537006 w 3981450"/>
                  <a:gd name="connsiteY188" fmla="*/ 4923520 h 6856812"/>
                  <a:gd name="connsiteX189" fmla="*/ 1526685 w 3981450"/>
                  <a:gd name="connsiteY189" fmla="*/ 4974313 h 6856812"/>
                  <a:gd name="connsiteX190" fmla="*/ 1516365 w 3981450"/>
                  <a:gd name="connsiteY190" fmla="*/ 5024312 h 6856812"/>
                  <a:gd name="connsiteX191" fmla="*/ 1504456 w 3981450"/>
                  <a:gd name="connsiteY191" fmla="*/ 5075104 h 6856812"/>
                  <a:gd name="connsiteX192" fmla="*/ 1491753 w 3981450"/>
                  <a:gd name="connsiteY192" fmla="*/ 5125103 h 6856812"/>
                  <a:gd name="connsiteX193" fmla="*/ 1476669 w 3981450"/>
                  <a:gd name="connsiteY193" fmla="*/ 5174308 h 6856812"/>
                  <a:gd name="connsiteX194" fmla="*/ 1461585 w 3981450"/>
                  <a:gd name="connsiteY194" fmla="*/ 5225101 h 6856812"/>
                  <a:gd name="connsiteX195" fmla="*/ 1444913 w 3981450"/>
                  <a:gd name="connsiteY195" fmla="*/ 5274306 h 6856812"/>
                  <a:gd name="connsiteX196" fmla="*/ 1427447 w 3981450"/>
                  <a:gd name="connsiteY196" fmla="*/ 5321924 h 6856812"/>
                  <a:gd name="connsiteX197" fmla="*/ 1406805 w 3981450"/>
                  <a:gd name="connsiteY197" fmla="*/ 5371130 h 6856812"/>
                  <a:gd name="connsiteX198" fmla="*/ 1386958 w 3981450"/>
                  <a:gd name="connsiteY198" fmla="*/ 5418748 h 6856812"/>
                  <a:gd name="connsiteX199" fmla="*/ 1365522 w 3981450"/>
                  <a:gd name="connsiteY199" fmla="*/ 5465572 h 6856812"/>
                  <a:gd name="connsiteX200" fmla="*/ 1357583 w 3981450"/>
                  <a:gd name="connsiteY200" fmla="*/ 5480651 h 6856812"/>
                  <a:gd name="connsiteX201" fmla="*/ 739922 w 3981450"/>
                  <a:gd name="connsiteY201" fmla="*/ 6662372 h 6856812"/>
                  <a:gd name="connsiteX202" fmla="*/ 727220 w 3981450"/>
                  <a:gd name="connsiteY202" fmla="*/ 6683800 h 6856812"/>
                  <a:gd name="connsiteX203" fmla="*/ 713723 w 3981450"/>
                  <a:gd name="connsiteY203" fmla="*/ 6705228 h 6856812"/>
                  <a:gd name="connsiteX204" fmla="*/ 698639 w 3981450"/>
                  <a:gd name="connsiteY204" fmla="*/ 6725863 h 6856812"/>
                  <a:gd name="connsiteX205" fmla="*/ 681173 w 3981450"/>
                  <a:gd name="connsiteY205" fmla="*/ 6744910 h 6856812"/>
                  <a:gd name="connsiteX206" fmla="*/ 662913 w 3981450"/>
                  <a:gd name="connsiteY206" fmla="*/ 6762370 h 6856812"/>
                  <a:gd name="connsiteX207" fmla="*/ 644653 w 3981450"/>
                  <a:gd name="connsiteY207" fmla="*/ 6779036 h 6856812"/>
                  <a:gd name="connsiteX208" fmla="*/ 625600 w 3981450"/>
                  <a:gd name="connsiteY208" fmla="*/ 6792528 h 6856812"/>
                  <a:gd name="connsiteX209" fmla="*/ 604164 w 3981450"/>
                  <a:gd name="connsiteY209" fmla="*/ 6806020 h 6856812"/>
                  <a:gd name="connsiteX210" fmla="*/ 582729 w 3981450"/>
                  <a:gd name="connsiteY210" fmla="*/ 6817924 h 6856812"/>
                  <a:gd name="connsiteX211" fmla="*/ 561293 w 3981450"/>
                  <a:gd name="connsiteY211" fmla="*/ 6827448 h 6856812"/>
                  <a:gd name="connsiteX212" fmla="*/ 538270 w 3981450"/>
                  <a:gd name="connsiteY212" fmla="*/ 6836971 h 6856812"/>
                  <a:gd name="connsiteX213" fmla="*/ 516040 w 3981450"/>
                  <a:gd name="connsiteY213" fmla="*/ 6844114 h 6856812"/>
                  <a:gd name="connsiteX214" fmla="*/ 491429 w 3981450"/>
                  <a:gd name="connsiteY214" fmla="*/ 6848876 h 6856812"/>
                  <a:gd name="connsiteX215" fmla="*/ 467612 w 3981450"/>
                  <a:gd name="connsiteY215" fmla="*/ 6852844 h 6856812"/>
                  <a:gd name="connsiteX216" fmla="*/ 442207 w 3981450"/>
                  <a:gd name="connsiteY216" fmla="*/ 6855225 h 6856812"/>
                  <a:gd name="connsiteX217" fmla="*/ 418390 w 3981450"/>
                  <a:gd name="connsiteY217" fmla="*/ 6856812 h 6856812"/>
                  <a:gd name="connsiteX218" fmla="*/ 396954 w 3981450"/>
                  <a:gd name="connsiteY218" fmla="*/ 6856812 h 6856812"/>
                  <a:gd name="connsiteX219" fmla="*/ 375518 w 3981450"/>
                  <a:gd name="connsiteY219" fmla="*/ 6854431 h 6856812"/>
                  <a:gd name="connsiteX220" fmla="*/ 354083 w 3981450"/>
                  <a:gd name="connsiteY220" fmla="*/ 6850463 h 6856812"/>
                  <a:gd name="connsiteX221" fmla="*/ 334235 w 3981450"/>
                  <a:gd name="connsiteY221" fmla="*/ 6846495 h 6856812"/>
                  <a:gd name="connsiteX222" fmla="*/ 312800 w 3981450"/>
                  <a:gd name="connsiteY222" fmla="*/ 6840146 h 6856812"/>
                  <a:gd name="connsiteX223" fmla="*/ 291364 w 3981450"/>
                  <a:gd name="connsiteY223" fmla="*/ 6833797 h 6856812"/>
                  <a:gd name="connsiteX224" fmla="*/ 270723 w 3981450"/>
                  <a:gd name="connsiteY224" fmla="*/ 6825067 h 6856812"/>
                  <a:gd name="connsiteX225" fmla="*/ 250875 w 3981450"/>
                  <a:gd name="connsiteY225" fmla="*/ 6815543 h 6856812"/>
                  <a:gd name="connsiteX226" fmla="*/ 234203 w 3981450"/>
                  <a:gd name="connsiteY226" fmla="*/ 6806020 h 6856812"/>
                  <a:gd name="connsiteX227" fmla="*/ 219119 w 3981450"/>
                  <a:gd name="connsiteY227" fmla="*/ 6796496 h 6856812"/>
                  <a:gd name="connsiteX228" fmla="*/ 204034 w 3981450"/>
                  <a:gd name="connsiteY228" fmla="*/ 6786179 h 6856812"/>
                  <a:gd name="connsiteX229" fmla="*/ 188950 w 3981450"/>
                  <a:gd name="connsiteY229" fmla="*/ 6775068 h 6856812"/>
                  <a:gd name="connsiteX230" fmla="*/ 176248 w 3981450"/>
                  <a:gd name="connsiteY230" fmla="*/ 6763163 h 6856812"/>
                  <a:gd name="connsiteX231" fmla="*/ 162751 w 3981450"/>
                  <a:gd name="connsiteY231" fmla="*/ 6751259 h 6856812"/>
                  <a:gd name="connsiteX232" fmla="*/ 150049 w 3981450"/>
                  <a:gd name="connsiteY232" fmla="*/ 6738561 h 6856812"/>
                  <a:gd name="connsiteX233" fmla="*/ 138934 w 3981450"/>
                  <a:gd name="connsiteY233" fmla="*/ 6724275 h 6856812"/>
                  <a:gd name="connsiteX234" fmla="*/ 128613 w 3981450"/>
                  <a:gd name="connsiteY234" fmla="*/ 6710784 h 6856812"/>
                  <a:gd name="connsiteX235" fmla="*/ 118292 w 3981450"/>
                  <a:gd name="connsiteY235" fmla="*/ 6696498 h 6856812"/>
                  <a:gd name="connsiteX236" fmla="*/ 108765 w 3981450"/>
                  <a:gd name="connsiteY236" fmla="*/ 6681419 h 6856812"/>
                  <a:gd name="connsiteX237" fmla="*/ 99238 w 3981450"/>
                  <a:gd name="connsiteY237" fmla="*/ 6666340 h 6856812"/>
                  <a:gd name="connsiteX238" fmla="*/ 92093 w 3981450"/>
                  <a:gd name="connsiteY238" fmla="*/ 6651261 h 6856812"/>
                  <a:gd name="connsiteX239" fmla="*/ 84154 w 3981450"/>
                  <a:gd name="connsiteY239" fmla="*/ 6635388 h 6856812"/>
                  <a:gd name="connsiteX240" fmla="*/ 77803 w 3981450"/>
                  <a:gd name="connsiteY240" fmla="*/ 6618722 h 6856812"/>
                  <a:gd name="connsiteX241" fmla="*/ 73039 w 3981450"/>
                  <a:gd name="connsiteY241" fmla="*/ 6602056 h 6856812"/>
                  <a:gd name="connsiteX242" fmla="*/ 68276 w 3981450"/>
                  <a:gd name="connsiteY242" fmla="*/ 6586183 h 6856812"/>
                  <a:gd name="connsiteX243" fmla="*/ 64306 w 3981450"/>
                  <a:gd name="connsiteY243" fmla="*/ 6569517 h 6856812"/>
                  <a:gd name="connsiteX244" fmla="*/ 60337 w 3981450"/>
                  <a:gd name="connsiteY244" fmla="*/ 6552057 h 6856812"/>
                  <a:gd name="connsiteX245" fmla="*/ 57955 w 3981450"/>
                  <a:gd name="connsiteY245" fmla="*/ 6533803 h 6856812"/>
                  <a:gd name="connsiteX246" fmla="*/ 56367 w 3981450"/>
                  <a:gd name="connsiteY246" fmla="*/ 6516343 h 6856812"/>
                  <a:gd name="connsiteX247" fmla="*/ 56367 w 3981450"/>
                  <a:gd name="connsiteY247" fmla="*/ 6500471 h 6856812"/>
                  <a:gd name="connsiteX248" fmla="*/ 56367 w 3981450"/>
                  <a:gd name="connsiteY248" fmla="*/ 6482217 h 6856812"/>
                  <a:gd name="connsiteX249" fmla="*/ 56367 w 3981450"/>
                  <a:gd name="connsiteY249" fmla="*/ 6464757 h 6856812"/>
                  <a:gd name="connsiteX250" fmla="*/ 59543 w 3981450"/>
                  <a:gd name="connsiteY250" fmla="*/ 6447297 h 6856812"/>
                  <a:gd name="connsiteX251" fmla="*/ 61925 w 3981450"/>
                  <a:gd name="connsiteY251" fmla="*/ 6429837 h 6856812"/>
                  <a:gd name="connsiteX252" fmla="*/ 65894 w 3981450"/>
                  <a:gd name="connsiteY252" fmla="*/ 6411584 h 6856812"/>
                  <a:gd name="connsiteX253" fmla="*/ 70658 w 3981450"/>
                  <a:gd name="connsiteY253" fmla="*/ 6394124 h 6856812"/>
                  <a:gd name="connsiteX254" fmla="*/ 75421 w 3981450"/>
                  <a:gd name="connsiteY254" fmla="*/ 6376664 h 6856812"/>
                  <a:gd name="connsiteX255" fmla="*/ 81772 w 3981450"/>
                  <a:gd name="connsiteY255" fmla="*/ 6359997 h 6856812"/>
                  <a:gd name="connsiteX256" fmla="*/ 89712 w 3981450"/>
                  <a:gd name="connsiteY256" fmla="*/ 6342538 h 6856812"/>
                  <a:gd name="connsiteX257" fmla="*/ 96857 w 3981450"/>
                  <a:gd name="connsiteY257" fmla="*/ 6325871 h 6856812"/>
                  <a:gd name="connsiteX258" fmla="*/ 711342 w 3981450"/>
                  <a:gd name="connsiteY258" fmla="*/ 5152880 h 6856812"/>
                  <a:gd name="connsiteX259" fmla="*/ 724838 w 3981450"/>
                  <a:gd name="connsiteY259" fmla="*/ 5121135 h 6856812"/>
                  <a:gd name="connsiteX260" fmla="*/ 739128 w 3981450"/>
                  <a:gd name="connsiteY260" fmla="*/ 5090183 h 6856812"/>
                  <a:gd name="connsiteX261" fmla="*/ 751037 w 3981450"/>
                  <a:gd name="connsiteY261" fmla="*/ 5058438 h 6856812"/>
                  <a:gd name="connsiteX262" fmla="*/ 762946 w 3981450"/>
                  <a:gd name="connsiteY262" fmla="*/ 5025899 h 6856812"/>
                  <a:gd name="connsiteX263" fmla="*/ 772473 w 3981450"/>
                  <a:gd name="connsiteY263" fmla="*/ 4994154 h 6856812"/>
                  <a:gd name="connsiteX264" fmla="*/ 782793 w 3981450"/>
                  <a:gd name="connsiteY264" fmla="*/ 4961615 h 6856812"/>
                  <a:gd name="connsiteX265" fmla="*/ 793114 w 3981450"/>
                  <a:gd name="connsiteY265" fmla="*/ 4928282 h 6856812"/>
                  <a:gd name="connsiteX266" fmla="*/ 801847 w 3981450"/>
                  <a:gd name="connsiteY266" fmla="*/ 4895743 h 6856812"/>
                  <a:gd name="connsiteX267" fmla="*/ 809786 w 3981450"/>
                  <a:gd name="connsiteY267" fmla="*/ 4863204 h 6856812"/>
                  <a:gd name="connsiteX268" fmla="*/ 815344 w 3981450"/>
                  <a:gd name="connsiteY268" fmla="*/ 4829078 h 6856812"/>
                  <a:gd name="connsiteX269" fmla="*/ 821695 w 3981450"/>
                  <a:gd name="connsiteY269" fmla="*/ 4796539 h 6856812"/>
                  <a:gd name="connsiteX270" fmla="*/ 828046 w 3981450"/>
                  <a:gd name="connsiteY270" fmla="*/ 4762412 h 6856812"/>
                  <a:gd name="connsiteX271" fmla="*/ 832016 w 3981450"/>
                  <a:gd name="connsiteY271" fmla="*/ 4728286 h 6856812"/>
                  <a:gd name="connsiteX272" fmla="*/ 835985 w 3981450"/>
                  <a:gd name="connsiteY272" fmla="*/ 4694160 h 6856812"/>
                  <a:gd name="connsiteX273" fmla="*/ 839955 w 3981450"/>
                  <a:gd name="connsiteY273" fmla="*/ 4660034 h 6856812"/>
                  <a:gd name="connsiteX274" fmla="*/ 840749 w 3981450"/>
                  <a:gd name="connsiteY274" fmla="*/ 4625907 h 6856812"/>
                  <a:gd name="connsiteX275" fmla="*/ 919346 w 3981450"/>
                  <a:gd name="connsiteY275" fmla="*/ 3193399 h 6856812"/>
                  <a:gd name="connsiteX276" fmla="*/ 921727 w 3981450"/>
                  <a:gd name="connsiteY276" fmla="*/ 3178319 h 6856812"/>
                  <a:gd name="connsiteX277" fmla="*/ 924109 w 3981450"/>
                  <a:gd name="connsiteY277" fmla="*/ 3163240 h 6856812"/>
                  <a:gd name="connsiteX278" fmla="*/ 926491 w 3981450"/>
                  <a:gd name="connsiteY278" fmla="*/ 3131495 h 6856812"/>
                  <a:gd name="connsiteX279" fmla="*/ 932048 w 3981450"/>
                  <a:gd name="connsiteY279" fmla="*/ 3098956 h 6856812"/>
                  <a:gd name="connsiteX280" fmla="*/ 938399 w 3981450"/>
                  <a:gd name="connsiteY280" fmla="*/ 3067211 h 6856812"/>
                  <a:gd name="connsiteX281" fmla="*/ 945545 w 3981450"/>
                  <a:gd name="connsiteY281" fmla="*/ 3035465 h 6856812"/>
                  <a:gd name="connsiteX282" fmla="*/ 1071776 w 3981450"/>
                  <a:gd name="connsiteY282" fmla="*/ 2580713 h 6856812"/>
                  <a:gd name="connsiteX283" fmla="*/ 893941 w 3981450"/>
                  <a:gd name="connsiteY283" fmla="*/ 2707694 h 6856812"/>
                  <a:gd name="connsiteX284" fmla="*/ 882826 w 3981450"/>
                  <a:gd name="connsiteY284" fmla="*/ 2715631 h 6856812"/>
                  <a:gd name="connsiteX285" fmla="*/ 872505 w 3981450"/>
                  <a:gd name="connsiteY285" fmla="*/ 2723567 h 6856812"/>
                  <a:gd name="connsiteX286" fmla="*/ 863772 w 3981450"/>
                  <a:gd name="connsiteY286" fmla="*/ 2733091 h 6856812"/>
                  <a:gd name="connsiteX287" fmla="*/ 855833 w 3981450"/>
                  <a:gd name="connsiteY287" fmla="*/ 2743408 h 6856812"/>
                  <a:gd name="connsiteX288" fmla="*/ 848688 w 3981450"/>
                  <a:gd name="connsiteY288" fmla="*/ 2753725 h 6856812"/>
                  <a:gd name="connsiteX289" fmla="*/ 842337 w 3981450"/>
                  <a:gd name="connsiteY289" fmla="*/ 2764836 h 6856812"/>
                  <a:gd name="connsiteX290" fmla="*/ 836779 w 3981450"/>
                  <a:gd name="connsiteY290" fmla="*/ 2777534 h 6856812"/>
                  <a:gd name="connsiteX291" fmla="*/ 833604 w 3981450"/>
                  <a:gd name="connsiteY291" fmla="*/ 2790233 h 6856812"/>
                  <a:gd name="connsiteX292" fmla="*/ 570026 w 3981450"/>
                  <a:gd name="connsiteY292" fmla="*/ 3772751 h 6856812"/>
                  <a:gd name="connsiteX293" fmla="*/ 562087 w 3981450"/>
                  <a:gd name="connsiteY293" fmla="*/ 3796560 h 6856812"/>
                  <a:gd name="connsiteX294" fmla="*/ 553354 w 3981450"/>
                  <a:gd name="connsiteY294" fmla="*/ 3819575 h 6856812"/>
                  <a:gd name="connsiteX295" fmla="*/ 542239 w 3981450"/>
                  <a:gd name="connsiteY295" fmla="*/ 3841004 h 6856812"/>
                  <a:gd name="connsiteX296" fmla="*/ 529537 w 3981450"/>
                  <a:gd name="connsiteY296" fmla="*/ 3860844 h 6856812"/>
                  <a:gd name="connsiteX297" fmla="*/ 516040 w 3981450"/>
                  <a:gd name="connsiteY297" fmla="*/ 3879892 h 6856812"/>
                  <a:gd name="connsiteX298" fmla="*/ 500162 w 3981450"/>
                  <a:gd name="connsiteY298" fmla="*/ 3898145 h 6856812"/>
                  <a:gd name="connsiteX299" fmla="*/ 482696 w 3981450"/>
                  <a:gd name="connsiteY299" fmla="*/ 3914018 h 6856812"/>
                  <a:gd name="connsiteX300" fmla="*/ 465230 w 3981450"/>
                  <a:gd name="connsiteY300" fmla="*/ 3929097 h 6856812"/>
                  <a:gd name="connsiteX301" fmla="*/ 446176 w 3981450"/>
                  <a:gd name="connsiteY301" fmla="*/ 3943382 h 6856812"/>
                  <a:gd name="connsiteX302" fmla="*/ 426329 w 3981450"/>
                  <a:gd name="connsiteY302" fmla="*/ 3954493 h 6856812"/>
                  <a:gd name="connsiteX303" fmla="*/ 404893 w 3981450"/>
                  <a:gd name="connsiteY303" fmla="*/ 3964810 h 6856812"/>
                  <a:gd name="connsiteX304" fmla="*/ 383458 w 3981450"/>
                  <a:gd name="connsiteY304" fmla="*/ 3973540 h 6856812"/>
                  <a:gd name="connsiteX305" fmla="*/ 360434 w 3981450"/>
                  <a:gd name="connsiteY305" fmla="*/ 3979889 h 6856812"/>
                  <a:gd name="connsiteX306" fmla="*/ 338205 w 3981450"/>
                  <a:gd name="connsiteY306" fmla="*/ 3984651 h 6856812"/>
                  <a:gd name="connsiteX307" fmla="*/ 313594 w 3981450"/>
                  <a:gd name="connsiteY307" fmla="*/ 3987032 h 6856812"/>
                  <a:gd name="connsiteX308" fmla="*/ 289776 w 3981450"/>
                  <a:gd name="connsiteY308" fmla="*/ 3988619 h 6856812"/>
                  <a:gd name="connsiteX309" fmla="*/ 270723 w 3981450"/>
                  <a:gd name="connsiteY309" fmla="*/ 3987032 h 6856812"/>
                  <a:gd name="connsiteX310" fmla="*/ 252463 w 3981450"/>
                  <a:gd name="connsiteY310" fmla="*/ 3986239 h 6856812"/>
                  <a:gd name="connsiteX311" fmla="*/ 233409 w 3981450"/>
                  <a:gd name="connsiteY311" fmla="*/ 3982270 h 6856812"/>
                  <a:gd name="connsiteX312" fmla="*/ 214355 w 3981450"/>
                  <a:gd name="connsiteY312" fmla="*/ 3978302 h 6856812"/>
                  <a:gd name="connsiteX313" fmla="*/ 200859 w 3981450"/>
                  <a:gd name="connsiteY313" fmla="*/ 3974334 h 6856812"/>
                  <a:gd name="connsiteX314" fmla="*/ 186568 w 3981450"/>
                  <a:gd name="connsiteY314" fmla="*/ 3969572 h 6856812"/>
                  <a:gd name="connsiteX315" fmla="*/ 160369 w 3981450"/>
                  <a:gd name="connsiteY315" fmla="*/ 3956874 h 6856812"/>
                  <a:gd name="connsiteX316" fmla="*/ 134964 w 3981450"/>
                  <a:gd name="connsiteY316" fmla="*/ 3943382 h 6856812"/>
                  <a:gd name="connsiteX317" fmla="*/ 111941 w 3981450"/>
                  <a:gd name="connsiteY317" fmla="*/ 3926716 h 6856812"/>
                  <a:gd name="connsiteX318" fmla="*/ 90505 w 3981450"/>
                  <a:gd name="connsiteY318" fmla="*/ 3909256 h 6856812"/>
                  <a:gd name="connsiteX319" fmla="*/ 70658 w 3981450"/>
                  <a:gd name="connsiteY319" fmla="*/ 3888622 h 6856812"/>
                  <a:gd name="connsiteX320" fmla="*/ 53986 w 3981450"/>
                  <a:gd name="connsiteY320" fmla="*/ 3866400 h 6856812"/>
                  <a:gd name="connsiteX321" fmla="*/ 38901 w 3981450"/>
                  <a:gd name="connsiteY321" fmla="*/ 3843384 h 6856812"/>
                  <a:gd name="connsiteX322" fmla="*/ 26199 w 3981450"/>
                  <a:gd name="connsiteY322" fmla="*/ 3817988 h 6856812"/>
                  <a:gd name="connsiteX323" fmla="*/ 15084 w 3981450"/>
                  <a:gd name="connsiteY323" fmla="*/ 3793386 h 6856812"/>
                  <a:gd name="connsiteX324" fmla="*/ 7939 w 3981450"/>
                  <a:gd name="connsiteY324" fmla="*/ 3765608 h 6856812"/>
                  <a:gd name="connsiteX325" fmla="*/ 2382 w 3981450"/>
                  <a:gd name="connsiteY325" fmla="*/ 3737831 h 6856812"/>
                  <a:gd name="connsiteX326" fmla="*/ 0 w 3981450"/>
                  <a:gd name="connsiteY326" fmla="*/ 3710054 h 6856812"/>
                  <a:gd name="connsiteX327" fmla="*/ 0 w 3981450"/>
                  <a:gd name="connsiteY327" fmla="*/ 3680690 h 6856812"/>
                  <a:gd name="connsiteX328" fmla="*/ 3969 w 3981450"/>
                  <a:gd name="connsiteY328" fmla="*/ 3652119 h 6856812"/>
                  <a:gd name="connsiteX329" fmla="*/ 6351 w 3981450"/>
                  <a:gd name="connsiteY329" fmla="*/ 3637833 h 6856812"/>
                  <a:gd name="connsiteX330" fmla="*/ 10321 w 3981450"/>
                  <a:gd name="connsiteY330" fmla="*/ 3622754 h 6856812"/>
                  <a:gd name="connsiteX331" fmla="*/ 272310 w 3981450"/>
                  <a:gd name="connsiteY331" fmla="*/ 2640236 h 6856812"/>
                  <a:gd name="connsiteX332" fmla="*/ 282631 w 3981450"/>
                  <a:gd name="connsiteY332" fmla="*/ 2606903 h 6856812"/>
                  <a:gd name="connsiteX333" fmla="*/ 292158 w 3981450"/>
                  <a:gd name="connsiteY333" fmla="*/ 2576745 h 6856812"/>
                  <a:gd name="connsiteX334" fmla="*/ 304861 w 3981450"/>
                  <a:gd name="connsiteY334" fmla="*/ 2545793 h 6856812"/>
                  <a:gd name="connsiteX335" fmla="*/ 319151 w 3981450"/>
                  <a:gd name="connsiteY335" fmla="*/ 2516429 h 6856812"/>
                  <a:gd name="connsiteX336" fmla="*/ 332647 w 3981450"/>
                  <a:gd name="connsiteY336" fmla="*/ 2487858 h 6856812"/>
                  <a:gd name="connsiteX337" fmla="*/ 349320 w 3981450"/>
                  <a:gd name="connsiteY337" fmla="*/ 2458493 h 6856812"/>
                  <a:gd name="connsiteX338" fmla="*/ 366785 w 3981450"/>
                  <a:gd name="connsiteY338" fmla="*/ 2430716 h 6856812"/>
                  <a:gd name="connsiteX339" fmla="*/ 384251 w 3981450"/>
                  <a:gd name="connsiteY339" fmla="*/ 2404526 h 6856812"/>
                  <a:gd name="connsiteX340" fmla="*/ 404893 w 3981450"/>
                  <a:gd name="connsiteY340" fmla="*/ 2377543 h 6856812"/>
                  <a:gd name="connsiteX341" fmla="*/ 424741 w 3981450"/>
                  <a:gd name="connsiteY341" fmla="*/ 2352940 h 6856812"/>
                  <a:gd name="connsiteX342" fmla="*/ 447764 w 3981450"/>
                  <a:gd name="connsiteY342" fmla="*/ 2329131 h 6856812"/>
                  <a:gd name="connsiteX343" fmla="*/ 469994 w 3981450"/>
                  <a:gd name="connsiteY343" fmla="*/ 2306116 h 6856812"/>
                  <a:gd name="connsiteX344" fmla="*/ 494605 w 3981450"/>
                  <a:gd name="connsiteY344" fmla="*/ 2283101 h 6856812"/>
                  <a:gd name="connsiteX345" fmla="*/ 519216 w 3981450"/>
                  <a:gd name="connsiteY345" fmla="*/ 2263260 h 6856812"/>
                  <a:gd name="connsiteX346" fmla="*/ 546209 w 3981450"/>
                  <a:gd name="connsiteY346" fmla="*/ 2243419 h 6856812"/>
                  <a:gd name="connsiteX347" fmla="*/ 572408 w 3981450"/>
                  <a:gd name="connsiteY347" fmla="*/ 2224371 h 6856812"/>
                  <a:gd name="connsiteX348" fmla="*/ 1540976 w 3981450"/>
                  <a:gd name="connsiteY348" fmla="*/ 1537085 h 6856812"/>
                  <a:gd name="connsiteX349" fmla="*/ 1556854 w 3981450"/>
                  <a:gd name="connsiteY349" fmla="*/ 1527561 h 6856812"/>
                  <a:gd name="connsiteX350" fmla="*/ 1573526 w 3981450"/>
                  <a:gd name="connsiteY350" fmla="*/ 1517244 h 6856812"/>
                  <a:gd name="connsiteX351" fmla="*/ 1590992 w 3981450"/>
                  <a:gd name="connsiteY351" fmla="*/ 1509307 h 6856812"/>
                  <a:gd name="connsiteX352" fmla="*/ 1608458 w 3981450"/>
                  <a:gd name="connsiteY352" fmla="*/ 1502958 h 6856812"/>
                  <a:gd name="connsiteX353" fmla="*/ 1635451 w 3981450"/>
                  <a:gd name="connsiteY353" fmla="*/ 1491054 h 6856812"/>
                  <a:gd name="connsiteX354" fmla="*/ 1663238 w 3981450"/>
                  <a:gd name="connsiteY354" fmla="*/ 1479149 h 6856812"/>
                  <a:gd name="connsiteX355" fmla="*/ 1691818 w 3981450"/>
                  <a:gd name="connsiteY355" fmla="*/ 1469626 h 6856812"/>
                  <a:gd name="connsiteX356" fmla="*/ 1719605 w 3981450"/>
                  <a:gd name="connsiteY356" fmla="*/ 1460102 h 6856812"/>
                  <a:gd name="connsiteX357" fmla="*/ 1748980 w 3981450"/>
                  <a:gd name="connsiteY357" fmla="*/ 1452959 h 6856812"/>
                  <a:gd name="connsiteX358" fmla="*/ 1779149 w 3981450"/>
                  <a:gd name="connsiteY358" fmla="*/ 1446610 h 6856812"/>
                  <a:gd name="connsiteX359" fmla="*/ 1807729 w 3981450"/>
                  <a:gd name="connsiteY359" fmla="*/ 1441849 h 6856812"/>
                  <a:gd name="connsiteX360" fmla="*/ 1837898 w 3981450"/>
                  <a:gd name="connsiteY360" fmla="*/ 1437880 h 6856812"/>
                  <a:gd name="connsiteX361" fmla="*/ 1868860 w 3981450"/>
                  <a:gd name="connsiteY361" fmla="*/ 1435499 h 6856812"/>
                  <a:gd name="connsiteX362" fmla="*/ 2433438 w 3981450"/>
                  <a:gd name="connsiteY362" fmla="*/ 0 h 6856812"/>
                  <a:gd name="connsiteX363" fmla="*/ 3094038 w 3981450"/>
                  <a:gd name="connsiteY363" fmla="*/ 660600 h 6856812"/>
                  <a:gd name="connsiteX364" fmla="*/ 2433438 w 3981450"/>
                  <a:gd name="connsiteY364" fmla="*/ 1321200 h 6856812"/>
                  <a:gd name="connsiteX365" fmla="*/ 1772838 w 3981450"/>
                  <a:gd name="connsiteY365" fmla="*/ 660600 h 6856812"/>
                  <a:gd name="connsiteX366" fmla="*/ 2433438 w 3981450"/>
                  <a:gd name="connsiteY366" fmla="*/ 0 h 68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3981450" h="6856812">
                    <a:moveTo>
                      <a:pt x="1899029" y="1433912"/>
                    </a:moveTo>
                    <a:lnTo>
                      <a:pt x="1929991" y="1433912"/>
                    </a:lnTo>
                    <a:lnTo>
                      <a:pt x="1960160" y="1436293"/>
                    </a:lnTo>
                    <a:lnTo>
                      <a:pt x="1991916" y="1440261"/>
                    </a:lnTo>
                    <a:lnTo>
                      <a:pt x="2022085" y="1444229"/>
                    </a:lnTo>
                    <a:lnTo>
                      <a:pt x="2053841" y="1450579"/>
                    </a:lnTo>
                    <a:lnTo>
                      <a:pt x="2084009" y="1457721"/>
                    </a:lnTo>
                    <a:lnTo>
                      <a:pt x="2107827" y="1465658"/>
                    </a:lnTo>
                    <a:lnTo>
                      <a:pt x="2130850" y="1472800"/>
                    </a:lnTo>
                    <a:lnTo>
                      <a:pt x="2153079" y="1481530"/>
                    </a:lnTo>
                    <a:lnTo>
                      <a:pt x="2176103" y="1491054"/>
                    </a:lnTo>
                    <a:lnTo>
                      <a:pt x="2197538" y="1500577"/>
                    </a:lnTo>
                    <a:lnTo>
                      <a:pt x="2218974" y="1510895"/>
                    </a:lnTo>
                    <a:lnTo>
                      <a:pt x="2238821" y="1522006"/>
                    </a:lnTo>
                    <a:lnTo>
                      <a:pt x="2259463" y="1534704"/>
                    </a:lnTo>
                    <a:lnTo>
                      <a:pt x="2278517" y="1547402"/>
                    </a:lnTo>
                    <a:lnTo>
                      <a:pt x="2298365" y="1560100"/>
                    </a:lnTo>
                    <a:lnTo>
                      <a:pt x="2315831" y="1573592"/>
                    </a:lnTo>
                    <a:lnTo>
                      <a:pt x="2334884" y="1588671"/>
                    </a:lnTo>
                    <a:lnTo>
                      <a:pt x="2351556" y="1603750"/>
                    </a:lnTo>
                    <a:lnTo>
                      <a:pt x="2369022" y="1619622"/>
                    </a:lnTo>
                    <a:lnTo>
                      <a:pt x="2385694" y="1635495"/>
                    </a:lnTo>
                    <a:lnTo>
                      <a:pt x="2400779" y="1652161"/>
                    </a:lnTo>
                    <a:lnTo>
                      <a:pt x="2419833" y="1665653"/>
                    </a:lnTo>
                    <a:lnTo>
                      <a:pt x="2437299" y="1680732"/>
                    </a:lnTo>
                    <a:lnTo>
                      <a:pt x="2453177" y="1698986"/>
                    </a:lnTo>
                    <a:lnTo>
                      <a:pt x="2469849" y="1717239"/>
                    </a:lnTo>
                    <a:lnTo>
                      <a:pt x="3037493" y="2496588"/>
                    </a:lnTo>
                    <a:lnTo>
                      <a:pt x="3059723" y="2525159"/>
                    </a:lnTo>
                    <a:lnTo>
                      <a:pt x="3082746" y="2552142"/>
                    </a:lnTo>
                    <a:lnTo>
                      <a:pt x="3108151" y="2578332"/>
                    </a:lnTo>
                    <a:lnTo>
                      <a:pt x="3134350" y="2603728"/>
                    </a:lnTo>
                    <a:lnTo>
                      <a:pt x="3162137" y="2625950"/>
                    </a:lnTo>
                    <a:lnTo>
                      <a:pt x="3189924" y="2647378"/>
                    </a:lnTo>
                    <a:lnTo>
                      <a:pt x="3220092" y="2668806"/>
                    </a:lnTo>
                    <a:lnTo>
                      <a:pt x="3251848" y="2686267"/>
                    </a:lnTo>
                    <a:lnTo>
                      <a:pt x="3835371" y="3019593"/>
                    </a:lnTo>
                    <a:lnTo>
                      <a:pt x="3848074" y="3026735"/>
                    </a:lnTo>
                    <a:lnTo>
                      <a:pt x="3860776" y="3034672"/>
                    </a:lnTo>
                    <a:lnTo>
                      <a:pt x="3883005" y="3053719"/>
                    </a:lnTo>
                    <a:lnTo>
                      <a:pt x="3903647" y="3073560"/>
                    </a:lnTo>
                    <a:lnTo>
                      <a:pt x="3922701" y="3094988"/>
                    </a:lnTo>
                    <a:lnTo>
                      <a:pt x="3937785" y="3118003"/>
                    </a:lnTo>
                    <a:lnTo>
                      <a:pt x="3951282" y="3141812"/>
                    </a:lnTo>
                    <a:lnTo>
                      <a:pt x="3962396" y="3168002"/>
                    </a:lnTo>
                    <a:lnTo>
                      <a:pt x="3971129" y="3194192"/>
                    </a:lnTo>
                    <a:lnTo>
                      <a:pt x="3977481" y="3221176"/>
                    </a:lnTo>
                    <a:lnTo>
                      <a:pt x="3981450" y="3248953"/>
                    </a:lnTo>
                    <a:lnTo>
                      <a:pt x="3981450" y="3276730"/>
                    </a:lnTo>
                    <a:lnTo>
                      <a:pt x="3980656" y="3305301"/>
                    </a:lnTo>
                    <a:lnTo>
                      <a:pt x="3975099" y="3333078"/>
                    </a:lnTo>
                    <a:lnTo>
                      <a:pt x="3967954" y="3360855"/>
                    </a:lnTo>
                    <a:lnTo>
                      <a:pt x="3957633" y="3387045"/>
                    </a:lnTo>
                    <a:lnTo>
                      <a:pt x="3951282" y="3401331"/>
                    </a:lnTo>
                    <a:lnTo>
                      <a:pt x="3944136" y="3414822"/>
                    </a:lnTo>
                    <a:lnTo>
                      <a:pt x="3933816" y="3431489"/>
                    </a:lnTo>
                    <a:lnTo>
                      <a:pt x="3922701" y="3448155"/>
                    </a:lnTo>
                    <a:lnTo>
                      <a:pt x="3909998" y="3463234"/>
                    </a:lnTo>
                    <a:lnTo>
                      <a:pt x="3895708" y="3476726"/>
                    </a:lnTo>
                    <a:lnTo>
                      <a:pt x="3882212" y="3491011"/>
                    </a:lnTo>
                    <a:lnTo>
                      <a:pt x="3867127" y="3502122"/>
                    </a:lnTo>
                    <a:lnTo>
                      <a:pt x="3852043" y="3513233"/>
                    </a:lnTo>
                    <a:lnTo>
                      <a:pt x="3835371" y="3523550"/>
                    </a:lnTo>
                    <a:lnTo>
                      <a:pt x="3818699" y="3532280"/>
                    </a:lnTo>
                    <a:lnTo>
                      <a:pt x="3801233" y="3540216"/>
                    </a:lnTo>
                    <a:lnTo>
                      <a:pt x="3783767" y="3545772"/>
                    </a:lnTo>
                    <a:lnTo>
                      <a:pt x="3766301" y="3551327"/>
                    </a:lnTo>
                    <a:lnTo>
                      <a:pt x="3747247" y="3556089"/>
                    </a:lnTo>
                    <a:lnTo>
                      <a:pt x="3729781" y="3558470"/>
                    </a:lnTo>
                    <a:lnTo>
                      <a:pt x="3710727" y="3561644"/>
                    </a:lnTo>
                    <a:lnTo>
                      <a:pt x="3691674" y="3561644"/>
                    </a:lnTo>
                    <a:lnTo>
                      <a:pt x="3672620" y="3561644"/>
                    </a:lnTo>
                    <a:lnTo>
                      <a:pt x="3655154" y="3558470"/>
                    </a:lnTo>
                    <a:lnTo>
                      <a:pt x="3636100" y="3556089"/>
                    </a:lnTo>
                    <a:lnTo>
                      <a:pt x="3618634" y="3552121"/>
                    </a:lnTo>
                    <a:lnTo>
                      <a:pt x="3601168" y="3545772"/>
                    </a:lnTo>
                    <a:lnTo>
                      <a:pt x="3582908" y="3540216"/>
                    </a:lnTo>
                    <a:lnTo>
                      <a:pt x="3565442" y="3532280"/>
                    </a:lnTo>
                    <a:lnTo>
                      <a:pt x="3547976" y="3523550"/>
                    </a:lnTo>
                    <a:lnTo>
                      <a:pt x="2964454" y="3191811"/>
                    </a:lnTo>
                    <a:lnTo>
                      <a:pt x="2935079" y="3174351"/>
                    </a:lnTo>
                    <a:lnTo>
                      <a:pt x="2907292" y="3156891"/>
                    </a:lnTo>
                    <a:lnTo>
                      <a:pt x="2878712" y="3137844"/>
                    </a:lnTo>
                    <a:lnTo>
                      <a:pt x="2851719" y="3118797"/>
                    </a:lnTo>
                    <a:lnTo>
                      <a:pt x="2823932" y="3098956"/>
                    </a:lnTo>
                    <a:lnTo>
                      <a:pt x="2797733" y="3078321"/>
                    </a:lnTo>
                    <a:lnTo>
                      <a:pt x="2772328" y="3056893"/>
                    </a:lnTo>
                    <a:lnTo>
                      <a:pt x="2746923" y="3035465"/>
                    </a:lnTo>
                    <a:lnTo>
                      <a:pt x="2723106" y="3013244"/>
                    </a:lnTo>
                    <a:lnTo>
                      <a:pt x="2699288" y="2990228"/>
                    </a:lnTo>
                    <a:lnTo>
                      <a:pt x="2675471" y="2966419"/>
                    </a:lnTo>
                    <a:lnTo>
                      <a:pt x="2652448" y="2942610"/>
                    </a:lnTo>
                    <a:lnTo>
                      <a:pt x="2630218" y="2917214"/>
                    </a:lnTo>
                    <a:lnTo>
                      <a:pt x="2608783" y="2891024"/>
                    </a:lnTo>
                    <a:lnTo>
                      <a:pt x="2588141" y="2864040"/>
                    </a:lnTo>
                    <a:lnTo>
                      <a:pt x="2568293" y="2837851"/>
                    </a:lnTo>
                    <a:lnTo>
                      <a:pt x="2450795" y="2676743"/>
                    </a:lnTo>
                    <a:lnTo>
                      <a:pt x="2251524" y="3396569"/>
                    </a:lnTo>
                    <a:lnTo>
                      <a:pt x="2244379" y="3420378"/>
                    </a:lnTo>
                    <a:lnTo>
                      <a:pt x="2235646" y="3442599"/>
                    </a:lnTo>
                    <a:lnTo>
                      <a:pt x="2226913" y="3466408"/>
                    </a:lnTo>
                    <a:lnTo>
                      <a:pt x="2217386" y="3489424"/>
                    </a:lnTo>
                    <a:lnTo>
                      <a:pt x="2904911" y="4429880"/>
                    </a:lnTo>
                    <a:lnTo>
                      <a:pt x="2930316" y="4466387"/>
                    </a:lnTo>
                    <a:lnTo>
                      <a:pt x="2954927" y="4502894"/>
                    </a:lnTo>
                    <a:lnTo>
                      <a:pt x="2979538" y="4540195"/>
                    </a:lnTo>
                    <a:lnTo>
                      <a:pt x="3003355" y="4579877"/>
                    </a:lnTo>
                    <a:lnTo>
                      <a:pt x="3024791" y="4617177"/>
                    </a:lnTo>
                    <a:lnTo>
                      <a:pt x="3046226" y="4656065"/>
                    </a:lnTo>
                    <a:lnTo>
                      <a:pt x="3065280" y="4696541"/>
                    </a:lnTo>
                    <a:lnTo>
                      <a:pt x="3083540" y="4737016"/>
                    </a:lnTo>
                    <a:lnTo>
                      <a:pt x="3102594" y="4777491"/>
                    </a:lnTo>
                    <a:lnTo>
                      <a:pt x="3119266" y="4818760"/>
                    </a:lnTo>
                    <a:lnTo>
                      <a:pt x="3134350" y="4860823"/>
                    </a:lnTo>
                    <a:lnTo>
                      <a:pt x="3149434" y="4902092"/>
                    </a:lnTo>
                    <a:lnTo>
                      <a:pt x="3163725" y="4944948"/>
                    </a:lnTo>
                    <a:lnTo>
                      <a:pt x="3175633" y="4987804"/>
                    </a:lnTo>
                    <a:lnTo>
                      <a:pt x="3187542" y="5032248"/>
                    </a:lnTo>
                    <a:lnTo>
                      <a:pt x="3197069" y="5075104"/>
                    </a:lnTo>
                    <a:lnTo>
                      <a:pt x="3497166" y="6414758"/>
                    </a:lnTo>
                    <a:lnTo>
                      <a:pt x="3501136" y="6433012"/>
                    </a:lnTo>
                    <a:lnTo>
                      <a:pt x="3503517" y="6451265"/>
                    </a:lnTo>
                    <a:lnTo>
                      <a:pt x="3505105" y="6470313"/>
                    </a:lnTo>
                    <a:lnTo>
                      <a:pt x="3505899" y="6487773"/>
                    </a:lnTo>
                    <a:lnTo>
                      <a:pt x="3505899" y="6506820"/>
                    </a:lnTo>
                    <a:lnTo>
                      <a:pt x="3505105" y="6524280"/>
                    </a:lnTo>
                    <a:lnTo>
                      <a:pt x="3503517" y="6541740"/>
                    </a:lnTo>
                    <a:lnTo>
                      <a:pt x="3500342" y="6559200"/>
                    </a:lnTo>
                    <a:lnTo>
                      <a:pt x="3497166" y="6575866"/>
                    </a:lnTo>
                    <a:lnTo>
                      <a:pt x="3492403" y="6593326"/>
                    </a:lnTo>
                    <a:lnTo>
                      <a:pt x="3487639" y="6609992"/>
                    </a:lnTo>
                    <a:lnTo>
                      <a:pt x="3481288" y="6625865"/>
                    </a:lnTo>
                    <a:lnTo>
                      <a:pt x="3474937" y="6642531"/>
                    </a:lnTo>
                    <a:lnTo>
                      <a:pt x="3466998" y="6657610"/>
                    </a:lnTo>
                    <a:lnTo>
                      <a:pt x="3458265" y="6672689"/>
                    </a:lnTo>
                    <a:lnTo>
                      <a:pt x="3449532" y="6687768"/>
                    </a:lnTo>
                    <a:lnTo>
                      <a:pt x="3440799" y="6702847"/>
                    </a:lnTo>
                    <a:lnTo>
                      <a:pt x="3429684" y="6717133"/>
                    </a:lnTo>
                    <a:lnTo>
                      <a:pt x="3419363" y="6730624"/>
                    </a:lnTo>
                    <a:lnTo>
                      <a:pt x="3406661" y="6743323"/>
                    </a:lnTo>
                    <a:lnTo>
                      <a:pt x="3395546" y="6756021"/>
                    </a:lnTo>
                    <a:lnTo>
                      <a:pt x="3381255" y="6767132"/>
                    </a:lnTo>
                    <a:lnTo>
                      <a:pt x="3368553" y="6779036"/>
                    </a:lnTo>
                    <a:lnTo>
                      <a:pt x="3353469" y="6788560"/>
                    </a:lnTo>
                    <a:lnTo>
                      <a:pt x="3339972" y="6798877"/>
                    </a:lnTo>
                    <a:lnTo>
                      <a:pt x="3324888" y="6809194"/>
                    </a:lnTo>
                    <a:lnTo>
                      <a:pt x="3308216" y="6816337"/>
                    </a:lnTo>
                    <a:lnTo>
                      <a:pt x="3291544" y="6825067"/>
                    </a:lnTo>
                    <a:lnTo>
                      <a:pt x="3275666" y="6831416"/>
                    </a:lnTo>
                    <a:lnTo>
                      <a:pt x="3258994" y="6837765"/>
                    </a:lnTo>
                    <a:lnTo>
                      <a:pt x="3241528" y="6843320"/>
                    </a:lnTo>
                    <a:lnTo>
                      <a:pt x="3222474" y="6848082"/>
                    </a:lnTo>
                    <a:lnTo>
                      <a:pt x="3202626" y="6852050"/>
                    </a:lnTo>
                    <a:lnTo>
                      <a:pt x="3181984" y="6854431"/>
                    </a:lnTo>
                    <a:lnTo>
                      <a:pt x="3163725" y="6856812"/>
                    </a:lnTo>
                    <a:lnTo>
                      <a:pt x="3143083" y="6856812"/>
                    </a:lnTo>
                    <a:lnTo>
                      <a:pt x="3111327" y="6855225"/>
                    </a:lnTo>
                    <a:lnTo>
                      <a:pt x="3081158" y="6852050"/>
                    </a:lnTo>
                    <a:lnTo>
                      <a:pt x="3052577" y="6845701"/>
                    </a:lnTo>
                    <a:lnTo>
                      <a:pt x="3023203" y="6836971"/>
                    </a:lnTo>
                    <a:lnTo>
                      <a:pt x="2995416" y="6825067"/>
                    </a:lnTo>
                    <a:lnTo>
                      <a:pt x="2967629" y="6811575"/>
                    </a:lnTo>
                    <a:lnTo>
                      <a:pt x="2943018" y="6796496"/>
                    </a:lnTo>
                    <a:lnTo>
                      <a:pt x="2918407" y="6779036"/>
                    </a:lnTo>
                    <a:lnTo>
                      <a:pt x="2896178" y="6758402"/>
                    </a:lnTo>
                    <a:lnTo>
                      <a:pt x="2874742" y="6736974"/>
                    </a:lnTo>
                    <a:lnTo>
                      <a:pt x="2854100" y="6714752"/>
                    </a:lnTo>
                    <a:lnTo>
                      <a:pt x="2838222" y="6689356"/>
                    </a:lnTo>
                    <a:lnTo>
                      <a:pt x="2821550" y="6662372"/>
                    </a:lnTo>
                    <a:lnTo>
                      <a:pt x="2808848" y="6633801"/>
                    </a:lnTo>
                    <a:lnTo>
                      <a:pt x="2797733" y="6604437"/>
                    </a:lnTo>
                    <a:lnTo>
                      <a:pt x="2789794" y="6573485"/>
                    </a:lnTo>
                    <a:lnTo>
                      <a:pt x="2489696" y="5233831"/>
                    </a:lnTo>
                    <a:lnTo>
                      <a:pt x="2476200" y="5183038"/>
                    </a:lnTo>
                    <a:lnTo>
                      <a:pt x="2461116" y="5133039"/>
                    </a:lnTo>
                    <a:lnTo>
                      <a:pt x="2443650" y="5083834"/>
                    </a:lnTo>
                    <a:lnTo>
                      <a:pt x="2423008" y="5037010"/>
                    </a:lnTo>
                    <a:lnTo>
                      <a:pt x="2400779" y="4990185"/>
                    </a:lnTo>
                    <a:lnTo>
                      <a:pt x="2375374" y="4944155"/>
                    </a:lnTo>
                    <a:lnTo>
                      <a:pt x="2349175" y="4899711"/>
                    </a:lnTo>
                    <a:lnTo>
                      <a:pt x="2318212" y="4856855"/>
                    </a:lnTo>
                    <a:lnTo>
                      <a:pt x="1612428" y="3891796"/>
                    </a:lnTo>
                    <a:lnTo>
                      <a:pt x="1607664" y="3891796"/>
                    </a:lnTo>
                    <a:lnTo>
                      <a:pt x="1565587" y="4665589"/>
                    </a:lnTo>
                    <a:lnTo>
                      <a:pt x="1562411" y="4717175"/>
                    </a:lnTo>
                    <a:lnTo>
                      <a:pt x="1558442" y="4769555"/>
                    </a:lnTo>
                    <a:lnTo>
                      <a:pt x="1552090" y="4821141"/>
                    </a:lnTo>
                    <a:lnTo>
                      <a:pt x="1544151" y="4871934"/>
                    </a:lnTo>
                    <a:lnTo>
                      <a:pt x="1537006" y="4923520"/>
                    </a:lnTo>
                    <a:lnTo>
                      <a:pt x="1526685" y="4974313"/>
                    </a:lnTo>
                    <a:lnTo>
                      <a:pt x="1516365" y="5024312"/>
                    </a:lnTo>
                    <a:lnTo>
                      <a:pt x="1504456" y="5075104"/>
                    </a:lnTo>
                    <a:lnTo>
                      <a:pt x="1491753" y="5125103"/>
                    </a:lnTo>
                    <a:lnTo>
                      <a:pt x="1476669" y="5174308"/>
                    </a:lnTo>
                    <a:lnTo>
                      <a:pt x="1461585" y="5225101"/>
                    </a:lnTo>
                    <a:lnTo>
                      <a:pt x="1444913" y="5274306"/>
                    </a:lnTo>
                    <a:lnTo>
                      <a:pt x="1427447" y="5321924"/>
                    </a:lnTo>
                    <a:lnTo>
                      <a:pt x="1406805" y="5371130"/>
                    </a:lnTo>
                    <a:lnTo>
                      <a:pt x="1386958" y="5418748"/>
                    </a:lnTo>
                    <a:lnTo>
                      <a:pt x="1365522" y="5465572"/>
                    </a:lnTo>
                    <a:lnTo>
                      <a:pt x="1357583" y="5480651"/>
                    </a:lnTo>
                    <a:lnTo>
                      <a:pt x="739922" y="6662372"/>
                    </a:lnTo>
                    <a:lnTo>
                      <a:pt x="727220" y="6683800"/>
                    </a:lnTo>
                    <a:lnTo>
                      <a:pt x="713723" y="6705228"/>
                    </a:lnTo>
                    <a:lnTo>
                      <a:pt x="698639" y="6725863"/>
                    </a:lnTo>
                    <a:lnTo>
                      <a:pt x="681173" y="6744910"/>
                    </a:lnTo>
                    <a:lnTo>
                      <a:pt x="662913" y="6762370"/>
                    </a:lnTo>
                    <a:lnTo>
                      <a:pt x="644653" y="6779036"/>
                    </a:lnTo>
                    <a:lnTo>
                      <a:pt x="625600" y="6792528"/>
                    </a:lnTo>
                    <a:lnTo>
                      <a:pt x="604164" y="6806020"/>
                    </a:lnTo>
                    <a:lnTo>
                      <a:pt x="582729" y="6817924"/>
                    </a:lnTo>
                    <a:lnTo>
                      <a:pt x="561293" y="6827448"/>
                    </a:lnTo>
                    <a:lnTo>
                      <a:pt x="538270" y="6836971"/>
                    </a:lnTo>
                    <a:lnTo>
                      <a:pt x="516040" y="6844114"/>
                    </a:lnTo>
                    <a:lnTo>
                      <a:pt x="491429" y="6848876"/>
                    </a:lnTo>
                    <a:lnTo>
                      <a:pt x="467612" y="6852844"/>
                    </a:lnTo>
                    <a:lnTo>
                      <a:pt x="442207" y="6855225"/>
                    </a:lnTo>
                    <a:lnTo>
                      <a:pt x="418390" y="6856812"/>
                    </a:lnTo>
                    <a:lnTo>
                      <a:pt x="396954" y="6856812"/>
                    </a:lnTo>
                    <a:lnTo>
                      <a:pt x="375518" y="6854431"/>
                    </a:lnTo>
                    <a:lnTo>
                      <a:pt x="354083" y="6850463"/>
                    </a:lnTo>
                    <a:lnTo>
                      <a:pt x="334235" y="6846495"/>
                    </a:lnTo>
                    <a:lnTo>
                      <a:pt x="312800" y="6840146"/>
                    </a:lnTo>
                    <a:lnTo>
                      <a:pt x="291364" y="6833797"/>
                    </a:lnTo>
                    <a:lnTo>
                      <a:pt x="270723" y="6825067"/>
                    </a:lnTo>
                    <a:lnTo>
                      <a:pt x="250875" y="6815543"/>
                    </a:lnTo>
                    <a:lnTo>
                      <a:pt x="234203" y="6806020"/>
                    </a:lnTo>
                    <a:lnTo>
                      <a:pt x="219119" y="6796496"/>
                    </a:lnTo>
                    <a:lnTo>
                      <a:pt x="204034" y="6786179"/>
                    </a:lnTo>
                    <a:lnTo>
                      <a:pt x="188950" y="6775068"/>
                    </a:lnTo>
                    <a:lnTo>
                      <a:pt x="176248" y="6763163"/>
                    </a:lnTo>
                    <a:lnTo>
                      <a:pt x="162751" y="6751259"/>
                    </a:lnTo>
                    <a:lnTo>
                      <a:pt x="150049" y="6738561"/>
                    </a:lnTo>
                    <a:lnTo>
                      <a:pt x="138934" y="6724275"/>
                    </a:lnTo>
                    <a:lnTo>
                      <a:pt x="128613" y="6710784"/>
                    </a:lnTo>
                    <a:lnTo>
                      <a:pt x="118292" y="6696498"/>
                    </a:lnTo>
                    <a:lnTo>
                      <a:pt x="108765" y="6681419"/>
                    </a:lnTo>
                    <a:lnTo>
                      <a:pt x="99238" y="6666340"/>
                    </a:lnTo>
                    <a:lnTo>
                      <a:pt x="92093" y="6651261"/>
                    </a:lnTo>
                    <a:lnTo>
                      <a:pt x="84154" y="6635388"/>
                    </a:lnTo>
                    <a:lnTo>
                      <a:pt x="77803" y="6618722"/>
                    </a:lnTo>
                    <a:lnTo>
                      <a:pt x="73039" y="6602056"/>
                    </a:lnTo>
                    <a:lnTo>
                      <a:pt x="68276" y="6586183"/>
                    </a:lnTo>
                    <a:lnTo>
                      <a:pt x="64306" y="6569517"/>
                    </a:lnTo>
                    <a:lnTo>
                      <a:pt x="60337" y="6552057"/>
                    </a:lnTo>
                    <a:lnTo>
                      <a:pt x="57955" y="6533803"/>
                    </a:lnTo>
                    <a:lnTo>
                      <a:pt x="56367" y="6516343"/>
                    </a:lnTo>
                    <a:lnTo>
                      <a:pt x="56367" y="6500471"/>
                    </a:lnTo>
                    <a:lnTo>
                      <a:pt x="56367" y="6482217"/>
                    </a:lnTo>
                    <a:lnTo>
                      <a:pt x="56367" y="6464757"/>
                    </a:lnTo>
                    <a:lnTo>
                      <a:pt x="59543" y="6447297"/>
                    </a:lnTo>
                    <a:lnTo>
                      <a:pt x="61925" y="6429837"/>
                    </a:lnTo>
                    <a:lnTo>
                      <a:pt x="65894" y="6411584"/>
                    </a:lnTo>
                    <a:lnTo>
                      <a:pt x="70658" y="6394124"/>
                    </a:lnTo>
                    <a:lnTo>
                      <a:pt x="75421" y="6376664"/>
                    </a:lnTo>
                    <a:lnTo>
                      <a:pt x="81772" y="6359997"/>
                    </a:lnTo>
                    <a:lnTo>
                      <a:pt x="89712" y="6342538"/>
                    </a:lnTo>
                    <a:lnTo>
                      <a:pt x="96857" y="6325871"/>
                    </a:lnTo>
                    <a:lnTo>
                      <a:pt x="711342" y="5152880"/>
                    </a:lnTo>
                    <a:lnTo>
                      <a:pt x="724838" y="5121135"/>
                    </a:lnTo>
                    <a:lnTo>
                      <a:pt x="739128" y="5090183"/>
                    </a:lnTo>
                    <a:lnTo>
                      <a:pt x="751037" y="5058438"/>
                    </a:lnTo>
                    <a:lnTo>
                      <a:pt x="762946" y="5025899"/>
                    </a:lnTo>
                    <a:lnTo>
                      <a:pt x="772473" y="4994154"/>
                    </a:lnTo>
                    <a:lnTo>
                      <a:pt x="782793" y="4961615"/>
                    </a:lnTo>
                    <a:lnTo>
                      <a:pt x="793114" y="4928282"/>
                    </a:lnTo>
                    <a:lnTo>
                      <a:pt x="801847" y="4895743"/>
                    </a:lnTo>
                    <a:lnTo>
                      <a:pt x="809786" y="4863204"/>
                    </a:lnTo>
                    <a:lnTo>
                      <a:pt x="815344" y="4829078"/>
                    </a:lnTo>
                    <a:lnTo>
                      <a:pt x="821695" y="4796539"/>
                    </a:lnTo>
                    <a:lnTo>
                      <a:pt x="828046" y="4762412"/>
                    </a:lnTo>
                    <a:lnTo>
                      <a:pt x="832016" y="4728286"/>
                    </a:lnTo>
                    <a:lnTo>
                      <a:pt x="835985" y="4694160"/>
                    </a:lnTo>
                    <a:lnTo>
                      <a:pt x="839955" y="4660034"/>
                    </a:lnTo>
                    <a:lnTo>
                      <a:pt x="840749" y="4625907"/>
                    </a:lnTo>
                    <a:lnTo>
                      <a:pt x="919346" y="3193399"/>
                    </a:lnTo>
                    <a:lnTo>
                      <a:pt x="921727" y="3178319"/>
                    </a:lnTo>
                    <a:lnTo>
                      <a:pt x="924109" y="3163240"/>
                    </a:lnTo>
                    <a:lnTo>
                      <a:pt x="926491" y="3131495"/>
                    </a:lnTo>
                    <a:lnTo>
                      <a:pt x="932048" y="3098956"/>
                    </a:lnTo>
                    <a:lnTo>
                      <a:pt x="938399" y="3067211"/>
                    </a:lnTo>
                    <a:lnTo>
                      <a:pt x="945545" y="3035465"/>
                    </a:lnTo>
                    <a:lnTo>
                      <a:pt x="1071776" y="2580713"/>
                    </a:lnTo>
                    <a:lnTo>
                      <a:pt x="893941" y="2707694"/>
                    </a:lnTo>
                    <a:lnTo>
                      <a:pt x="882826" y="2715631"/>
                    </a:lnTo>
                    <a:lnTo>
                      <a:pt x="872505" y="2723567"/>
                    </a:lnTo>
                    <a:lnTo>
                      <a:pt x="863772" y="2733091"/>
                    </a:lnTo>
                    <a:lnTo>
                      <a:pt x="855833" y="2743408"/>
                    </a:lnTo>
                    <a:lnTo>
                      <a:pt x="848688" y="2753725"/>
                    </a:lnTo>
                    <a:lnTo>
                      <a:pt x="842337" y="2764836"/>
                    </a:lnTo>
                    <a:lnTo>
                      <a:pt x="836779" y="2777534"/>
                    </a:lnTo>
                    <a:lnTo>
                      <a:pt x="833604" y="2790233"/>
                    </a:lnTo>
                    <a:lnTo>
                      <a:pt x="570026" y="3772751"/>
                    </a:lnTo>
                    <a:lnTo>
                      <a:pt x="562087" y="3796560"/>
                    </a:lnTo>
                    <a:lnTo>
                      <a:pt x="553354" y="3819575"/>
                    </a:lnTo>
                    <a:lnTo>
                      <a:pt x="542239" y="3841004"/>
                    </a:lnTo>
                    <a:lnTo>
                      <a:pt x="529537" y="3860844"/>
                    </a:lnTo>
                    <a:lnTo>
                      <a:pt x="516040" y="3879892"/>
                    </a:lnTo>
                    <a:lnTo>
                      <a:pt x="500162" y="3898145"/>
                    </a:lnTo>
                    <a:lnTo>
                      <a:pt x="482696" y="3914018"/>
                    </a:lnTo>
                    <a:lnTo>
                      <a:pt x="465230" y="3929097"/>
                    </a:lnTo>
                    <a:lnTo>
                      <a:pt x="446176" y="3943382"/>
                    </a:lnTo>
                    <a:lnTo>
                      <a:pt x="426329" y="3954493"/>
                    </a:lnTo>
                    <a:lnTo>
                      <a:pt x="404893" y="3964810"/>
                    </a:lnTo>
                    <a:lnTo>
                      <a:pt x="383458" y="3973540"/>
                    </a:lnTo>
                    <a:lnTo>
                      <a:pt x="360434" y="3979889"/>
                    </a:lnTo>
                    <a:lnTo>
                      <a:pt x="338205" y="3984651"/>
                    </a:lnTo>
                    <a:lnTo>
                      <a:pt x="313594" y="3987032"/>
                    </a:lnTo>
                    <a:lnTo>
                      <a:pt x="289776" y="3988619"/>
                    </a:lnTo>
                    <a:lnTo>
                      <a:pt x="270723" y="3987032"/>
                    </a:lnTo>
                    <a:lnTo>
                      <a:pt x="252463" y="3986239"/>
                    </a:lnTo>
                    <a:lnTo>
                      <a:pt x="233409" y="3982270"/>
                    </a:lnTo>
                    <a:lnTo>
                      <a:pt x="214355" y="3978302"/>
                    </a:lnTo>
                    <a:lnTo>
                      <a:pt x="200859" y="3974334"/>
                    </a:lnTo>
                    <a:lnTo>
                      <a:pt x="186568" y="3969572"/>
                    </a:lnTo>
                    <a:lnTo>
                      <a:pt x="160369" y="3956874"/>
                    </a:lnTo>
                    <a:lnTo>
                      <a:pt x="134964" y="3943382"/>
                    </a:lnTo>
                    <a:lnTo>
                      <a:pt x="111941" y="3926716"/>
                    </a:lnTo>
                    <a:lnTo>
                      <a:pt x="90505" y="3909256"/>
                    </a:lnTo>
                    <a:lnTo>
                      <a:pt x="70658" y="3888622"/>
                    </a:lnTo>
                    <a:lnTo>
                      <a:pt x="53986" y="3866400"/>
                    </a:lnTo>
                    <a:lnTo>
                      <a:pt x="38901" y="3843384"/>
                    </a:lnTo>
                    <a:lnTo>
                      <a:pt x="26199" y="3817988"/>
                    </a:lnTo>
                    <a:lnTo>
                      <a:pt x="15084" y="3793386"/>
                    </a:lnTo>
                    <a:lnTo>
                      <a:pt x="7939" y="3765608"/>
                    </a:lnTo>
                    <a:lnTo>
                      <a:pt x="2382" y="3737831"/>
                    </a:lnTo>
                    <a:lnTo>
                      <a:pt x="0" y="3710054"/>
                    </a:lnTo>
                    <a:lnTo>
                      <a:pt x="0" y="3680690"/>
                    </a:lnTo>
                    <a:lnTo>
                      <a:pt x="3969" y="3652119"/>
                    </a:lnTo>
                    <a:lnTo>
                      <a:pt x="6351" y="3637833"/>
                    </a:lnTo>
                    <a:lnTo>
                      <a:pt x="10321" y="3622754"/>
                    </a:lnTo>
                    <a:lnTo>
                      <a:pt x="272310" y="2640236"/>
                    </a:lnTo>
                    <a:lnTo>
                      <a:pt x="282631" y="2606903"/>
                    </a:lnTo>
                    <a:lnTo>
                      <a:pt x="292158" y="2576745"/>
                    </a:lnTo>
                    <a:lnTo>
                      <a:pt x="304861" y="2545793"/>
                    </a:lnTo>
                    <a:lnTo>
                      <a:pt x="319151" y="2516429"/>
                    </a:lnTo>
                    <a:lnTo>
                      <a:pt x="332647" y="2487858"/>
                    </a:lnTo>
                    <a:lnTo>
                      <a:pt x="349320" y="2458493"/>
                    </a:lnTo>
                    <a:lnTo>
                      <a:pt x="366785" y="2430716"/>
                    </a:lnTo>
                    <a:lnTo>
                      <a:pt x="384251" y="2404526"/>
                    </a:lnTo>
                    <a:lnTo>
                      <a:pt x="404893" y="2377543"/>
                    </a:lnTo>
                    <a:lnTo>
                      <a:pt x="424741" y="2352940"/>
                    </a:lnTo>
                    <a:lnTo>
                      <a:pt x="447764" y="2329131"/>
                    </a:lnTo>
                    <a:lnTo>
                      <a:pt x="469994" y="2306116"/>
                    </a:lnTo>
                    <a:lnTo>
                      <a:pt x="494605" y="2283101"/>
                    </a:lnTo>
                    <a:lnTo>
                      <a:pt x="519216" y="2263260"/>
                    </a:lnTo>
                    <a:lnTo>
                      <a:pt x="546209" y="2243419"/>
                    </a:lnTo>
                    <a:lnTo>
                      <a:pt x="572408" y="2224371"/>
                    </a:lnTo>
                    <a:lnTo>
                      <a:pt x="1540976" y="1537085"/>
                    </a:lnTo>
                    <a:lnTo>
                      <a:pt x="1556854" y="1527561"/>
                    </a:lnTo>
                    <a:lnTo>
                      <a:pt x="1573526" y="1517244"/>
                    </a:lnTo>
                    <a:lnTo>
                      <a:pt x="1590992" y="1509307"/>
                    </a:lnTo>
                    <a:lnTo>
                      <a:pt x="1608458" y="1502958"/>
                    </a:lnTo>
                    <a:lnTo>
                      <a:pt x="1635451" y="1491054"/>
                    </a:lnTo>
                    <a:lnTo>
                      <a:pt x="1663238" y="1479149"/>
                    </a:lnTo>
                    <a:lnTo>
                      <a:pt x="1691818" y="1469626"/>
                    </a:lnTo>
                    <a:lnTo>
                      <a:pt x="1719605" y="1460102"/>
                    </a:lnTo>
                    <a:lnTo>
                      <a:pt x="1748980" y="1452959"/>
                    </a:lnTo>
                    <a:lnTo>
                      <a:pt x="1779149" y="1446610"/>
                    </a:lnTo>
                    <a:lnTo>
                      <a:pt x="1807729" y="1441849"/>
                    </a:lnTo>
                    <a:lnTo>
                      <a:pt x="1837898" y="1437880"/>
                    </a:lnTo>
                    <a:lnTo>
                      <a:pt x="1868860" y="1435499"/>
                    </a:lnTo>
                    <a:close/>
                    <a:moveTo>
                      <a:pt x="2433438" y="0"/>
                    </a:moveTo>
                    <a:cubicBezTo>
                      <a:pt x="2798277" y="0"/>
                      <a:pt x="3094038" y="295761"/>
                      <a:pt x="3094038" y="660600"/>
                    </a:cubicBezTo>
                    <a:cubicBezTo>
                      <a:pt x="3094038" y="1025439"/>
                      <a:pt x="2798277" y="1321200"/>
                      <a:pt x="2433438" y="1321200"/>
                    </a:cubicBezTo>
                    <a:cubicBezTo>
                      <a:pt x="2068599" y="1321200"/>
                      <a:pt x="1772838" y="1025439"/>
                      <a:pt x="1772838" y="660600"/>
                    </a:cubicBezTo>
                    <a:cubicBezTo>
                      <a:pt x="1772838" y="295761"/>
                      <a:pt x="2068599" y="0"/>
                      <a:pt x="24334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矩形 25"/>
          <p:cNvSpPr/>
          <p:nvPr/>
        </p:nvSpPr>
        <p:spPr>
          <a:xfrm>
            <a:off x="6879354" y="1780490"/>
            <a:ext cx="2793339" cy="534762"/>
          </a:xfrm>
          <a:prstGeom prst="rect">
            <a:avLst/>
          </a:prstGeom>
        </p:spPr>
        <p:txBody>
          <a:bodyPr wrap="square">
            <a:spAutoFit/>
          </a:bodyPr>
          <a:lstStyle/>
          <a:p>
            <a:pPr>
              <a:lnSpc>
                <a:spcPct val="150000"/>
              </a:lnSpc>
              <a:spcAft>
                <a:spcPts val="600"/>
              </a:spcAft>
            </a:pPr>
            <a:r>
              <a:rPr lang="zh-CN" altLang="en-US" sz="1000" dirty="0">
                <a:solidFill>
                  <a:schemeClr val="accent1"/>
                </a:solidFill>
                <a:latin typeface="+mn-ea"/>
              </a:rPr>
              <a:t>为客户提供有效服务，是我们工作的方向和价值评价的标尺，成就客户就是成就我们自己</a:t>
            </a:r>
            <a:endParaRPr lang="en-US" altLang="zh-CN" sz="1000" dirty="0">
              <a:solidFill>
                <a:schemeClr val="accent1"/>
              </a:solidFill>
              <a:latin typeface="+mn-ea"/>
            </a:endParaRPr>
          </a:p>
        </p:txBody>
      </p:sp>
      <p:sp>
        <p:nvSpPr>
          <p:cNvPr id="27" name="矩形 26"/>
          <p:cNvSpPr/>
          <p:nvPr/>
        </p:nvSpPr>
        <p:spPr>
          <a:xfrm>
            <a:off x="7993380" y="5138418"/>
            <a:ext cx="2793339" cy="534762"/>
          </a:xfrm>
          <a:prstGeom prst="rect">
            <a:avLst/>
          </a:prstGeom>
        </p:spPr>
        <p:txBody>
          <a:bodyPr wrap="square">
            <a:spAutoFit/>
          </a:bodyPr>
          <a:lstStyle/>
          <a:p>
            <a:pPr>
              <a:lnSpc>
                <a:spcPct val="150000"/>
              </a:lnSpc>
              <a:spcAft>
                <a:spcPts val="600"/>
              </a:spcAft>
            </a:pPr>
            <a:r>
              <a:rPr lang="zh-CN" altLang="en-US" sz="1000" dirty="0">
                <a:solidFill>
                  <a:schemeClr val="accent1"/>
                </a:solidFill>
                <a:latin typeface="+mn-ea"/>
              </a:rPr>
              <a:t>为客户提供有效服务，是我们工作的方向和价值评价的标尺，成就客户就是成就我们自己</a:t>
            </a:r>
            <a:endParaRPr lang="en-US" altLang="zh-CN" sz="1000" dirty="0">
              <a:solidFill>
                <a:schemeClr val="accent1"/>
              </a:solidFill>
              <a:latin typeface="+mn-ea"/>
            </a:endParaRPr>
          </a:p>
        </p:txBody>
      </p:sp>
      <p:sp>
        <p:nvSpPr>
          <p:cNvPr id="28" name="矩形 27"/>
          <p:cNvSpPr/>
          <p:nvPr/>
        </p:nvSpPr>
        <p:spPr>
          <a:xfrm>
            <a:off x="8648700" y="3120979"/>
            <a:ext cx="2793339" cy="534762"/>
          </a:xfrm>
          <a:prstGeom prst="rect">
            <a:avLst/>
          </a:prstGeom>
        </p:spPr>
        <p:txBody>
          <a:bodyPr wrap="square">
            <a:spAutoFit/>
          </a:bodyPr>
          <a:lstStyle/>
          <a:p>
            <a:pPr>
              <a:lnSpc>
                <a:spcPct val="150000"/>
              </a:lnSpc>
              <a:spcAft>
                <a:spcPts val="600"/>
              </a:spcAft>
            </a:pPr>
            <a:r>
              <a:rPr lang="zh-CN" altLang="en-US" sz="1000" dirty="0">
                <a:solidFill>
                  <a:schemeClr val="accent1"/>
                </a:solidFill>
                <a:latin typeface="+mn-ea"/>
              </a:rPr>
              <a:t>为客户提供有效服务，是我们工作的方向和价值评价的标尺，成就客户就是成就我们自己</a:t>
            </a:r>
            <a:endParaRPr lang="en-US" altLang="zh-CN" sz="1000" dirty="0">
              <a:solidFill>
                <a:schemeClr val="accent1"/>
              </a:solidFill>
              <a:latin typeface="+mn-ea"/>
            </a:endParaRPr>
          </a:p>
        </p:txBody>
      </p:sp>
      <p:sp>
        <p:nvSpPr>
          <p:cNvPr id="29" name="矩形 28"/>
          <p:cNvSpPr/>
          <p:nvPr/>
        </p:nvSpPr>
        <p:spPr>
          <a:xfrm>
            <a:off x="749961" y="3120979"/>
            <a:ext cx="2793339" cy="534762"/>
          </a:xfrm>
          <a:prstGeom prst="rect">
            <a:avLst/>
          </a:prstGeom>
        </p:spPr>
        <p:txBody>
          <a:bodyPr wrap="square">
            <a:spAutoFit/>
          </a:bodyPr>
          <a:lstStyle/>
          <a:p>
            <a:pPr algn="r">
              <a:lnSpc>
                <a:spcPct val="150000"/>
              </a:lnSpc>
              <a:spcAft>
                <a:spcPts val="600"/>
              </a:spcAft>
            </a:pPr>
            <a:r>
              <a:rPr lang="zh-CN" altLang="en-US" sz="1000" dirty="0">
                <a:solidFill>
                  <a:schemeClr val="accent1"/>
                </a:solidFill>
                <a:latin typeface="+mn-ea"/>
              </a:rPr>
              <a:t>为客户提供有效服务，是我们工作的方向和价值评价的标尺，成就客户就是成就我们自己</a:t>
            </a:r>
            <a:endParaRPr lang="en-US" altLang="zh-CN" sz="1000" dirty="0">
              <a:solidFill>
                <a:schemeClr val="accent1"/>
              </a:solidFill>
              <a:latin typeface="+mn-ea"/>
            </a:endParaRPr>
          </a:p>
        </p:txBody>
      </p:sp>
      <p:sp>
        <p:nvSpPr>
          <p:cNvPr id="30" name="矩形 29"/>
          <p:cNvSpPr/>
          <p:nvPr/>
        </p:nvSpPr>
        <p:spPr>
          <a:xfrm>
            <a:off x="1390041" y="5138418"/>
            <a:ext cx="2793339" cy="534762"/>
          </a:xfrm>
          <a:prstGeom prst="rect">
            <a:avLst/>
          </a:prstGeom>
        </p:spPr>
        <p:txBody>
          <a:bodyPr wrap="square">
            <a:spAutoFit/>
          </a:bodyPr>
          <a:lstStyle/>
          <a:p>
            <a:pPr algn="r">
              <a:lnSpc>
                <a:spcPct val="150000"/>
              </a:lnSpc>
              <a:spcAft>
                <a:spcPts val="600"/>
              </a:spcAft>
            </a:pPr>
            <a:r>
              <a:rPr lang="zh-CN" altLang="en-US" sz="1000" dirty="0">
                <a:solidFill>
                  <a:schemeClr val="accent1"/>
                </a:solidFill>
                <a:latin typeface="+mn-ea"/>
              </a:rPr>
              <a:t>为客户提供有效服务，是我们工作的方向和价值评价的标尺，成就客户就是成就我们自己</a:t>
            </a:r>
            <a:endParaRPr lang="en-US" altLang="zh-CN" sz="1000" dirty="0">
              <a:solidFill>
                <a:schemeClr val="accent1"/>
              </a:solidFill>
              <a:latin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par>
                                <p:cTn id="8" presetID="49" presetClass="entr" presetSubtype="0" decel="10000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 calcmode="lin" valueType="num">
                                      <p:cBhvr>
                                        <p:cTn id="12" dur="500" fill="hold"/>
                                        <p:tgtEl>
                                          <p:spTgt spid="5"/>
                                        </p:tgtEl>
                                        <p:attrNameLst>
                                          <p:attrName>style.rotation</p:attrName>
                                        </p:attrNameLst>
                                      </p:cBhvr>
                                      <p:tavLst>
                                        <p:tav tm="0">
                                          <p:val>
                                            <p:fltVal val="360"/>
                                          </p:val>
                                        </p:tav>
                                        <p:tav tm="100000">
                                          <p:val>
                                            <p:fltVal val="0"/>
                                          </p:val>
                                        </p:tav>
                                      </p:tavLst>
                                    </p:anim>
                                    <p:animEffect transition="in" filter="fade">
                                      <p:cBhvr>
                                        <p:cTn id="13" dur="500"/>
                                        <p:tgtEl>
                                          <p:spTgt spid="5"/>
                                        </p:tgtEl>
                                      </p:cBhvr>
                                    </p:animEffect>
                                  </p:childTnLst>
                                </p:cTn>
                              </p:par>
                              <p:par>
                                <p:cTn id="14" presetID="49" presetClass="entr" presetSubtype="0" decel="100000" fill="hold" grpId="0" nodeType="withEffect">
                                  <p:stCondLst>
                                    <p:cond delay="5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 calcmode="lin" valueType="num">
                                      <p:cBhvr>
                                        <p:cTn id="18" dur="500" fill="hold"/>
                                        <p:tgtEl>
                                          <p:spTgt spid="10"/>
                                        </p:tgtEl>
                                        <p:attrNameLst>
                                          <p:attrName>style.rotation</p:attrName>
                                        </p:attrNameLst>
                                      </p:cBhvr>
                                      <p:tavLst>
                                        <p:tav tm="0">
                                          <p:val>
                                            <p:fltVal val="360"/>
                                          </p:val>
                                        </p:tav>
                                        <p:tav tm="100000">
                                          <p:val>
                                            <p:fltVal val="0"/>
                                          </p:val>
                                        </p:tav>
                                      </p:tavLst>
                                    </p:anim>
                                    <p:animEffect transition="in" filter="fade">
                                      <p:cBhvr>
                                        <p:cTn id="19" dur="500"/>
                                        <p:tgtEl>
                                          <p:spTgt spid="10"/>
                                        </p:tgtEl>
                                      </p:cBhvr>
                                    </p:animEffect>
                                  </p:childTnLst>
                                </p:cTn>
                              </p:par>
                              <p:par>
                                <p:cTn id="20" presetID="49" presetClass="entr" presetSubtype="0" decel="100000"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 calcmode="lin" valueType="num">
                                      <p:cBhvr>
                                        <p:cTn id="24" dur="500" fill="hold"/>
                                        <p:tgtEl>
                                          <p:spTgt spid="11"/>
                                        </p:tgtEl>
                                        <p:attrNameLst>
                                          <p:attrName>style.rotation</p:attrName>
                                        </p:attrNameLst>
                                      </p:cBhvr>
                                      <p:tavLst>
                                        <p:tav tm="0">
                                          <p:val>
                                            <p:fltVal val="360"/>
                                          </p:val>
                                        </p:tav>
                                        <p:tav tm="100000">
                                          <p:val>
                                            <p:fltVal val="0"/>
                                          </p:val>
                                        </p:tav>
                                      </p:tavLst>
                                    </p:anim>
                                    <p:animEffect transition="in" filter="fade">
                                      <p:cBhvr>
                                        <p:cTn id="25" dur="500"/>
                                        <p:tgtEl>
                                          <p:spTgt spid="11"/>
                                        </p:tgtEl>
                                      </p:cBhvr>
                                    </p:animEffect>
                                  </p:childTnLst>
                                </p:cTn>
                              </p:par>
                              <p:par>
                                <p:cTn id="26" presetID="49" presetClass="entr" presetSubtype="0" decel="100000" fill="hold" grpId="0"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360"/>
                                          </p:val>
                                        </p:tav>
                                        <p:tav tm="100000">
                                          <p:val>
                                            <p:fltVal val="0"/>
                                          </p:val>
                                        </p:tav>
                                      </p:tavLst>
                                    </p:anim>
                                    <p:animEffect transition="in" filter="fade">
                                      <p:cBhvr>
                                        <p:cTn id="31" dur="500"/>
                                        <p:tgtEl>
                                          <p:spTgt spid="12"/>
                                        </p:tgtEl>
                                      </p:cBhvr>
                                    </p:animEffect>
                                  </p:childTnLst>
                                </p:cTn>
                              </p:par>
                              <p:par>
                                <p:cTn id="32" presetID="49" presetClass="entr" presetSubtype="0" decel="100000" fill="hold" grpId="0" nodeType="withEffect">
                                  <p:stCondLst>
                                    <p:cond delay="125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style.rotation</p:attrName>
                                        </p:attrNameLst>
                                      </p:cBhvr>
                                      <p:tavLst>
                                        <p:tav tm="0">
                                          <p:val>
                                            <p:fltVal val="360"/>
                                          </p:val>
                                        </p:tav>
                                        <p:tav tm="100000">
                                          <p:val>
                                            <p:fltVal val="0"/>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500" fill="hold"/>
                                        <p:tgtEl>
                                          <p:spTgt spid="26"/>
                                        </p:tgtEl>
                                        <p:attrNameLst>
                                          <p:attrName>ppt_x</p:attrName>
                                        </p:attrNameLst>
                                      </p:cBhvr>
                                      <p:tavLst>
                                        <p:tav tm="0">
                                          <p:val>
                                            <p:strVal val="1+#ppt_w/2"/>
                                          </p:val>
                                        </p:tav>
                                        <p:tav tm="100000">
                                          <p:val>
                                            <p:strVal val="#ppt_x"/>
                                          </p:val>
                                        </p:tav>
                                      </p:tavLst>
                                    </p:anim>
                                    <p:anim calcmode="lin" valueType="num">
                                      <p:cBhvr additive="base">
                                        <p:cTn id="77" dur="500" fill="hold"/>
                                        <p:tgtEl>
                                          <p:spTgt spid="2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1+#ppt_w/2"/>
                                          </p:val>
                                        </p:tav>
                                        <p:tav tm="100000">
                                          <p:val>
                                            <p:strVal val="#ppt_x"/>
                                          </p:val>
                                        </p:tav>
                                      </p:tavLst>
                                    </p:anim>
                                    <p:anim calcmode="lin" valueType="num">
                                      <p:cBhvr additive="base">
                                        <p:cTn id="81" dur="500" fill="hold"/>
                                        <p:tgtEl>
                                          <p:spTgt spid="28"/>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1+#ppt_w/2"/>
                                          </p:val>
                                        </p:tav>
                                        <p:tav tm="100000">
                                          <p:val>
                                            <p:strVal val="#ppt_x"/>
                                          </p:val>
                                        </p:tav>
                                      </p:tavLst>
                                    </p:anim>
                                    <p:anim calcmode="lin" valueType="num">
                                      <p:cBhvr additive="base">
                                        <p:cTn id="85" dur="500" fill="hold"/>
                                        <p:tgtEl>
                                          <p:spTgt spid="27"/>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0-#ppt_w/2"/>
                                          </p:val>
                                        </p:tav>
                                        <p:tav tm="100000">
                                          <p:val>
                                            <p:strVal val="#ppt_x"/>
                                          </p:val>
                                        </p:tav>
                                      </p:tavLst>
                                    </p:anim>
                                    <p:anim calcmode="lin" valueType="num">
                                      <p:cBhvr additive="base">
                                        <p:cTn id="89" dur="500" fill="hold"/>
                                        <p:tgtEl>
                                          <p:spTgt spid="30"/>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0-#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9" grpId="0" animBg="1"/>
      <p:bldP spid="10" grpId="0" animBg="1"/>
      <p:bldP spid="11" grpId="0" animBg="1"/>
      <p:bldP spid="12" grpId="0" animBg="1"/>
      <p:bldP spid="6" grpId="0" animBg="1"/>
      <p:bldP spid="14" grpId="0" animBg="1"/>
      <p:bldP spid="16" grpId="0" animBg="1"/>
      <p:bldP spid="17" grpId="0" animBg="1"/>
      <p:bldP spid="18" grpId="0" animBg="1"/>
      <p:bldP spid="26" grpId="0"/>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857298" y="1282230"/>
          <a:ext cx="10405790" cy="4867276"/>
        </p:xfrm>
        <a:graphic>
          <a:graphicData uri="http://schemas.openxmlformats.org/drawingml/2006/table">
            <a:tbl>
              <a:tblPr firstRow="1" bandRow="1">
                <a:tableStyleId>{5C22544A-7EE6-4342-B048-85BDC9FD1C3A}</a:tableStyleId>
              </a:tblPr>
              <a:tblGrid>
                <a:gridCol w="2081158">
                  <a:extLst>
                    <a:ext uri="{9D8B030D-6E8A-4147-A177-3AD203B41FA5}">
                      <a16:colId xmlns:a16="http://schemas.microsoft.com/office/drawing/2014/main" val="20000"/>
                    </a:ext>
                  </a:extLst>
                </a:gridCol>
                <a:gridCol w="2081158">
                  <a:extLst>
                    <a:ext uri="{9D8B030D-6E8A-4147-A177-3AD203B41FA5}">
                      <a16:colId xmlns:a16="http://schemas.microsoft.com/office/drawing/2014/main" val="20001"/>
                    </a:ext>
                  </a:extLst>
                </a:gridCol>
                <a:gridCol w="2081158">
                  <a:extLst>
                    <a:ext uri="{9D8B030D-6E8A-4147-A177-3AD203B41FA5}">
                      <a16:colId xmlns:a16="http://schemas.microsoft.com/office/drawing/2014/main" val="20002"/>
                    </a:ext>
                  </a:extLst>
                </a:gridCol>
                <a:gridCol w="2081158">
                  <a:extLst>
                    <a:ext uri="{9D8B030D-6E8A-4147-A177-3AD203B41FA5}">
                      <a16:colId xmlns:a16="http://schemas.microsoft.com/office/drawing/2014/main" val="20003"/>
                    </a:ext>
                  </a:extLst>
                </a:gridCol>
                <a:gridCol w="2081158">
                  <a:extLst>
                    <a:ext uri="{9D8B030D-6E8A-4147-A177-3AD203B41FA5}">
                      <a16:colId xmlns:a16="http://schemas.microsoft.com/office/drawing/2014/main" val="20004"/>
                    </a:ext>
                  </a:extLst>
                </a:gridCol>
              </a:tblGrid>
              <a:tr h="478268">
                <a:tc>
                  <a:txBody>
                    <a:bodyPr/>
                    <a:lstStyle/>
                    <a:p>
                      <a:pPr algn="ctr"/>
                      <a:r>
                        <a:rPr lang="zh-CN" altLang="en-US" sz="1400" b="0" dirty="0">
                          <a:latin typeface="+mj-ea"/>
                          <a:ea typeface="+mj-ea"/>
                        </a:rPr>
                        <a:t>客户</a:t>
                      </a:r>
                    </a:p>
                  </a:txBody>
                  <a:tcPr anchor="ctr">
                    <a:solidFill>
                      <a:schemeClr val="accent2"/>
                    </a:solidFill>
                  </a:tcPr>
                </a:tc>
                <a:tc>
                  <a:txBody>
                    <a:bodyPr/>
                    <a:lstStyle/>
                    <a:p>
                      <a:pPr algn="ctr"/>
                      <a:r>
                        <a:rPr lang="zh-CN" altLang="en-US" sz="1400" b="0" dirty="0">
                          <a:latin typeface="+mj-ea"/>
                          <a:ea typeface="+mj-ea"/>
                        </a:rPr>
                        <a:t>销售部</a:t>
                      </a:r>
                    </a:p>
                  </a:txBody>
                  <a:tcPr anchor="ctr">
                    <a:solidFill>
                      <a:schemeClr val="accent3"/>
                    </a:solidFill>
                  </a:tcPr>
                </a:tc>
                <a:tc>
                  <a:txBody>
                    <a:bodyPr/>
                    <a:lstStyle/>
                    <a:p>
                      <a:pPr algn="ctr"/>
                      <a:r>
                        <a:rPr lang="zh-CN" altLang="en-US" sz="1400" b="0" dirty="0">
                          <a:latin typeface="+mj-ea"/>
                          <a:ea typeface="+mj-ea"/>
                        </a:rPr>
                        <a:t>市场部</a:t>
                      </a:r>
                    </a:p>
                  </a:txBody>
                  <a:tcPr anchor="ctr">
                    <a:solidFill>
                      <a:schemeClr val="accent4"/>
                    </a:solidFill>
                  </a:tcPr>
                </a:tc>
                <a:tc>
                  <a:txBody>
                    <a:bodyPr/>
                    <a:lstStyle/>
                    <a:p>
                      <a:pPr algn="ctr"/>
                      <a:r>
                        <a:rPr lang="zh-CN" altLang="en-US" sz="1400" b="0" dirty="0">
                          <a:latin typeface="+mj-ea"/>
                          <a:ea typeface="+mj-ea"/>
                        </a:rPr>
                        <a:t>技术部</a:t>
                      </a:r>
                    </a:p>
                  </a:txBody>
                  <a:tcPr anchor="ctr">
                    <a:solidFill>
                      <a:schemeClr val="accent5"/>
                    </a:solidFill>
                  </a:tcPr>
                </a:tc>
                <a:tc>
                  <a:txBody>
                    <a:bodyPr/>
                    <a:lstStyle/>
                    <a:p>
                      <a:pPr algn="ctr"/>
                      <a:r>
                        <a:rPr lang="zh-CN" altLang="en-US" sz="1400" b="0" dirty="0">
                          <a:latin typeface="+mj-ea"/>
                          <a:ea typeface="+mj-ea"/>
                        </a:rPr>
                        <a:t>高层支持</a:t>
                      </a:r>
                    </a:p>
                  </a:txBody>
                  <a:tcPr anchor="ctr">
                    <a:solidFill>
                      <a:schemeClr val="accent6"/>
                    </a:solidFill>
                  </a:tcPr>
                </a:tc>
                <a:extLst>
                  <a:ext uri="{0D108BD9-81ED-4DB2-BD59-A6C34878D82A}">
                    <a16:rowId xmlns:a16="http://schemas.microsoft.com/office/drawing/2014/main" val="10000"/>
                  </a:ext>
                </a:extLst>
              </a:tr>
              <a:tr h="4389008">
                <a:tc>
                  <a:txBody>
                    <a:bodyPr/>
                    <a:lstStyle/>
                    <a:p>
                      <a:pPr algn="ctr"/>
                      <a:endParaRPr lang="zh-CN" altLang="en-US" sz="1400" b="0" dirty="0">
                        <a:latin typeface="+mj-ea"/>
                        <a:ea typeface="+mj-ea"/>
                      </a:endParaRPr>
                    </a:p>
                  </a:txBody>
                  <a:tcPr anchor="ctr">
                    <a:solidFill>
                      <a:schemeClr val="accent2">
                        <a:lumMod val="20000"/>
                        <a:lumOff val="80000"/>
                      </a:schemeClr>
                    </a:solidFill>
                  </a:tcPr>
                </a:tc>
                <a:tc>
                  <a:txBody>
                    <a:bodyPr/>
                    <a:lstStyle/>
                    <a:p>
                      <a:pPr algn="ctr"/>
                      <a:endParaRPr lang="zh-CN" altLang="en-US" sz="1400" b="0" dirty="0">
                        <a:latin typeface="+mj-ea"/>
                        <a:ea typeface="+mj-ea"/>
                      </a:endParaRPr>
                    </a:p>
                  </a:txBody>
                  <a:tcPr anchor="ctr">
                    <a:solidFill>
                      <a:schemeClr val="accent3">
                        <a:lumMod val="20000"/>
                        <a:lumOff val="80000"/>
                      </a:schemeClr>
                    </a:solidFill>
                  </a:tcPr>
                </a:tc>
                <a:tc>
                  <a:txBody>
                    <a:bodyPr/>
                    <a:lstStyle/>
                    <a:p>
                      <a:pPr algn="ctr"/>
                      <a:endParaRPr lang="zh-CN" altLang="en-US" sz="1400" b="0" dirty="0">
                        <a:latin typeface="+mj-ea"/>
                        <a:ea typeface="+mj-ea"/>
                      </a:endParaRPr>
                    </a:p>
                  </a:txBody>
                  <a:tcPr anchor="ctr">
                    <a:solidFill>
                      <a:schemeClr val="accent4">
                        <a:lumMod val="20000"/>
                        <a:lumOff val="80000"/>
                      </a:schemeClr>
                    </a:solidFill>
                  </a:tcPr>
                </a:tc>
                <a:tc>
                  <a:txBody>
                    <a:bodyPr/>
                    <a:lstStyle/>
                    <a:p>
                      <a:pPr algn="ctr"/>
                      <a:endParaRPr lang="zh-CN" altLang="en-US" sz="1400" b="0" dirty="0">
                        <a:latin typeface="+mj-ea"/>
                        <a:ea typeface="+mj-ea"/>
                      </a:endParaRPr>
                    </a:p>
                  </a:txBody>
                  <a:tcPr anchor="ctr">
                    <a:solidFill>
                      <a:schemeClr val="accent5">
                        <a:lumMod val="20000"/>
                        <a:lumOff val="80000"/>
                      </a:schemeClr>
                    </a:solidFill>
                  </a:tcPr>
                </a:tc>
                <a:tc>
                  <a:txBody>
                    <a:bodyPr/>
                    <a:lstStyle/>
                    <a:p>
                      <a:pPr algn="ctr"/>
                      <a:endParaRPr lang="zh-CN" altLang="en-US" sz="1400" b="0" dirty="0">
                        <a:latin typeface="+mj-ea"/>
                        <a:ea typeface="+mj-ea"/>
                      </a:endParaRPr>
                    </a:p>
                  </a:txBody>
                  <a:tcPr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2" name="标题 1"/>
          <p:cNvSpPr>
            <a:spLocks noGrp="1"/>
          </p:cNvSpPr>
          <p:nvPr>
            <p:ph type="title"/>
          </p:nvPr>
        </p:nvSpPr>
        <p:spPr>
          <a:xfrm>
            <a:off x="516000" y="365125"/>
            <a:ext cx="11160000" cy="644525"/>
          </a:xfrm>
        </p:spPr>
        <p:txBody>
          <a:bodyPr>
            <a:normAutofit/>
          </a:bodyPr>
          <a:lstStyle/>
          <a:p>
            <a:r>
              <a:rPr lang="zh-CN" altLang="en-US" sz="2400" dirty="0">
                <a:latin typeface="微软雅黑" panose="020B0503020204020204" pitchFamily="34" charset="-122"/>
                <a:ea typeface="微软雅黑" panose="020B0503020204020204" pitchFamily="34" charset="-122"/>
              </a:rPr>
              <a:t>我们的售前流程图</a:t>
            </a:r>
          </a:p>
        </p:txBody>
      </p:sp>
      <p:cxnSp>
        <p:nvCxnSpPr>
          <p:cNvPr id="35" name="直接连接符 34"/>
          <p:cNvCxnSpPr>
            <a:stCxn id="93" idx="1"/>
            <a:endCxn id="86" idx="3"/>
          </p:cNvCxnSpPr>
          <p:nvPr/>
        </p:nvCxnSpPr>
        <p:spPr>
          <a:xfrm flipH="1">
            <a:off x="4521291" y="5794452"/>
            <a:ext cx="520289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1309461" y="5142111"/>
            <a:ext cx="1066800" cy="252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拟定合同</a:t>
            </a:r>
          </a:p>
        </p:txBody>
      </p:sp>
      <p:sp>
        <p:nvSpPr>
          <p:cNvPr id="43" name="圆角矩形 42"/>
          <p:cNvSpPr/>
          <p:nvPr/>
        </p:nvSpPr>
        <p:spPr>
          <a:xfrm>
            <a:off x="1309461" y="5668452"/>
            <a:ext cx="1066800" cy="252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合同评审</a:t>
            </a:r>
          </a:p>
        </p:txBody>
      </p:sp>
      <p:sp>
        <p:nvSpPr>
          <p:cNvPr id="87" name="圆角矩形 86"/>
          <p:cNvSpPr/>
          <p:nvPr/>
        </p:nvSpPr>
        <p:spPr>
          <a:xfrm>
            <a:off x="5526793" y="3539523"/>
            <a:ext cx="1066800" cy="252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会签</a:t>
            </a:r>
          </a:p>
        </p:txBody>
      </p:sp>
      <p:sp>
        <p:nvSpPr>
          <p:cNvPr id="88" name="圆角矩形 87"/>
          <p:cNvSpPr/>
          <p:nvPr/>
        </p:nvSpPr>
        <p:spPr>
          <a:xfrm>
            <a:off x="5526793" y="4071756"/>
            <a:ext cx="1066800" cy="252000"/>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accent4">
                    <a:lumMod val="75000"/>
                  </a:schemeClr>
                </a:solidFill>
                <a:latin typeface="+mj-ea"/>
                <a:ea typeface="+mj-ea"/>
              </a:rPr>
              <a:t>高层支持？</a:t>
            </a:r>
          </a:p>
        </p:txBody>
      </p:sp>
      <p:sp>
        <p:nvSpPr>
          <p:cNvPr id="89" name="圆角矩形 88"/>
          <p:cNvSpPr/>
          <p:nvPr/>
        </p:nvSpPr>
        <p:spPr>
          <a:xfrm>
            <a:off x="5526793" y="5668452"/>
            <a:ext cx="1066800" cy="252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实施</a:t>
            </a:r>
          </a:p>
        </p:txBody>
      </p:sp>
      <p:sp>
        <p:nvSpPr>
          <p:cNvPr id="90" name="圆角矩形 89"/>
          <p:cNvSpPr/>
          <p:nvPr/>
        </p:nvSpPr>
        <p:spPr>
          <a:xfrm>
            <a:off x="7625489" y="4603989"/>
            <a:ext cx="1066800" cy="252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会签</a:t>
            </a:r>
          </a:p>
        </p:txBody>
      </p:sp>
      <p:sp>
        <p:nvSpPr>
          <p:cNvPr id="91" name="圆角矩形 90"/>
          <p:cNvSpPr/>
          <p:nvPr/>
        </p:nvSpPr>
        <p:spPr>
          <a:xfrm>
            <a:off x="7625489" y="5668452"/>
            <a:ext cx="1066800" cy="252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实施</a:t>
            </a:r>
          </a:p>
        </p:txBody>
      </p:sp>
      <p:sp>
        <p:nvSpPr>
          <p:cNvPr id="92" name="圆角矩形 91"/>
          <p:cNvSpPr/>
          <p:nvPr/>
        </p:nvSpPr>
        <p:spPr>
          <a:xfrm>
            <a:off x="9724185" y="4071756"/>
            <a:ext cx="1066800" cy="252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商讨 </a:t>
            </a:r>
            <a:r>
              <a:rPr lang="en-US" altLang="zh-CN" sz="1000" dirty="0">
                <a:latin typeface="+mj-ea"/>
                <a:ea typeface="+mj-ea"/>
              </a:rPr>
              <a:t>/ </a:t>
            </a:r>
            <a:r>
              <a:rPr lang="zh-CN" altLang="en-US" sz="1000" dirty="0">
                <a:latin typeface="+mj-ea"/>
                <a:ea typeface="+mj-ea"/>
              </a:rPr>
              <a:t>指导</a:t>
            </a:r>
          </a:p>
        </p:txBody>
      </p:sp>
      <p:sp>
        <p:nvSpPr>
          <p:cNvPr id="93" name="圆角矩形 92"/>
          <p:cNvSpPr/>
          <p:nvPr/>
        </p:nvSpPr>
        <p:spPr>
          <a:xfrm>
            <a:off x="9724185" y="5668452"/>
            <a:ext cx="1066800" cy="252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介入</a:t>
            </a:r>
          </a:p>
        </p:txBody>
      </p:sp>
      <p:cxnSp>
        <p:nvCxnSpPr>
          <p:cNvPr id="8" name="直接连接符 7"/>
          <p:cNvCxnSpPr/>
          <p:nvPr/>
        </p:nvCxnSpPr>
        <p:spPr>
          <a:xfrm>
            <a:off x="2082800" y="2068821"/>
            <a:ext cx="1228725" cy="0"/>
          </a:xfrm>
          <a:prstGeom prst="line">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842861" y="2610104"/>
            <a:ext cx="16178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42861" y="2610104"/>
            <a:ext cx="0" cy="2476002"/>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018383" y="2761063"/>
            <a:ext cx="569387" cy="246221"/>
          </a:xfrm>
          <a:prstGeom prst="rect">
            <a:avLst/>
          </a:prstGeom>
        </p:spPr>
        <p:txBody>
          <a:bodyPr wrap="none">
            <a:spAutoFit/>
          </a:bodyPr>
          <a:lstStyle/>
          <a:p>
            <a:pPr algn="ctr"/>
            <a:r>
              <a:rPr lang="zh-CN" altLang="en-US" sz="1000" dirty="0">
                <a:solidFill>
                  <a:schemeClr val="accent1">
                    <a:lumMod val="75000"/>
                  </a:schemeClr>
                </a:solidFill>
                <a:latin typeface="+mj-ea"/>
                <a:ea typeface="+mj-ea"/>
              </a:rPr>
              <a:t>不需要</a:t>
            </a:r>
          </a:p>
        </p:txBody>
      </p:sp>
      <p:sp>
        <p:nvSpPr>
          <p:cNvPr id="95" name="矩形 94"/>
          <p:cNvSpPr/>
          <p:nvPr/>
        </p:nvSpPr>
        <p:spPr>
          <a:xfrm>
            <a:off x="2994263" y="2389663"/>
            <a:ext cx="441146" cy="246221"/>
          </a:xfrm>
          <a:prstGeom prst="rect">
            <a:avLst/>
          </a:prstGeom>
        </p:spPr>
        <p:txBody>
          <a:bodyPr wrap="none">
            <a:spAutoFit/>
          </a:bodyPr>
          <a:lstStyle/>
          <a:p>
            <a:pPr algn="ctr"/>
            <a:r>
              <a:rPr lang="zh-CN" altLang="en-US" sz="1000" dirty="0">
                <a:solidFill>
                  <a:schemeClr val="accent1">
                    <a:lumMod val="75000"/>
                  </a:schemeClr>
                </a:solidFill>
                <a:latin typeface="+mj-ea"/>
                <a:ea typeface="+mj-ea"/>
              </a:rPr>
              <a:t>需要</a:t>
            </a:r>
          </a:p>
        </p:txBody>
      </p:sp>
      <p:sp>
        <p:nvSpPr>
          <p:cNvPr id="44" name="圆角矩形 43"/>
          <p:cNvSpPr/>
          <p:nvPr/>
        </p:nvSpPr>
        <p:spPr>
          <a:xfrm>
            <a:off x="3454491" y="1942821"/>
            <a:ext cx="1066800" cy="25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了解需求</a:t>
            </a:r>
          </a:p>
        </p:txBody>
      </p:sp>
      <p:sp>
        <p:nvSpPr>
          <p:cNvPr id="45" name="圆角矩形 44"/>
          <p:cNvSpPr/>
          <p:nvPr/>
        </p:nvSpPr>
        <p:spPr>
          <a:xfrm>
            <a:off x="3454491" y="2475055"/>
            <a:ext cx="1066800" cy="252000"/>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accent3">
                    <a:lumMod val="75000"/>
                  </a:schemeClr>
                </a:solidFill>
                <a:latin typeface="+mj-ea"/>
                <a:ea typeface="+mj-ea"/>
              </a:rPr>
              <a:t>支持？</a:t>
            </a:r>
          </a:p>
        </p:txBody>
      </p:sp>
      <p:sp>
        <p:nvSpPr>
          <p:cNvPr id="46" name="圆角矩形 45"/>
          <p:cNvSpPr/>
          <p:nvPr/>
        </p:nvSpPr>
        <p:spPr>
          <a:xfrm>
            <a:off x="3454491" y="3007289"/>
            <a:ext cx="1066800" cy="25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申请支持</a:t>
            </a:r>
          </a:p>
        </p:txBody>
      </p:sp>
      <p:sp>
        <p:nvSpPr>
          <p:cNvPr id="82" name="圆角矩形 81"/>
          <p:cNvSpPr/>
          <p:nvPr/>
        </p:nvSpPr>
        <p:spPr>
          <a:xfrm>
            <a:off x="3454491" y="3539523"/>
            <a:ext cx="1066800" cy="252000"/>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accent3">
                    <a:lumMod val="75000"/>
                  </a:schemeClr>
                </a:solidFill>
                <a:latin typeface="+mj-ea"/>
                <a:ea typeface="+mj-ea"/>
              </a:rPr>
              <a:t>后台支持？</a:t>
            </a:r>
          </a:p>
        </p:txBody>
      </p:sp>
      <p:sp>
        <p:nvSpPr>
          <p:cNvPr id="83" name="圆角矩形 82"/>
          <p:cNvSpPr/>
          <p:nvPr/>
        </p:nvSpPr>
        <p:spPr>
          <a:xfrm>
            <a:off x="3454491" y="4071756"/>
            <a:ext cx="1066800" cy="25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审核</a:t>
            </a:r>
          </a:p>
        </p:txBody>
      </p:sp>
      <p:sp>
        <p:nvSpPr>
          <p:cNvPr id="84" name="圆角矩形 83"/>
          <p:cNvSpPr/>
          <p:nvPr/>
        </p:nvSpPr>
        <p:spPr>
          <a:xfrm>
            <a:off x="3454491" y="4603989"/>
            <a:ext cx="1066800" cy="252000"/>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accent3">
                    <a:lumMod val="75000"/>
                  </a:schemeClr>
                </a:solidFill>
                <a:latin typeface="+mj-ea"/>
                <a:ea typeface="+mj-ea"/>
              </a:rPr>
              <a:t>需定制？</a:t>
            </a:r>
          </a:p>
        </p:txBody>
      </p:sp>
      <p:sp>
        <p:nvSpPr>
          <p:cNvPr id="85" name="圆角矩形 84"/>
          <p:cNvSpPr/>
          <p:nvPr/>
        </p:nvSpPr>
        <p:spPr>
          <a:xfrm>
            <a:off x="3454491" y="5136223"/>
            <a:ext cx="1066800" cy="25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批准</a:t>
            </a:r>
          </a:p>
        </p:txBody>
      </p:sp>
      <p:sp>
        <p:nvSpPr>
          <p:cNvPr id="86" name="圆角矩形 85"/>
          <p:cNvSpPr/>
          <p:nvPr/>
        </p:nvSpPr>
        <p:spPr>
          <a:xfrm>
            <a:off x="3454491" y="5668452"/>
            <a:ext cx="1066800" cy="25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mj-ea"/>
                <a:ea typeface="+mj-ea"/>
              </a:rPr>
              <a:t>实施</a:t>
            </a:r>
          </a:p>
        </p:txBody>
      </p:sp>
      <p:cxnSp>
        <p:nvCxnSpPr>
          <p:cNvPr id="10" name="直接箭头连接符 9"/>
          <p:cNvCxnSpPr/>
          <p:nvPr/>
        </p:nvCxnSpPr>
        <p:spPr>
          <a:xfrm>
            <a:off x="3987891" y="2244938"/>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a:off x="3987891" y="2777172"/>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a:off x="3987891" y="3309406"/>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a:off x="3987891" y="3841639"/>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3987891" y="4373872"/>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a:off x="3987891" y="4906106"/>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任意多边形 100"/>
          <p:cNvSpPr/>
          <p:nvPr/>
        </p:nvSpPr>
        <p:spPr bwMode="auto">
          <a:xfrm>
            <a:off x="1633665" y="1887626"/>
            <a:ext cx="494599" cy="502037"/>
          </a:xfrm>
          <a:custGeom>
            <a:avLst/>
            <a:gdLst>
              <a:gd name="connsiteX0" fmla="*/ 767025 w 2322513"/>
              <a:gd name="connsiteY0" fmla="*/ 1420813 h 2357438"/>
              <a:gd name="connsiteX1" fmla="*/ 972677 w 2322513"/>
              <a:gd name="connsiteY1" fmla="*/ 2214442 h 2357438"/>
              <a:gd name="connsiteX2" fmla="*/ 1085428 w 2322513"/>
              <a:gd name="connsiteY2" fmla="*/ 1632130 h 2357438"/>
              <a:gd name="connsiteX3" fmla="*/ 966324 w 2322513"/>
              <a:gd name="connsiteY3" fmla="*/ 1508200 h 2357438"/>
              <a:gd name="connsiteX4" fmla="*/ 1049697 w 2322513"/>
              <a:gd name="connsiteY4" fmla="*/ 1420813 h 2357438"/>
              <a:gd name="connsiteX5" fmla="*/ 1272817 w 2322513"/>
              <a:gd name="connsiteY5" fmla="*/ 1420813 h 2357438"/>
              <a:gd name="connsiteX6" fmla="*/ 1345867 w 2322513"/>
              <a:gd name="connsiteY6" fmla="*/ 1505022 h 2357438"/>
              <a:gd name="connsiteX7" fmla="*/ 1225175 w 2322513"/>
              <a:gd name="connsiteY7" fmla="*/ 1648018 h 2357438"/>
              <a:gd name="connsiteX8" fmla="*/ 1345867 w 2322513"/>
              <a:gd name="connsiteY8" fmla="*/ 2214442 h 2357438"/>
              <a:gd name="connsiteX9" fmla="*/ 1576927 w 2322513"/>
              <a:gd name="connsiteY9" fmla="*/ 1421607 h 2357438"/>
              <a:gd name="connsiteX10" fmla="*/ 1615834 w 2322513"/>
              <a:gd name="connsiteY10" fmla="*/ 1423196 h 2357438"/>
              <a:gd name="connsiteX11" fmla="*/ 1653153 w 2322513"/>
              <a:gd name="connsiteY11" fmla="*/ 1427963 h 2357438"/>
              <a:gd name="connsiteX12" fmla="*/ 1691266 w 2322513"/>
              <a:gd name="connsiteY12" fmla="*/ 1433524 h 2357438"/>
              <a:gd name="connsiteX13" fmla="*/ 1726997 w 2322513"/>
              <a:gd name="connsiteY13" fmla="*/ 1441468 h 2357438"/>
              <a:gd name="connsiteX14" fmla="*/ 1764316 w 2322513"/>
              <a:gd name="connsiteY14" fmla="*/ 1450207 h 2357438"/>
              <a:gd name="connsiteX15" fmla="*/ 1798459 w 2322513"/>
              <a:gd name="connsiteY15" fmla="*/ 1460534 h 2357438"/>
              <a:gd name="connsiteX16" fmla="*/ 1834190 w 2322513"/>
              <a:gd name="connsiteY16" fmla="*/ 1472451 h 2357438"/>
              <a:gd name="connsiteX17" fmla="*/ 1868333 w 2322513"/>
              <a:gd name="connsiteY17" fmla="*/ 1487545 h 2357438"/>
              <a:gd name="connsiteX18" fmla="*/ 1901682 w 2322513"/>
              <a:gd name="connsiteY18" fmla="*/ 1502639 h 2357438"/>
              <a:gd name="connsiteX19" fmla="*/ 1932649 w 2322513"/>
              <a:gd name="connsiteY19" fmla="*/ 1520116 h 2357438"/>
              <a:gd name="connsiteX20" fmla="*/ 1963615 w 2322513"/>
              <a:gd name="connsiteY20" fmla="*/ 1539977 h 2357438"/>
              <a:gd name="connsiteX21" fmla="*/ 1995376 w 2322513"/>
              <a:gd name="connsiteY21" fmla="*/ 1559043 h 2357438"/>
              <a:gd name="connsiteX22" fmla="*/ 2023167 w 2322513"/>
              <a:gd name="connsiteY22" fmla="*/ 1579698 h 2357438"/>
              <a:gd name="connsiteX23" fmla="*/ 2051752 w 2322513"/>
              <a:gd name="connsiteY23" fmla="*/ 1603530 h 2357438"/>
              <a:gd name="connsiteX24" fmla="*/ 2078749 w 2322513"/>
              <a:gd name="connsiteY24" fmla="*/ 1627363 h 2357438"/>
              <a:gd name="connsiteX25" fmla="*/ 2104951 w 2322513"/>
              <a:gd name="connsiteY25" fmla="*/ 1652785 h 2357438"/>
              <a:gd name="connsiteX26" fmla="*/ 2128772 w 2322513"/>
              <a:gd name="connsiteY26" fmla="*/ 1678206 h 2357438"/>
              <a:gd name="connsiteX27" fmla="*/ 2152593 w 2322513"/>
              <a:gd name="connsiteY27" fmla="*/ 1706805 h 2357438"/>
              <a:gd name="connsiteX28" fmla="*/ 2175619 w 2322513"/>
              <a:gd name="connsiteY28" fmla="*/ 1734610 h 2357438"/>
              <a:gd name="connsiteX29" fmla="*/ 2196264 w 2322513"/>
              <a:gd name="connsiteY29" fmla="*/ 1764798 h 2357438"/>
              <a:gd name="connsiteX30" fmla="*/ 2215320 w 2322513"/>
              <a:gd name="connsiteY30" fmla="*/ 1795781 h 2357438"/>
              <a:gd name="connsiteX31" fmla="*/ 2233583 w 2322513"/>
              <a:gd name="connsiteY31" fmla="*/ 1826763 h 2357438"/>
              <a:gd name="connsiteX32" fmla="*/ 2249463 w 2322513"/>
              <a:gd name="connsiteY32" fmla="*/ 1860129 h 2357438"/>
              <a:gd name="connsiteX33" fmla="*/ 2264550 w 2322513"/>
              <a:gd name="connsiteY33" fmla="*/ 1894289 h 2357438"/>
              <a:gd name="connsiteX34" fmla="*/ 2278048 w 2322513"/>
              <a:gd name="connsiteY34" fmla="*/ 1928450 h 2357438"/>
              <a:gd name="connsiteX35" fmla="*/ 2289958 w 2322513"/>
              <a:gd name="connsiteY35" fmla="*/ 1962610 h 2357438"/>
              <a:gd name="connsiteX36" fmla="*/ 2298692 w 2322513"/>
              <a:gd name="connsiteY36" fmla="*/ 1998359 h 2357438"/>
              <a:gd name="connsiteX37" fmla="*/ 2307427 w 2322513"/>
              <a:gd name="connsiteY37" fmla="*/ 2035697 h 2357438"/>
              <a:gd name="connsiteX38" fmla="*/ 2313779 w 2322513"/>
              <a:gd name="connsiteY38" fmla="*/ 2073035 h 2357438"/>
              <a:gd name="connsiteX39" fmla="*/ 2318543 w 2322513"/>
              <a:gd name="connsiteY39" fmla="*/ 2110373 h 2357438"/>
              <a:gd name="connsiteX40" fmla="*/ 2320925 w 2322513"/>
              <a:gd name="connsiteY40" fmla="*/ 2148505 h 2357438"/>
              <a:gd name="connsiteX41" fmla="*/ 2322513 w 2322513"/>
              <a:gd name="connsiteY41" fmla="*/ 2187432 h 2357438"/>
              <a:gd name="connsiteX42" fmla="*/ 2322513 w 2322513"/>
              <a:gd name="connsiteY42" fmla="*/ 2357438 h 2357438"/>
              <a:gd name="connsiteX43" fmla="*/ 0 w 2322513"/>
              <a:gd name="connsiteY43" fmla="*/ 2357438 h 2357438"/>
              <a:gd name="connsiteX44" fmla="*/ 0 w 2322513"/>
              <a:gd name="connsiteY44" fmla="*/ 2187432 h 2357438"/>
              <a:gd name="connsiteX45" fmla="*/ 1588 w 2322513"/>
              <a:gd name="connsiteY45" fmla="*/ 2146916 h 2357438"/>
              <a:gd name="connsiteX46" fmla="*/ 4764 w 2322513"/>
              <a:gd name="connsiteY46" fmla="*/ 2108784 h 2357438"/>
              <a:gd name="connsiteX47" fmla="*/ 9529 w 2322513"/>
              <a:gd name="connsiteY47" fmla="*/ 2069857 h 2357438"/>
              <a:gd name="connsiteX48" fmla="*/ 16675 w 2322513"/>
              <a:gd name="connsiteY48" fmla="*/ 2032519 h 2357438"/>
              <a:gd name="connsiteX49" fmla="*/ 25409 w 2322513"/>
              <a:gd name="connsiteY49" fmla="*/ 1995181 h 2357438"/>
              <a:gd name="connsiteX50" fmla="*/ 35731 w 2322513"/>
              <a:gd name="connsiteY50" fmla="*/ 1959432 h 2357438"/>
              <a:gd name="connsiteX51" fmla="*/ 47642 w 2322513"/>
              <a:gd name="connsiteY51" fmla="*/ 1923683 h 2357438"/>
              <a:gd name="connsiteX52" fmla="*/ 61140 w 2322513"/>
              <a:gd name="connsiteY52" fmla="*/ 1889523 h 2357438"/>
              <a:gd name="connsiteX53" fmla="*/ 76226 w 2322513"/>
              <a:gd name="connsiteY53" fmla="*/ 1855363 h 2357438"/>
              <a:gd name="connsiteX54" fmla="*/ 94489 w 2322513"/>
              <a:gd name="connsiteY54" fmla="*/ 1822791 h 2357438"/>
              <a:gd name="connsiteX55" fmla="*/ 111957 w 2322513"/>
              <a:gd name="connsiteY55" fmla="*/ 1790220 h 2357438"/>
              <a:gd name="connsiteX56" fmla="*/ 131014 w 2322513"/>
              <a:gd name="connsiteY56" fmla="*/ 1758443 h 2357438"/>
              <a:gd name="connsiteX57" fmla="*/ 154040 w 2322513"/>
              <a:gd name="connsiteY57" fmla="*/ 1729049 h 2357438"/>
              <a:gd name="connsiteX58" fmla="*/ 176273 w 2322513"/>
              <a:gd name="connsiteY58" fmla="*/ 1698861 h 2357438"/>
              <a:gd name="connsiteX59" fmla="*/ 200094 w 2322513"/>
              <a:gd name="connsiteY59" fmla="*/ 1671851 h 2357438"/>
              <a:gd name="connsiteX60" fmla="*/ 225502 w 2322513"/>
              <a:gd name="connsiteY60" fmla="*/ 1645635 h 2357438"/>
              <a:gd name="connsiteX61" fmla="*/ 251705 w 2322513"/>
              <a:gd name="connsiteY61" fmla="*/ 1620213 h 2357438"/>
              <a:gd name="connsiteX62" fmla="*/ 280290 w 2322513"/>
              <a:gd name="connsiteY62" fmla="*/ 1596381 h 2357438"/>
              <a:gd name="connsiteX63" fmla="*/ 308875 w 2322513"/>
              <a:gd name="connsiteY63" fmla="*/ 1572548 h 2357438"/>
              <a:gd name="connsiteX64" fmla="*/ 338253 w 2322513"/>
              <a:gd name="connsiteY64" fmla="*/ 1551893 h 2357438"/>
              <a:gd name="connsiteX65" fmla="*/ 369220 w 2322513"/>
              <a:gd name="connsiteY65" fmla="*/ 1532032 h 2357438"/>
              <a:gd name="connsiteX66" fmla="*/ 402569 w 2322513"/>
              <a:gd name="connsiteY66" fmla="*/ 1512966 h 2357438"/>
              <a:gd name="connsiteX67" fmla="*/ 435124 w 2322513"/>
              <a:gd name="connsiteY67" fmla="*/ 1496283 h 2357438"/>
              <a:gd name="connsiteX68" fmla="*/ 469267 w 2322513"/>
              <a:gd name="connsiteY68" fmla="*/ 1481189 h 2357438"/>
              <a:gd name="connsiteX69" fmla="*/ 503410 w 2322513"/>
              <a:gd name="connsiteY69" fmla="*/ 1466890 h 2357438"/>
              <a:gd name="connsiteX70" fmla="*/ 539141 w 2322513"/>
              <a:gd name="connsiteY70" fmla="*/ 1454973 h 2357438"/>
              <a:gd name="connsiteX71" fmla="*/ 574872 w 2322513"/>
              <a:gd name="connsiteY71" fmla="*/ 1444646 h 2357438"/>
              <a:gd name="connsiteX72" fmla="*/ 612191 w 2322513"/>
              <a:gd name="connsiteY72" fmla="*/ 1436702 h 2357438"/>
              <a:gd name="connsiteX73" fmla="*/ 651098 w 2322513"/>
              <a:gd name="connsiteY73" fmla="*/ 1429552 h 2357438"/>
              <a:gd name="connsiteX74" fmla="*/ 688417 w 2322513"/>
              <a:gd name="connsiteY74" fmla="*/ 1424785 h 2357438"/>
              <a:gd name="connsiteX75" fmla="*/ 728118 w 2322513"/>
              <a:gd name="connsiteY75" fmla="*/ 1421607 h 2357438"/>
              <a:gd name="connsiteX76" fmla="*/ 1154038 w 2322513"/>
              <a:gd name="connsiteY76" fmla="*/ 0 h 2357438"/>
              <a:gd name="connsiteX77" fmla="*/ 1773238 w 2322513"/>
              <a:gd name="connsiteY77" fmla="*/ 619200 h 2357438"/>
              <a:gd name="connsiteX78" fmla="*/ 1154038 w 2322513"/>
              <a:gd name="connsiteY78" fmla="*/ 1238400 h 2357438"/>
              <a:gd name="connsiteX79" fmla="*/ 534838 w 2322513"/>
              <a:gd name="connsiteY79" fmla="*/ 619200 h 2357438"/>
              <a:gd name="connsiteX80" fmla="*/ 1154038 w 2322513"/>
              <a:gd name="connsiteY80" fmla="*/ 0 h 235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322513" h="2357438">
                <a:moveTo>
                  <a:pt x="767025" y="1420813"/>
                </a:moveTo>
                <a:lnTo>
                  <a:pt x="972677" y="2214442"/>
                </a:lnTo>
                <a:lnTo>
                  <a:pt x="1085428" y="1632130"/>
                </a:lnTo>
                <a:lnTo>
                  <a:pt x="966324" y="1508200"/>
                </a:lnTo>
                <a:lnTo>
                  <a:pt x="1049697" y="1420813"/>
                </a:lnTo>
                <a:lnTo>
                  <a:pt x="1272817" y="1420813"/>
                </a:lnTo>
                <a:lnTo>
                  <a:pt x="1345867" y="1505022"/>
                </a:lnTo>
                <a:lnTo>
                  <a:pt x="1225175" y="1648018"/>
                </a:lnTo>
                <a:lnTo>
                  <a:pt x="1345867" y="2214442"/>
                </a:lnTo>
                <a:lnTo>
                  <a:pt x="1576927" y="1421607"/>
                </a:lnTo>
                <a:lnTo>
                  <a:pt x="1615834" y="1423196"/>
                </a:lnTo>
                <a:lnTo>
                  <a:pt x="1653153" y="1427963"/>
                </a:lnTo>
                <a:lnTo>
                  <a:pt x="1691266" y="1433524"/>
                </a:lnTo>
                <a:lnTo>
                  <a:pt x="1726997" y="1441468"/>
                </a:lnTo>
                <a:lnTo>
                  <a:pt x="1764316" y="1450207"/>
                </a:lnTo>
                <a:lnTo>
                  <a:pt x="1798459" y="1460534"/>
                </a:lnTo>
                <a:lnTo>
                  <a:pt x="1834190" y="1472451"/>
                </a:lnTo>
                <a:lnTo>
                  <a:pt x="1868333" y="1487545"/>
                </a:lnTo>
                <a:lnTo>
                  <a:pt x="1901682" y="1502639"/>
                </a:lnTo>
                <a:lnTo>
                  <a:pt x="1932649" y="1520116"/>
                </a:lnTo>
                <a:lnTo>
                  <a:pt x="1963615" y="1539977"/>
                </a:lnTo>
                <a:lnTo>
                  <a:pt x="1995376" y="1559043"/>
                </a:lnTo>
                <a:lnTo>
                  <a:pt x="2023167" y="1579698"/>
                </a:lnTo>
                <a:lnTo>
                  <a:pt x="2051752" y="1603530"/>
                </a:lnTo>
                <a:lnTo>
                  <a:pt x="2078749" y="1627363"/>
                </a:lnTo>
                <a:lnTo>
                  <a:pt x="2104951" y="1652785"/>
                </a:lnTo>
                <a:lnTo>
                  <a:pt x="2128772" y="1678206"/>
                </a:lnTo>
                <a:lnTo>
                  <a:pt x="2152593" y="1706805"/>
                </a:lnTo>
                <a:lnTo>
                  <a:pt x="2175619" y="1734610"/>
                </a:lnTo>
                <a:lnTo>
                  <a:pt x="2196264" y="1764798"/>
                </a:lnTo>
                <a:lnTo>
                  <a:pt x="2215320" y="1795781"/>
                </a:lnTo>
                <a:lnTo>
                  <a:pt x="2233583" y="1826763"/>
                </a:lnTo>
                <a:lnTo>
                  <a:pt x="2249463" y="1860129"/>
                </a:lnTo>
                <a:lnTo>
                  <a:pt x="2264550" y="1894289"/>
                </a:lnTo>
                <a:lnTo>
                  <a:pt x="2278048" y="1928450"/>
                </a:lnTo>
                <a:lnTo>
                  <a:pt x="2289958" y="1962610"/>
                </a:lnTo>
                <a:lnTo>
                  <a:pt x="2298692" y="1998359"/>
                </a:lnTo>
                <a:lnTo>
                  <a:pt x="2307427" y="2035697"/>
                </a:lnTo>
                <a:lnTo>
                  <a:pt x="2313779" y="2073035"/>
                </a:lnTo>
                <a:lnTo>
                  <a:pt x="2318543" y="2110373"/>
                </a:lnTo>
                <a:lnTo>
                  <a:pt x="2320925" y="2148505"/>
                </a:lnTo>
                <a:lnTo>
                  <a:pt x="2322513" y="2187432"/>
                </a:lnTo>
                <a:lnTo>
                  <a:pt x="2322513" y="2357438"/>
                </a:lnTo>
                <a:lnTo>
                  <a:pt x="0" y="2357438"/>
                </a:lnTo>
                <a:lnTo>
                  <a:pt x="0" y="2187432"/>
                </a:lnTo>
                <a:lnTo>
                  <a:pt x="1588" y="2146916"/>
                </a:lnTo>
                <a:lnTo>
                  <a:pt x="4764" y="2108784"/>
                </a:lnTo>
                <a:lnTo>
                  <a:pt x="9529" y="2069857"/>
                </a:lnTo>
                <a:lnTo>
                  <a:pt x="16675" y="2032519"/>
                </a:lnTo>
                <a:lnTo>
                  <a:pt x="25409" y="1995181"/>
                </a:lnTo>
                <a:lnTo>
                  <a:pt x="35731" y="1959432"/>
                </a:lnTo>
                <a:lnTo>
                  <a:pt x="47642" y="1923683"/>
                </a:lnTo>
                <a:lnTo>
                  <a:pt x="61140" y="1889523"/>
                </a:lnTo>
                <a:lnTo>
                  <a:pt x="76226" y="1855363"/>
                </a:lnTo>
                <a:lnTo>
                  <a:pt x="94489" y="1822791"/>
                </a:lnTo>
                <a:lnTo>
                  <a:pt x="111957" y="1790220"/>
                </a:lnTo>
                <a:lnTo>
                  <a:pt x="131014" y="1758443"/>
                </a:lnTo>
                <a:lnTo>
                  <a:pt x="154040" y="1729049"/>
                </a:lnTo>
                <a:lnTo>
                  <a:pt x="176273" y="1698861"/>
                </a:lnTo>
                <a:lnTo>
                  <a:pt x="200094" y="1671851"/>
                </a:lnTo>
                <a:lnTo>
                  <a:pt x="225502" y="1645635"/>
                </a:lnTo>
                <a:lnTo>
                  <a:pt x="251705" y="1620213"/>
                </a:lnTo>
                <a:lnTo>
                  <a:pt x="280290" y="1596381"/>
                </a:lnTo>
                <a:lnTo>
                  <a:pt x="308875" y="1572548"/>
                </a:lnTo>
                <a:lnTo>
                  <a:pt x="338253" y="1551893"/>
                </a:lnTo>
                <a:lnTo>
                  <a:pt x="369220" y="1532032"/>
                </a:lnTo>
                <a:lnTo>
                  <a:pt x="402569" y="1512966"/>
                </a:lnTo>
                <a:lnTo>
                  <a:pt x="435124" y="1496283"/>
                </a:lnTo>
                <a:lnTo>
                  <a:pt x="469267" y="1481189"/>
                </a:lnTo>
                <a:lnTo>
                  <a:pt x="503410" y="1466890"/>
                </a:lnTo>
                <a:lnTo>
                  <a:pt x="539141" y="1454973"/>
                </a:lnTo>
                <a:lnTo>
                  <a:pt x="574872" y="1444646"/>
                </a:lnTo>
                <a:lnTo>
                  <a:pt x="612191" y="1436702"/>
                </a:lnTo>
                <a:lnTo>
                  <a:pt x="651098" y="1429552"/>
                </a:lnTo>
                <a:lnTo>
                  <a:pt x="688417" y="1424785"/>
                </a:lnTo>
                <a:lnTo>
                  <a:pt x="728118" y="1421607"/>
                </a:lnTo>
                <a:close/>
                <a:moveTo>
                  <a:pt x="1154038" y="0"/>
                </a:moveTo>
                <a:cubicBezTo>
                  <a:pt x="1496013" y="0"/>
                  <a:pt x="1773238" y="277225"/>
                  <a:pt x="1773238" y="619200"/>
                </a:cubicBezTo>
                <a:cubicBezTo>
                  <a:pt x="1773238" y="961175"/>
                  <a:pt x="1496013" y="1238400"/>
                  <a:pt x="1154038" y="1238400"/>
                </a:cubicBezTo>
                <a:cubicBezTo>
                  <a:pt x="812063" y="1238400"/>
                  <a:pt x="534838" y="961175"/>
                  <a:pt x="534838" y="619200"/>
                </a:cubicBezTo>
                <a:cubicBezTo>
                  <a:pt x="534838" y="277225"/>
                  <a:pt x="812063" y="0"/>
                  <a:pt x="1154038" y="0"/>
                </a:cubicBezTo>
                <a:close/>
              </a:path>
            </a:pathLst>
          </a:custGeom>
          <a:solidFill>
            <a:schemeClr val="accent2"/>
          </a:solidFill>
          <a:ln w="9525">
            <a:noFill/>
            <a:round/>
          </a:ln>
        </p:spPr>
        <p:txBody>
          <a:bodyPr vert="horz" wrap="square" lIns="91440" tIns="45720" rIns="91440" bIns="45720" numCol="1" anchor="t" anchorCtr="0" compatLnSpc="1">
            <a:noAutofit/>
          </a:bodyPr>
          <a:lstStyle/>
          <a:p>
            <a:endParaRPr lang="zh-CN" altLang="en-US"/>
          </a:p>
        </p:txBody>
      </p:sp>
      <p:cxnSp>
        <p:nvCxnSpPr>
          <p:cNvPr id="102" name="直接箭头连接符 101"/>
          <p:cNvCxnSpPr/>
          <p:nvPr/>
        </p:nvCxnSpPr>
        <p:spPr>
          <a:xfrm>
            <a:off x="1842861" y="5438339"/>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a:off x="2471805" y="5268111"/>
            <a:ext cx="274570"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H="1">
            <a:off x="2746375" y="5794452"/>
            <a:ext cx="648462" cy="0"/>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746375" y="5262223"/>
            <a:ext cx="0" cy="5322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4587770" y="3665523"/>
            <a:ext cx="854180"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4565545" y="3419302"/>
            <a:ext cx="441146" cy="246221"/>
          </a:xfrm>
          <a:prstGeom prst="rect">
            <a:avLst/>
          </a:prstGeom>
        </p:spPr>
        <p:txBody>
          <a:bodyPr wrap="none">
            <a:spAutoFit/>
          </a:bodyPr>
          <a:lstStyle/>
          <a:p>
            <a:pPr algn="ctr"/>
            <a:r>
              <a:rPr lang="zh-CN" altLang="en-US" sz="1000" dirty="0">
                <a:solidFill>
                  <a:schemeClr val="accent1">
                    <a:lumMod val="75000"/>
                  </a:schemeClr>
                </a:solidFill>
                <a:latin typeface="+mj-ea"/>
                <a:ea typeface="+mj-ea"/>
              </a:rPr>
              <a:t>需要</a:t>
            </a:r>
          </a:p>
        </p:txBody>
      </p:sp>
      <p:sp>
        <p:nvSpPr>
          <p:cNvPr id="107" name="矩形 106"/>
          <p:cNvSpPr/>
          <p:nvPr/>
        </p:nvSpPr>
        <p:spPr>
          <a:xfrm>
            <a:off x="4018383" y="3825531"/>
            <a:ext cx="569387" cy="246221"/>
          </a:xfrm>
          <a:prstGeom prst="rect">
            <a:avLst/>
          </a:prstGeom>
        </p:spPr>
        <p:txBody>
          <a:bodyPr wrap="none">
            <a:spAutoFit/>
          </a:bodyPr>
          <a:lstStyle/>
          <a:p>
            <a:pPr algn="ctr"/>
            <a:r>
              <a:rPr lang="zh-CN" altLang="en-US" sz="1000" dirty="0">
                <a:solidFill>
                  <a:schemeClr val="accent1">
                    <a:lumMod val="75000"/>
                  </a:schemeClr>
                </a:solidFill>
                <a:latin typeface="+mj-ea"/>
                <a:ea typeface="+mj-ea"/>
              </a:rPr>
              <a:t>不需要</a:t>
            </a:r>
          </a:p>
        </p:txBody>
      </p:sp>
      <p:cxnSp>
        <p:nvCxnSpPr>
          <p:cNvPr id="108" name="直接箭头连接符 107"/>
          <p:cNvCxnSpPr/>
          <p:nvPr/>
        </p:nvCxnSpPr>
        <p:spPr>
          <a:xfrm>
            <a:off x="6060193" y="3841639"/>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4587770" y="4197756"/>
            <a:ext cx="854180"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4587770" y="4725212"/>
            <a:ext cx="2987780"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4587770" y="5262223"/>
            <a:ext cx="3571119"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V="1">
            <a:off x="8162064" y="4917980"/>
            <a:ext cx="0" cy="344243"/>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3987891" y="5438339"/>
            <a:ext cx="4166941" cy="180000"/>
            <a:chOff x="3987891" y="5438339"/>
            <a:chExt cx="4166941" cy="180000"/>
          </a:xfrm>
        </p:grpSpPr>
        <p:cxnSp>
          <p:nvCxnSpPr>
            <p:cNvPr id="100" name="直接箭头连接符 99"/>
            <p:cNvCxnSpPr/>
            <p:nvPr/>
          </p:nvCxnSpPr>
          <p:spPr>
            <a:xfrm>
              <a:off x="3987891" y="5438339"/>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直接箭头连接符 112"/>
            <p:cNvCxnSpPr/>
            <p:nvPr/>
          </p:nvCxnSpPr>
          <p:spPr>
            <a:xfrm>
              <a:off x="6060193" y="5438339"/>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p:nvPr/>
          </p:nvCxnSpPr>
          <p:spPr>
            <a:xfrm>
              <a:off x="8154832" y="5438339"/>
              <a:ext cx="0" cy="180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87891" y="5439437"/>
              <a:ext cx="4166941"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15" name="直接连接符 114"/>
          <p:cNvCxnSpPr/>
          <p:nvPr/>
        </p:nvCxnSpPr>
        <p:spPr>
          <a:xfrm>
            <a:off x="6660942" y="4197756"/>
            <a:ext cx="2987780" cy="0"/>
          </a:xfrm>
          <a:prstGeom prst="line">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4957406" y="3940597"/>
            <a:ext cx="569387" cy="246221"/>
          </a:xfrm>
          <a:prstGeom prst="rect">
            <a:avLst/>
          </a:prstGeom>
        </p:spPr>
        <p:txBody>
          <a:bodyPr wrap="none">
            <a:spAutoFit/>
          </a:bodyPr>
          <a:lstStyle/>
          <a:p>
            <a:pPr algn="ctr"/>
            <a:r>
              <a:rPr lang="zh-CN" altLang="en-US" sz="1000" dirty="0">
                <a:solidFill>
                  <a:schemeClr val="accent1">
                    <a:lumMod val="75000"/>
                  </a:schemeClr>
                </a:solidFill>
                <a:latin typeface="+mj-ea"/>
                <a:ea typeface="+mj-ea"/>
              </a:rPr>
              <a:t>不需要</a:t>
            </a:r>
          </a:p>
        </p:txBody>
      </p:sp>
      <p:sp>
        <p:nvSpPr>
          <p:cNvPr id="117" name="矩形 116"/>
          <p:cNvSpPr/>
          <p:nvPr/>
        </p:nvSpPr>
        <p:spPr>
          <a:xfrm>
            <a:off x="6693800" y="3951535"/>
            <a:ext cx="441146" cy="246221"/>
          </a:xfrm>
          <a:prstGeom prst="rect">
            <a:avLst/>
          </a:prstGeom>
        </p:spPr>
        <p:txBody>
          <a:bodyPr wrap="none">
            <a:spAutoFit/>
          </a:bodyPr>
          <a:lstStyle/>
          <a:p>
            <a:pPr algn="ctr"/>
            <a:r>
              <a:rPr lang="zh-CN" altLang="en-US" sz="1000" dirty="0">
                <a:solidFill>
                  <a:schemeClr val="accent1">
                    <a:lumMod val="75000"/>
                  </a:schemeClr>
                </a:solidFill>
                <a:latin typeface="+mj-ea"/>
                <a:ea typeface="+mj-ea"/>
              </a:rPr>
              <a:t>需要</a:t>
            </a:r>
          </a:p>
        </p:txBody>
      </p:sp>
      <p:cxnSp>
        <p:nvCxnSpPr>
          <p:cNvPr id="118" name="直接箭头连接符 117"/>
          <p:cNvCxnSpPr/>
          <p:nvPr/>
        </p:nvCxnSpPr>
        <p:spPr>
          <a:xfrm>
            <a:off x="10257585" y="4373872"/>
            <a:ext cx="0" cy="1244467"/>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矩形 118"/>
          <p:cNvSpPr/>
          <p:nvPr/>
        </p:nvSpPr>
        <p:spPr>
          <a:xfrm>
            <a:off x="4587770" y="4472513"/>
            <a:ext cx="441146" cy="246221"/>
          </a:xfrm>
          <a:prstGeom prst="rect">
            <a:avLst/>
          </a:prstGeom>
        </p:spPr>
        <p:txBody>
          <a:bodyPr wrap="none">
            <a:spAutoFit/>
          </a:bodyPr>
          <a:lstStyle/>
          <a:p>
            <a:pPr algn="ctr"/>
            <a:r>
              <a:rPr lang="zh-CN" altLang="en-US" sz="1000" dirty="0">
                <a:solidFill>
                  <a:schemeClr val="accent1">
                    <a:lumMod val="75000"/>
                  </a:schemeClr>
                </a:solidFill>
                <a:latin typeface="+mj-ea"/>
                <a:ea typeface="+mj-ea"/>
              </a:rPr>
              <a:t>需要</a:t>
            </a:r>
          </a:p>
        </p:txBody>
      </p:sp>
      <p:sp>
        <p:nvSpPr>
          <p:cNvPr id="120" name="矩形 119"/>
          <p:cNvSpPr/>
          <p:nvPr/>
        </p:nvSpPr>
        <p:spPr>
          <a:xfrm>
            <a:off x="3388054" y="4366372"/>
            <a:ext cx="569387" cy="246221"/>
          </a:xfrm>
          <a:prstGeom prst="rect">
            <a:avLst/>
          </a:prstGeom>
        </p:spPr>
        <p:txBody>
          <a:bodyPr wrap="none">
            <a:spAutoFit/>
          </a:bodyPr>
          <a:lstStyle/>
          <a:p>
            <a:pPr algn="ctr"/>
            <a:r>
              <a:rPr lang="zh-CN" altLang="en-US" sz="1000" dirty="0">
                <a:solidFill>
                  <a:schemeClr val="accent1">
                    <a:lumMod val="75000"/>
                  </a:schemeClr>
                </a:solidFill>
                <a:latin typeface="+mj-ea"/>
                <a:ea typeface="+mj-ea"/>
              </a:rPr>
              <a:t>不需要</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500" fill="hold"/>
                                        <p:tgtEl>
                                          <p:spTgt spid="101"/>
                                        </p:tgtEl>
                                        <p:attrNameLst>
                                          <p:attrName>ppt_w</p:attrName>
                                        </p:attrNameLst>
                                      </p:cBhvr>
                                      <p:tavLst>
                                        <p:tav tm="0">
                                          <p:val>
                                            <p:fltVal val="0"/>
                                          </p:val>
                                        </p:tav>
                                        <p:tav tm="100000">
                                          <p:val>
                                            <p:strVal val="#ppt_w"/>
                                          </p:val>
                                        </p:tav>
                                      </p:tavLst>
                                    </p:anim>
                                    <p:anim calcmode="lin" valueType="num">
                                      <p:cBhvr>
                                        <p:cTn id="16" dur="500" fill="hold"/>
                                        <p:tgtEl>
                                          <p:spTgt spid="101"/>
                                        </p:tgtEl>
                                        <p:attrNameLst>
                                          <p:attrName>ppt_h</p:attrName>
                                        </p:attrNameLst>
                                      </p:cBhvr>
                                      <p:tavLst>
                                        <p:tav tm="0">
                                          <p:val>
                                            <p:fltVal val="0"/>
                                          </p:val>
                                        </p:tav>
                                        <p:tav tm="100000">
                                          <p:val>
                                            <p:strVal val="#ppt_h"/>
                                          </p:val>
                                        </p:tav>
                                      </p:tavLst>
                                    </p:anim>
                                    <p:animEffect transition="in" filter="fade">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500"/>
                                        <p:tgtEl>
                                          <p:spTgt spid="9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250"/>
                                        <p:tgtEl>
                                          <p:spTgt spid="12"/>
                                        </p:tgtEl>
                                      </p:cBhvr>
                                    </p:animEffect>
                                  </p:childTnLst>
                                </p:cTn>
                              </p:par>
                              <p:par>
                                <p:cTn id="55" presetID="22" presetClass="entr" presetSubtype="1" fill="hold" nodeType="withEffect">
                                  <p:stCondLst>
                                    <p:cond delay="25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250"/>
                                        <p:tgtEl>
                                          <p:spTgt spid="14"/>
                                        </p:tgtEl>
                                      </p:cBhvr>
                                    </p:animEffect>
                                  </p:childTnLst>
                                </p:cTn>
                              </p:par>
                              <p:par>
                                <p:cTn id="58" presetID="22" presetClass="entr" presetSubtype="1" fill="hold" nodeType="with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wipe(up)">
                                      <p:cBhvr>
                                        <p:cTn id="60" dur="500"/>
                                        <p:tgtEl>
                                          <p:spTgt spid="9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p:cTn id="65" dur="500" fill="hold"/>
                                        <p:tgtEl>
                                          <p:spTgt spid="46"/>
                                        </p:tgtEl>
                                        <p:attrNameLst>
                                          <p:attrName>ppt_w</p:attrName>
                                        </p:attrNameLst>
                                      </p:cBhvr>
                                      <p:tavLst>
                                        <p:tav tm="0">
                                          <p:val>
                                            <p:fltVal val="0"/>
                                          </p:val>
                                        </p:tav>
                                        <p:tav tm="100000">
                                          <p:val>
                                            <p:strVal val="#ppt_w"/>
                                          </p:val>
                                        </p:tav>
                                      </p:tavLst>
                                    </p:anim>
                                    <p:anim calcmode="lin" valueType="num">
                                      <p:cBhvr>
                                        <p:cTn id="66" dur="500" fill="hold"/>
                                        <p:tgtEl>
                                          <p:spTgt spid="46"/>
                                        </p:tgtEl>
                                        <p:attrNameLst>
                                          <p:attrName>ppt_h</p:attrName>
                                        </p:attrNameLst>
                                      </p:cBhvr>
                                      <p:tavLst>
                                        <p:tav tm="0">
                                          <p:val>
                                            <p:fltVal val="0"/>
                                          </p:val>
                                        </p:tav>
                                        <p:tav tm="100000">
                                          <p:val>
                                            <p:strVal val="#ppt_h"/>
                                          </p:val>
                                        </p:tav>
                                      </p:tavLst>
                                    </p:anim>
                                    <p:animEffect transition="in" filter="fade">
                                      <p:cBhvr>
                                        <p:cTn id="67" dur="500"/>
                                        <p:tgtEl>
                                          <p:spTgt spid="4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wipe(up)">
                                      <p:cBhvr>
                                        <p:cTn id="77" dur="500"/>
                                        <p:tgtEl>
                                          <p:spTgt spid="102"/>
                                        </p:tgtEl>
                                      </p:cBhvr>
                                    </p:animEffect>
                                  </p:childTnLst>
                                </p:cTn>
                              </p:par>
                              <p:par>
                                <p:cTn id="78" presetID="22" presetClass="entr" presetSubtype="1" fill="hold"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wipe(up)">
                                      <p:cBhvr>
                                        <p:cTn id="80" dur="500"/>
                                        <p:tgtEl>
                                          <p:spTgt spid="9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ppt_w</p:attrName>
                                        </p:attrNameLst>
                                      </p:cBhvr>
                                      <p:tavLst>
                                        <p:tav tm="0">
                                          <p:val>
                                            <p:fltVal val="0"/>
                                          </p:val>
                                        </p:tav>
                                        <p:tav tm="100000">
                                          <p:val>
                                            <p:strVal val="#ppt_w"/>
                                          </p:val>
                                        </p:tav>
                                      </p:tavLst>
                                    </p:anim>
                                    <p:anim calcmode="lin" valueType="num">
                                      <p:cBhvr>
                                        <p:cTn id="86" dur="500" fill="hold"/>
                                        <p:tgtEl>
                                          <p:spTgt spid="43"/>
                                        </p:tgtEl>
                                        <p:attrNameLst>
                                          <p:attrName>ppt_h</p:attrName>
                                        </p:attrNameLst>
                                      </p:cBhvr>
                                      <p:tavLst>
                                        <p:tav tm="0">
                                          <p:val>
                                            <p:fltVal val="0"/>
                                          </p:val>
                                        </p:tav>
                                        <p:tav tm="100000">
                                          <p:val>
                                            <p:strVal val="#ppt_h"/>
                                          </p:val>
                                        </p:tav>
                                      </p:tavLst>
                                    </p:anim>
                                    <p:animEffect transition="in" filter="fade">
                                      <p:cBhvr>
                                        <p:cTn id="87" dur="500"/>
                                        <p:tgtEl>
                                          <p:spTgt spid="43"/>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 calcmode="lin" valueType="num">
                                      <p:cBhvr>
                                        <p:cTn id="90" dur="500" fill="hold"/>
                                        <p:tgtEl>
                                          <p:spTgt spid="82"/>
                                        </p:tgtEl>
                                        <p:attrNameLst>
                                          <p:attrName>ppt_w</p:attrName>
                                        </p:attrNameLst>
                                      </p:cBhvr>
                                      <p:tavLst>
                                        <p:tav tm="0">
                                          <p:val>
                                            <p:fltVal val="0"/>
                                          </p:val>
                                        </p:tav>
                                        <p:tav tm="100000">
                                          <p:val>
                                            <p:strVal val="#ppt_w"/>
                                          </p:val>
                                        </p:tav>
                                      </p:tavLst>
                                    </p:anim>
                                    <p:anim calcmode="lin" valueType="num">
                                      <p:cBhvr>
                                        <p:cTn id="91" dur="500" fill="hold"/>
                                        <p:tgtEl>
                                          <p:spTgt spid="82"/>
                                        </p:tgtEl>
                                        <p:attrNameLst>
                                          <p:attrName>ppt_h</p:attrName>
                                        </p:attrNameLst>
                                      </p:cBhvr>
                                      <p:tavLst>
                                        <p:tav tm="0">
                                          <p:val>
                                            <p:fltVal val="0"/>
                                          </p:val>
                                        </p:tav>
                                        <p:tav tm="100000">
                                          <p:val>
                                            <p:strVal val="#ppt_h"/>
                                          </p:val>
                                        </p:tav>
                                      </p:tavLst>
                                    </p:anim>
                                    <p:animEffect transition="in" filter="fade">
                                      <p:cBhvr>
                                        <p:cTn id="92" dur="500"/>
                                        <p:tgtEl>
                                          <p:spTgt spid="8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fade">
                                      <p:cBhvr>
                                        <p:cTn id="97" dur="500"/>
                                        <p:tgtEl>
                                          <p:spTgt spid="10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7"/>
                                        </p:tgtEl>
                                        <p:attrNameLst>
                                          <p:attrName>style.visibility</p:attrName>
                                        </p:attrNameLst>
                                      </p:cBhvr>
                                      <p:to>
                                        <p:strVal val="visible"/>
                                      </p:to>
                                    </p:set>
                                    <p:animEffect transition="in" filter="fade">
                                      <p:cBhvr>
                                        <p:cTn id="100" dur="500"/>
                                        <p:tgtEl>
                                          <p:spTgt spid="10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left)">
                                      <p:cBhvr>
                                        <p:cTn id="105" dur="500"/>
                                        <p:tgtEl>
                                          <p:spTgt spid="105"/>
                                        </p:tgtEl>
                                      </p:cBhvr>
                                    </p:animEffect>
                                  </p:childTnLst>
                                </p:cTn>
                              </p:par>
                              <p:par>
                                <p:cTn id="106" presetID="22" presetClass="entr" presetSubtype="1" fill="hold"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wipe(up)">
                                      <p:cBhvr>
                                        <p:cTn id="108" dur="500"/>
                                        <p:tgtEl>
                                          <p:spTgt spid="97"/>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anim calcmode="lin" valueType="num">
                                      <p:cBhvr>
                                        <p:cTn id="113" dur="500" fill="hold"/>
                                        <p:tgtEl>
                                          <p:spTgt spid="83"/>
                                        </p:tgtEl>
                                        <p:attrNameLst>
                                          <p:attrName>ppt_w</p:attrName>
                                        </p:attrNameLst>
                                      </p:cBhvr>
                                      <p:tavLst>
                                        <p:tav tm="0">
                                          <p:val>
                                            <p:fltVal val="0"/>
                                          </p:val>
                                        </p:tav>
                                        <p:tav tm="100000">
                                          <p:val>
                                            <p:strVal val="#ppt_w"/>
                                          </p:val>
                                        </p:tav>
                                      </p:tavLst>
                                    </p:anim>
                                    <p:anim calcmode="lin" valueType="num">
                                      <p:cBhvr>
                                        <p:cTn id="114" dur="500" fill="hold"/>
                                        <p:tgtEl>
                                          <p:spTgt spid="83"/>
                                        </p:tgtEl>
                                        <p:attrNameLst>
                                          <p:attrName>ppt_h</p:attrName>
                                        </p:attrNameLst>
                                      </p:cBhvr>
                                      <p:tavLst>
                                        <p:tav tm="0">
                                          <p:val>
                                            <p:fltVal val="0"/>
                                          </p:val>
                                        </p:tav>
                                        <p:tav tm="100000">
                                          <p:val>
                                            <p:strVal val="#ppt_h"/>
                                          </p:val>
                                        </p:tav>
                                      </p:tavLst>
                                    </p:anim>
                                    <p:animEffect transition="in" filter="fade">
                                      <p:cBhvr>
                                        <p:cTn id="115" dur="500"/>
                                        <p:tgtEl>
                                          <p:spTgt spid="83"/>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p:cTn id="118" dur="500" fill="hold"/>
                                        <p:tgtEl>
                                          <p:spTgt spid="87"/>
                                        </p:tgtEl>
                                        <p:attrNameLst>
                                          <p:attrName>ppt_w</p:attrName>
                                        </p:attrNameLst>
                                      </p:cBhvr>
                                      <p:tavLst>
                                        <p:tav tm="0">
                                          <p:val>
                                            <p:fltVal val="0"/>
                                          </p:val>
                                        </p:tav>
                                        <p:tav tm="100000">
                                          <p:val>
                                            <p:strVal val="#ppt_w"/>
                                          </p:val>
                                        </p:tav>
                                      </p:tavLst>
                                    </p:anim>
                                    <p:anim calcmode="lin" valueType="num">
                                      <p:cBhvr>
                                        <p:cTn id="119" dur="500" fill="hold"/>
                                        <p:tgtEl>
                                          <p:spTgt spid="87"/>
                                        </p:tgtEl>
                                        <p:attrNameLst>
                                          <p:attrName>ppt_h</p:attrName>
                                        </p:attrNameLst>
                                      </p:cBhvr>
                                      <p:tavLst>
                                        <p:tav tm="0">
                                          <p:val>
                                            <p:fltVal val="0"/>
                                          </p:val>
                                        </p:tav>
                                        <p:tav tm="100000">
                                          <p:val>
                                            <p:strVal val="#ppt_h"/>
                                          </p:val>
                                        </p:tav>
                                      </p:tavLst>
                                    </p:anim>
                                    <p:animEffect transition="in" filter="fade">
                                      <p:cBhvr>
                                        <p:cTn id="120" dur="500"/>
                                        <p:tgtEl>
                                          <p:spTgt spid="87"/>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108"/>
                                        </p:tgtEl>
                                        <p:attrNameLst>
                                          <p:attrName>style.visibility</p:attrName>
                                        </p:attrNameLst>
                                      </p:cBhvr>
                                      <p:to>
                                        <p:strVal val="visible"/>
                                      </p:to>
                                    </p:set>
                                    <p:animEffect transition="in" filter="wipe(up)">
                                      <p:cBhvr>
                                        <p:cTn id="125" dur="500"/>
                                        <p:tgtEl>
                                          <p:spTgt spid="108"/>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88"/>
                                        </p:tgtEl>
                                        <p:attrNameLst>
                                          <p:attrName>style.visibility</p:attrName>
                                        </p:attrNameLst>
                                      </p:cBhvr>
                                      <p:to>
                                        <p:strVal val="visible"/>
                                      </p:to>
                                    </p:set>
                                    <p:anim calcmode="lin" valueType="num">
                                      <p:cBhvr>
                                        <p:cTn id="130" dur="500" fill="hold"/>
                                        <p:tgtEl>
                                          <p:spTgt spid="88"/>
                                        </p:tgtEl>
                                        <p:attrNameLst>
                                          <p:attrName>ppt_w</p:attrName>
                                        </p:attrNameLst>
                                      </p:cBhvr>
                                      <p:tavLst>
                                        <p:tav tm="0">
                                          <p:val>
                                            <p:fltVal val="0"/>
                                          </p:val>
                                        </p:tav>
                                        <p:tav tm="100000">
                                          <p:val>
                                            <p:strVal val="#ppt_w"/>
                                          </p:val>
                                        </p:tav>
                                      </p:tavLst>
                                    </p:anim>
                                    <p:anim calcmode="lin" valueType="num">
                                      <p:cBhvr>
                                        <p:cTn id="131" dur="500" fill="hold"/>
                                        <p:tgtEl>
                                          <p:spTgt spid="88"/>
                                        </p:tgtEl>
                                        <p:attrNameLst>
                                          <p:attrName>ppt_h</p:attrName>
                                        </p:attrNameLst>
                                      </p:cBhvr>
                                      <p:tavLst>
                                        <p:tav tm="0">
                                          <p:val>
                                            <p:fltVal val="0"/>
                                          </p:val>
                                        </p:tav>
                                        <p:tav tm="100000">
                                          <p:val>
                                            <p:strVal val="#ppt_h"/>
                                          </p:val>
                                        </p:tav>
                                      </p:tavLst>
                                    </p:anim>
                                    <p:animEffect transition="in" filter="fade">
                                      <p:cBhvr>
                                        <p:cTn id="132" dur="500"/>
                                        <p:tgtEl>
                                          <p:spTgt spid="8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17"/>
                                        </p:tgtEl>
                                        <p:attrNameLst>
                                          <p:attrName>style.visibility</p:attrName>
                                        </p:attrNameLst>
                                      </p:cBhvr>
                                      <p:to>
                                        <p:strVal val="visible"/>
                                      </p:to>
                                    </p:set>
                                    <p:animEffect transition="in" filter="fade">
                                      <p:cBhvr>
                                        <p:cTn id="137" dur="500"/>
                                        <p:tgtEl>
                                          <p:spTgt spid="11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6"/>
                                        </p:tgtEl>
                                        <p:attrNameLst>
                                          <p:attrName>style.visibility</p:attrName>
                                        </p:attrNameLst>
                                      </p:cBhvr>
                                      <p:to>
                                        <p:strVal val="visible"/>
                                      </p:to>
                                    </p:set>
                                    <p:animEffect transition="in" filter="fade">
                                      <p:cBhvr>
                                        <p:cTn id="140" dur="500"/>
                                        <p:tgtEl>
                                          <p:spTgt spid="116"/>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2" fill="hold" nodeType="clickEffect">
                                  <p:stCondLst>
                                    <p:cond delay="0"/>
                                  </p:stCondLst>
                                  <p:childTnLst>
                                    <p:set>
                                      <p:cBhvr>
                                        <p:cTn id="144" dur="1" fill="hold">
                                          <p:stCondLst>
                                            <p:cond delay="0"/>
                                          </p:stCondLst>
                                        </p:cTn>
                                        <p:tgtEl>
                                          <p:spTgt spid="109"/>
                                        </p:tgtEl>
                                        <p:attrNameLst>
                                          <p:attrName>style.visibility</p:attrName>
                                        </p:attrNameLst>
                                      </p:cBhvr>
                                      <p:to>
                                        <p:strVal val="visible"/>
                                      </p:to>
                                    </p:set>
                                    <p:animEffect transition="in" filter="wipe(right)">
                                      <p:cBhvr>
                                        <p:cTn id="145" dur="500"/>
                                        <p:tgtEl>
                                          <p:spTgt spid="109"/>
                                        </p:tgtEl>
                                      </p:cBhvr>
                                    </p:animEffect>
                                  </p:childTnLst>
                                </p:cTn>
                              </p:par>
                              <p:par>
                                <p:cTn id="146" presetID="16" presetClass="entr" presetSubtype="37" fill="hold" nodeType="withEffect">
                                  <p:stCondLst>
                                    <p:cond delay="0"/>
                                  </p:stCondLst>
                                  <p:childTnLst>
                                    <p:set>
                                      <p:cBhvr>
                                        <p:cTn id="147" dur="1" fill="hold">
                                          <p:stCondLst>
                                            <p:cond delay="0"/>
                                          </p:stCondLst>
                                        </p:cTn>
                                        <p:tgtEl>
                                          <p:spTgt spid="115"/>
                                        </p:tgtEl>
                                        <p:attrNameLst>
                                          <p:attrName>style.visibility</p:attrName>
                                        </p:attrNameLst>
                                      </p:cBhvr>
                                      <p:to>
                                        <p:strVal val="visible"/>
                                      </p:to>
                                    </p:set>
                                    <p:animEffect transition="in" filter="barn(outVertical)">
                                      <p:cBhvr>
                                        <p:cTn id="148" dur="500"/>
                                        <p:tgtEl>
                                          <p:spTgt spid="115"/>
                                        </p:tgtEl>
                                      </p:cBhvr>
                                    </p:animEffect>
                                  </p:childTnLst>
                                </p:cTn>
                              </p:par>
                              <p:par>
                                <p:cTn id="149" presetID="22" presetClass="entr" presetSubtype="1" fill="hold" nodeType="withEffect">
                                  <p:stCondLst>
                                    <p:cond delay="0"/>
                                  </p:stCondLst>
                                  <p:childTnLst>
                                    <p:set>
                                      <p:cBhvr>
                                        <p:cTn id="150" dur="1" fill="hold">
                                          <p:stCondLst>
                                            <p:cond delay="0"/>
                                          </p:stCondLst>
                                        </p:cTn>
                                        <p:tgtEl>
                                          <p:spTgt spid="98"/>
                                        </p:tgtEl>
                                        <p:attrNameLst>
                                          <p:attrName>style.visibility</p:attrName>
                                        </p:attrNameLst>
                                      </p:cBhvr>
                                      <p:to>
                                        <p:strVal val="visible"/>
                                      </p:to>
                                    </p:set>
                                    <p:animEffect transition="in" filter="wipe(up)">
                                      <p:cBhvr>
                                        <p:cTn id="151" dur="500"/>
                                        <p:tgtEl>
                                          <p:spTgt spid="98"/>
                                        </p:tgtEl>
                                      </p:cBhvr>
                                    </p:animEffect>
                                  </p:childTnLst>
                                </p:cTn>
                              </p:par>
                            </p:childTnLst>
                          </p:cTn>
                        </p:par>
                      </p:childTnLst>
                    </p:cTn>
                  </p:par>
                  <p:par>
                    <p:cTn id="152" fill="hold">
                      <p:stCondLst>
                        <p:cond delay="indefinite"/>
                      </p:stCondLst>
                      <p:childTnLst>
                        <p:par>
                          <p:cTn id="153" fill="hold">
                            <p:stCondLst>
                              <p:cond delay="0"/>
                            </p:stCondLst>
                            <p:childTnLst>
                              <p:par>
                                <p:cTn id="154" presetID="53" presetClass="entr" presetSubtype="16" fill="hold" grpId="0" nodeType="clickEffect">
                                  <p:stCondLst>
                                    <p:cond delay="0"/>
                                  </p:stCondLst>
                                  <p:childTnLst>
                                    <p:set>
                                      <p:cBhvr>
                                        <p:cTn id="155" dur="1" fill="hold">
                                          <p:stCondLst>
                                            <p:cond delay="0"/>
                                          </p:stCondLst>
                                        </p:cTn>
                                        <p:tgtEl>
                                          <p:spTgt spid="84"/>
                                        </p:tgtEl>
                                        <p:attrNameLst>
                                          <p:attrName>style.visibility</p:attrName>
                                        </p:attrNameLst>
                                      </p:cBhvr>
                                      <p:to>
                                        <p:strVal val="visible"/>
                                      </p:to>
                                    </p:set>
                                    <p:anim calcmode="lin" valueType="num">
                                      <p:cBhvr>
                                        <p:cTn id="156" dur="500" fill="hold"/>
                                        <p:tgtEl>
                                          <p:spTgt spid="84"/>
                                        </p:tgtEl>
                                        <p:attrNameLst>
                                          <p:attrName>ppt_w</p:attrName>
                                        </p:attrNameLst>
                                      </p:cBhvr>
                                      <p:tavLst>
                                        <p:tav tm="0">
                                          <p:val>
                                            <p:fltVal val="0"/>
                                          </p:val>
                                        </p:tav>
                                        <p:tav tm="100000">
                                          <p:val>
                                            <p:strVal val="#ppt_w"/>
                                          </p:val>
                                        </p:tav>
                                      </p:tavLst>
                                    </p:anim>
                                    <p:anim calcmode="lin" valueType="num">
                                      <p:cBhvr>
                                        <p:cTn id="157" dur="500" fill="hold"/>
                                        <p:tgtEl>
                                          <p:spTgt spid="84"/>
                                        </p:tgtEl>
                                        <p:attrNameLst>
                                          <p:attrName>ppt_h</p:attrName>
                                        </p:attrNameLst>
                                      </p:cBhvr>
                                      <p:tavLst>
                                        <p:tav tm="0">
                                          <p:val>
                                            <p:fltVal val="0"/>
                                          </p:val>
                                        </p:tav>
                                        <p:tav tm="100000">
                                          <p:val>
                                            <p:strVal val="#ppt_h"/>
                                          </p:val>
                                        </p:tav>
                                      </p:tavLst>
                                    </p:anim>
                                    <p:animEffect transition="in" filter="fade">
                                      <p:cBhvr>
                                        <p:cTn id="158" dur="500"/>
                                        <p:tgtEl>
                                          <p:spTgt spid="8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92"/>
                                        </p:tgtEl>
                                        <p:attrNameLst>
                                          <p:attrName>style.visibility</p:attrName>
                                        </p:attrNameLst>
                                      </p:cBhvr>
                                      <p:to>
                                        <p:strVal val="visible"/>
                                      </p:to>
                                    </p:set>
                                    <p:anim calcmode="lin" valueType="num">
                                      <p:cBhvr>
                                        <p:cTn id="161" dur="500" fill="hold"/>
                                        <p:tgtEl>
                                          <p:spTgt spid="92"/>
                                        </p:tgtEl>
                                        <p:attrNameLst>
                                          <p:attrName>ppt_w</p:attrName>
                                        </p:attrNameLst>
                                      </p:cBhvr>
                                      <p:tavLst>
                                        <p:tav tm="0">
                                          <p:val>
                                            <p:fltVal val="0"/>
                                          </p:val>
                                        </p:tav>
                                        <p:tav tm="100000">
                                          <p:val>
                                            <p:strVal val="#ppt_w"/>
                                          </p:val>
                                        </p:tav>
                                      </p:tavLst>
                                    </p:anim>
                                    <p:anim calcmode="lin" valueType="num">
                                      <p:cBhvr>
                                        <p:cTn id="162" dur="500" fill="hold"/>
                                        <p:tgtEl>
                                          <p:spTgt spid="92"/>
                                        </p:tgtEl>
                                        <p:attrNameLst>
                                          <p:attrName>ppt_h</p:attrName>
                                        </p:attrNameLst>
                                      </p:cBhvr>
                                      <p:tavLst>
                                        <p:tav tm="0">
                                          <p:val>
                                            <p:fltVal val="0"/>
                                          </p:val>
                                        </p:tav>
                                        <p:tav tm="100000">
                                          <p:val>
                                            <p:strVal val="#ppt_h"/>
                                          </p:val>
                                        </p:tav>
                                      </p:tavLst>
                                    </p:anim>
                                    <p:animEffect transition="in" filter="fade">
                                      <p:cBhvr>
                                        <p:cTn id="163" dur="500"/>
                                        <p:tgtEl>
                                          <p:spTgt spid="92"/>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19"/>
                                        </p:tgtEl>
                                        <p:attrNameLst>
                                          <p:attrName>style.visibility</p:attrName>
                                        </p:attrNameLst>
                                      </p:cBhvr>
                                      <p:to>
                                        <p:strVal val="visible"/>
                                      </p:to>
                                    </p:set>
                                    <p:animEffect transition="in" filter="fade">
                                      <p:cBhvr>
                                        <p:cTn id="168" dur="500"/>
                                        <p:tgtEl>
                                          <p:spTgt spid="119"/>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20"/>
                                        </p:tgtEl>
                                        <p:attrNameLst>
                                          <p:attrName>style.visibility</p:attrName>
                                        </p:attrNameLst>
                                      </p:cBhvr>
                                      <p:to>
                                        <p:strVal val="visible"/>
                                      </p:to>
                                    </p:set>
                                    <p:animEffect transition="in" filter="fade">
                                      <p:cBhvr>
                                        <p:cTn id="171" dur="500"/>
                                        <p:tgtEl>
                                          <p:spTgt spid="120"/>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110"/>
                                        </p:tgtEl>
                                        <p:attrNameLst>
                                          <p:attrName>style.visibility</p:attrName>
                                        </p:attrNameLst>
                                      </p:cBhvr>
                                      <p:to>
                                        <p:strVal val="visible"/>
                                      </p:to>
                                    </p:set>
                                    <p:animEffect transition="in" filter="wipe(left)">
                                      <p:cBhvr>
                                        <p:cTn id="176" dur="500"/>
                                        <p:tgtEl>
                                          <p:spTgt spid="110"/>
                                        </p:tgtEl>
                                      </p:cBhvr>
                                    </p:animEffect>
                                  </p:childTnLst>
                                </p:cTn>
                              </p:par>
                              <p:par>
                                <p:cTn id="177" presetID="22" presetClass="entr" presetSubtype="1" fill="hold" nodeType="withEffect">
                                  <p:stCondLst>
                                    <p:cond delay="0"/>
                                  </p:stCondLst>
                                  <p:childTnLst>
                                    <p:set>
                                      <p:cBhvr>
                                        <p:cTn id="178" dur="1" fill="hold">
                                          <p:stCondLst>
                                            <p:cond delay="0"/>
                                          </p:stCondLst>
                                        </p:cTn>
                                        <p:tgtEl>
                                          <p:spTgt spid="118"/>
                                        </p:tgtEl>
                                        <p:attrNameLst>
                                          <p:attrName>style.visibility</p:attrName>
                                        </p:attrNameLst>
                                      </p:cBhvr>
                                      <p:to>
                                        <p:strVal val="visible"/>
                                      </p:to>
                                    </p:set>
                                    <p:animEffect transition="in" filter="wipe(up)">
                                      <p:cBhvr>
                                        <p:cTn id="179" dur="500"/>
                                        <p:tgtEl>
                                          <p:spTgt spid="118"/>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90"/>
                                        </p:tgtEl>
                                        <p:attrNameLst>
                                          <p:attrName>style.visibility</p:attrName>
                                        </p:attrNameLst>
                                      </p:cBhvr>
                                      <p:to>
                                        <p:strVal val="visible"/>
                                      </p:to>
                                    </p:set>
                                    <p:anim calcmode="lin" valueType="num">
                                      <p:cBhvr>
                                        <p:cTn id="184" dur="500" fill="hold"/>
                                        <p:tgtEl>
                                          <p:spTgt spid="90"/>
                                        </p:tgtEl>
                                        <p:attrNameLst>
                                          <p:attrName>ppt_w</p:attrName>
                                        </p:attrNameLst>
                                      </p:cBhvr>
                                      <p:tavLst>
                                        <p:tav tm="0">
                                          <p:val>
                                            <p:fltVal val="0"/>
                                          </p:val>
                                        </p:tav>
                                        <p:tav tm="100000">
                                          <p:val>
                                            <p:strVal val="#ppt_w"/>
                                          </p:val>
                                        </p:tav>
                                      </p:tavLst>
                                    </p:anim>
                                    <p:anim calcmode="lin" valueType="num">
                                      <p:cBhvr>
                                        <p:cTn id="185" dur="500" fill="hold"/>
                                        <p:tgtEl>
                                          <p:spTgt spid="90"/>
                                        </p:tgtEl>
                                        <p:attrNameLst>
                                          <p:attrName>ppt_h</p:attrName>
                                        </p:attrNameLst>
                                      </p:cBhvr>
                                      <p:tavLst>
                                        <p:tav tm="0">
                                          <p:val>
                                            <p:fltVal val="0"/>
                                          </p:val>
                                        </p:tav>
                                        <p:tav tm="100000">
                                          <p:val>
                                            <p:strVal val="#ppt_h"/>
                                          </p:val>
                                        </p:tav>
                                      </p:tavLst>
                                    </p:anim>
                                    <p:animEffect transition="in" filter="fade">
                                      <p:cBhvr>
                                        <p:cTn id="186" dur="500"/>
                                        <p:tgtEl>
                                          <p:spTgt spid="90"/>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93"/>
                                        </p:tgtEl>
                                        <p:attrNameLst>
                                          <p:attrName>style.visibility</p:attrName>
                                        </p:attrNameLst>
                                      </p:cBhvr>
                                      <p:to>
                                        <p:strVal val="visible"/>
                                      </p:to>
                                    </p:set>
                                    <p:anim calcmode="lin" valueType="num">
                                      <p:cBhvr>
                                        <p:cTn id="189" dur="500" fill="hold"/>
                                        <p:tgtEl>
                                          <p:spTgt spid="93"/>
                                        </p:tgtEl>
                                        <p:attrNameLst>
                                          <p:attrName>ppt_w</p:attrName>
                                        </p:attrNameLst>
                                      </p:cBhvr>
                                      <p:tavLst>
                                        <p:tav tm="0">
                                          <p:val>
                                            <p:fltVal val="0"/>
                                          </p:val>
                                        </p:tav>
                                        <p:tav tm="100000">
                                          <p:val>
                                            <p:strVal val="#ppt_w"/>
                                          </p:val>
                                        </p:tav>
                                      </p:tavLst>
                                    </p:anim>
                                    <p:anim calcmode="lin" valueType="num">
                                      <p:cBhvr>
                                        <p:cTn id="190" dur="500" fill="hold"/>
                                        <p:tgtEl>
                                          <p:spTgt spid="93"/>
                                        </p:tgtEl>
                                        <p:attrNameLst>
                                          <p:attrName>ppt_h</p:attrName>
                                        </p:attrNameLst>
                                      </p:cBhvr>
                                      <p:tavLst>
                                        <p:tav tm="0">
                                          <p:val>
                                            <p:fltVal val="0"/>
                                          </p:val>
                                        </p:tav>
                                        <p:tav tm="100000">
                                          <p:val>
                                            <p:strVal val="#ppt_h"/>
                                          </p:val>
                                        </p:tav>
                                      </p:tavLst>
                                    </p:anim>
                                    <p:animEffect transition="in" filter="fade">
                                      <p:cBhvr>
                                        <p:cTn id="191" dur="500"/>
                                        <p:tgtEl>
                                          <p:spTgt spid="93"/>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1" fill="hold" nodeType="clickEffect">
                                  <p:stCondLst>
                                    <p:cond delay="0"/>
                                  </p:stCondLst>
                                  <p:childTnLst>
                                    <p:set>
                                      <p:cBhvr>
                                        <p:cTn id="195" dur="1" fill="hold">
                                          <p:stCondLst>
                                            <p:cond delay="0"/>
                                          </p:stCondLst>
                                        </p:cTn>
                                        <p:tgtEl>
                                          <p:spTgt spid="112"/>
                                        </p:tgtEl>
                                        <p:attrNameLst>
                                          <p:attrName>style.visibility</p:attrName>
                                        </p:attrNameLst>
                                      </p:cBhvr>
                                      <p:to>
                                        <p:strVal val="visible"/>
                                      </p:to>
                                    </p:set>
                                    <p:animEffect transition="in" filter="wipe(up)">
                                      <p:cBhvr>
                                        <p:cTn id="196" dur="250"/>
                                        <p:tgtEl>
                                          <p:spTgt spid="112"/>
                                        </p:tgtEl>
                                      </p:cBhvr>
                                    </p:animEffect>
                                  </p:childTnLst>
                                </p:cTn>
                              </p:par>
                              <p:par>
                                <p:cTn id="197" presetID="22" presetClass="entr" presetSubtype="4" fill="hold" nodeType="withEffect">
                                  <p:stCondLst>
                                    <p:cond delay="25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250"/>
                                        <p:tgtEl>
                                          <p:spTgt spid="111"/>
                                        </p:tgtEl>
                                      </p:cBhvr>
                                    </p:animEffect>
                                  </p:childTnLst>
                                </p:cTn>
                              </p:par>
                              <p:par>
                                <p:cTn id="200" presetID="22" presetClass="entr" presetSubtype="1" fill="hold" nodeType="withEffect">
                                  <p:stCondLst>
                                    <p:cond delay="0"/>
                                  </p:stCondLst>
                                  <p:childTnLst>
                                    <p:set>
                                      <p:cBhvr>
                                        <p:cTn id="201" dur="1" fill="hold">
                                          <p:stCondLst>
                                            <p:cond delay="0"/>
                                          </p:stCondLst>
                                        </p:cTn>
                                        <p:tgtEl>
                                          <p:spTgt spid="99"/>
                                        </p:tgtEl>
                                        <p:attrNameLst>
                                          <p:attrName>style.visibility</p:attrName>
                                        </p:attrNameLst>
                                      </p:cBhvr>
                                      <p:to>
                                        <p:strVal val="visible"/>
                                      </p:to>
                                    </p:set>
                                    <p:animEffect transition="in" filter="wipe(up)">
                                      <p:cBhvr>
                                        <p:cTn id="202" dur="500"/>
                                        <p:tgtEl>
                                          <p:spTgt spid="99"/>
                                        </p:tgtEl>
                                      </p:cBhvr>
                                    </p:animEffect>
                                  </p:childTnLst>
                                </p:cTn>
                              </p:par>
                            </p:childTnLst>
                          </p:cTn>
                        </p:par>
                      </p:childTnLst>
                    </p:cTn>
                  </p:par>
                  <p:par>
                    <p:cTn id="203" fill="hold">
                      <p:stCondLst>
                        <p:cond delay="indefinite"/>
                      </p:stCondLst>
                      <p:childTnLst>
                        <p:par>
                          <p:cTn id="204" fill="hold">
                            <p:stCondLst>
                              <p:cond delay="0"/>
                            </p:stCondLst>
                            <p:childTnLst>
                              <p:par>
                                <p:cTn id="205" presetID="53" presetClass="entr" presetSubtype="16" fill="hold" grpId="0" nodeType="clickEffect">
                                  <p:stCondLst>
                                    <p:cond delay="0"/>
                                  </p:stCondLst>
                                  <p:childTnLst>
                                    <p:set>
                                      <p:cBhvr>
                                        <p:cTn id="206" dur="1" fill="hold">
                                          <p:stCondLst>
                                            <p:cond delay="0"/>
                                          </p:stCondLst>
                                        </p:cTn>
                                        <p:tgtEl>
                                          <p:spTgt spid="85"/>
                                        </p:tgtEl>
                                        <p:attrNameLst>
                                          <p:attrName>style.visibility</p:attrName>
                                        </p:attrNameLst>
                                      </p:cBhvr>
                                      <p:to>
                                        <p:strVal val="visible"/>
                                      </p:to>
                                    </p:set>
                                    <p:anim calcmode="lin" valueType="num">
                                      <p:cBhvr>
                                        <p:cTn id="207" dur="500" fill="hold"/>
                                        <p:tgtEl>
                                          <p:spTgt spid="85"/>
                                        </p:tgtEl>
                                        <p:attrNameLst>
                                          <p:attrName>ppt_w</p:attrName>
                                        </p:attrNameLst>
                                      </p:cBhvr>
                                      <p:tavLst>
                                        <p:tav tm="0">
                                          <p:val>
                                            <p:fltVal val="0"/>
                                          </p:val>
                                        </p:tav>
                                        <p:tav tm="100000">
                                          <p:val>
                                            <p:strVal val="#ppt_w"/>
                                          </p:val>
                                        </p:tav>
                                      </p:tavLst>
                                    </p:anim>
                                    <p:anim calcmode="lin" valueType="num">
                                      <p:cBhvr>
                                        <p:cTn id="208" dur="500" fill="hold"/>
                                        <p:tgtEl>
                                          <p:spTgt spid="85"/>
                                        </p:tgtEl>
                                        <p:attrNameLst>
                                          <p:attrName>ppt_h</p:attrName>
                                        </p:attrNameLst>
                                      </p:cBhvr>
                                      <p:tavLst>
                                        <p:tav tm="0">
                                          <p:val>
                                            <p:fltVal val="0"/>
                                          </p:val>
                                        </p:tav>
                                        <p:tav tm="100000">
                                          <p:val>
                                            <p:strVal val="#ppt_h"/>
                                          </p:val>
                                        </p:tav>
                                      </p:tavLst>
                                    </p:anim>
                                    <p:animEffect transition="in" filter="fade">
                                      <p:cBhvr>
                                        <p:cTn id="209" dur="500"/>
                                        <p:tgtEl>
                                          <p:spTgt spid="85"/>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1" fill="hold" nodeType="clickEffect">
                                  <p:stCondLst>
                                    <p:cond delay="0"/>
                                  </p:stCondLst>
                                  <p:childTnLst>
                                    <p:set>
                                      <p:cBhvr>
                                        <p:cTn id="213" dur="1" fill="hold">
                                          <p:stCondLst>
                                            <p:cond delay="0"/>
                                          </p:stCondLst>
                                        </p:cTn>
                                        <p:tgtEl>
                                          <p:spTgt spid="39"/>
                                        </p:tgtEl>
                                        <p:attrNameLst>
                                          <p:attrName>style.visibility</p:attrName>
                                        </p:attrNameLst>
                                      </p:cBhvr>
                                      <p:to>
                                        <p:strVal val="visible"/>
                                      </p:to>
                                    </p:set>
                                    <p:animEffect transition="in" filter="wipe(up)">
                                      <p:cBhvr>
                                        <p:cTn id="214" dur="500"/>
                                        <p:tgtEl>
                                          <p:spTgt spid="39"/>
                                        </p:tgtEl>
                                      </p:cBhvr>
                                    </p:animEffect>
                                  </p:childTnLst>
                                </p:cTn>
                              </p:par>
                            </p:childTnLst>
                          </p:cTn>
                        </p:par>
                      </p:childTnLst>
                    </p:cTn>
                  </p:par>
                  <p:par>
                    <p:cTn id="215" fill="hold">
                      <p:stCondLst>
                        <p:cond delay="indefinite"/>
                      </p:stCondLst>
                      <p:childTnLst>
                        <p:par>
                          <p:cTn id="216" fill="hold">
                            <p:stCondLst>
                              <p:cond delay="0"/>
                            </p:stCondLst>
                            <p:childTnLst>
                              <p:par>
                                <p:cTn id="217" presetID="53" presetClass="entr" presetSubtype="16" fill="hold" grpId="0" nodeType="clickEffect">
                                  <p:stCondLst>
                                    <p:cond delay="0"/>
                                  </p:stCondLst>
                                  <p:childTnLst>
                                    <p:set>
                                      <p:cBhvr>
                                        <p:cTn id="218" dur="1" fill="hold">
                                          <p:stCondLst>
                                            <p:cond delay="0"/>
                                          </p:stCondLst>
                                        </p:cTn>
                                        <p:tgtEl>
                                          <p:spTgt spid="91"/>
                                        </p:tgtEl>
                                        <p:attrNameLst>
                                          <p:attrName>style.visibility</p:attrName>
                                        </p:attrNameLst>
                                      </p:cBhvr>
                                      <p:to>
                                        <p:strVal val="visible"/>
                                      </p:to>
                                    </p:set>
                                    <p:anim calcmode="lin" valueType="num">
                                      <p:cBhvr>
                                        <p:cTn id="219" dur="500" fill="hold"/>
                                        <p:tgtEl>
                                          <p:spTgt spid="91"/>
                                        </p:tgtEl>
                                        <p:attrNameLst>
                                          <p:attrName>ppt_w</p:attrName>
                                        </p:attrNameLst>
                                      </p:cBhvr>
                                      <p:tavLst>
                                        <p:tav tm="0">
                                          <p:val>
                                            <p:fltVal val="0"/>
                                          </p:val>
                                        </p:tav>
                                        <p:tav tm="100000">
                                          <p:val>
                                            <p:strVal val="#ppt_w"/>
                                          </p:val>
                                        </p:tav>
                                      </p:tavLst>
                                    </p:anim>
                                    <p:anim calcmode="lin" valueType="num">
                                      <p:cBhvr>
                                        <p:cTn id="220" dur="500" fill="hold"/>
                                        <p:tgtEl>
                                          <p:spTgt spid="91"/>
                                        </p:tgtEl>
                                        <p:attrNameLst>
                                          <p:attrName>ppt_h</p:attrName>
                                        </p:attrNameLst>
                                      </p:cBhvr>
                                      <p:tavLst>
                                        <p:tav tm="0">
                                          <p:val>
                                            <p:fltVal val="0"/>
                                          </p:val>
                                        </p:tav>
                                        <p:tav tm="100000">
                                          <p:val>
                                            <p:strVal val="#ppt_h"/>
                                          </p:val>
                                        </p:tav>
                                      </p:tavLst>
                                    </p:anim>
                                    <p:animEffect transition="in" filter="fade">
                                      <p:cBhvr>
                                        <p:cTn id="221" dur="500"/>
                                        <p:tgtEl>
                                          <p:spTgt spid="91"/>
                                        </p:tgtEl>
                                      </p:cBhvr>
                                    </p:animEffect>
                                  </p:childTnLst>
                                </p:cTn>
                              </p:par>
                              <p:par>
                                <p:cTn id="222" presetID="53" presetClass="entr" presetSubtype="16" fill="hold" grpId="0" nodeType="withEffect">
                                  <p:stCondLst>
                                    <p:cond delay="0"/>
                                  </p:stCondLst>
                                  <p:childTnLst>
                                    <p:set>
                                      <p:cBhvr>
                                        <p:cTn id="223" dur="1" fill="hold">
                                          <p:stCondLst>
                                            <p:cond delay="0"/>
                                          </p:stCondLst>
                                        </p:cTn>
                                        <p:tgtEl>
                                          <p:spTgt spid="89"/>
                                        </p:tgtEl>
                                        <p:attrNameLst>
                                          <p:attrName>style.visibility</p:attrName>
                                        </p:attrNameLst>
                                      </p:cBhvr>
                                      <p:to>
                                        <p:strVal val="visible"/>
                                      </p:to>
                                    </p:set>
                                    <p:anim calcmode="lin" valueType="num">
                                      <p:cBhvr>
                                        <p:cTn id="224" dur="500" fill="hold"/>
                                        <p:tgtEl>
                                          <p:spTgt spid="89"/>
                                        </p:tgtEl>
                                        <p:attrNameLst>
                                          <p:attrName>ppt_w</p:attrName>
                                        </p:attrNameLst>
                                      </p:cBhvr>
                                      <p:tavLst>
                                        <p:tav tm="0">
                                          <p:val>
                                            <p:fltVal val="0"/>
                                          </p:val>
                                        </p:tav>
                                        <p:tav tm="100000">
                                          <p:val>
                                            <p:strVal val="#ppt_w"/>
                                          </p:val>
                                        </p:tav>
                                      </p:tavLst>
                                    </p:anim>
                                    <p:anim calcmode="lin" valueType="num">
                                      <p:cBhvr>
                                        <p:cTn id="225" dur="500" fill="hold"/>
                                        <p:tgtEl>
                                          <p:spTgt spid="89"/>
                                        </p:tgtEl>
                                        <p:attrNameLst>
                                          <p:attrName>ppt_h</p:attrName>
                                        </p:attrNameLst>
                                      </p:cBhvr>
                                      <p:tavLst>
                                        <p:tav tm="0">
                                          <p:val>
                                            <p:fltVal val="0"/>
                                          </p:val>
                                        </p:tav>
                                        <p:tav tm="100000">
                                          <p:val>
                                            <p:strVal val="#ppt_h"/>
                                          </p:val>
                                        </p:tav>
                                      </p:tavLst>
                                    </p:anim>
                                    <p:animEffect transition="in" filter="fade">
                                      <p:cBhvr>
                                        <p:cTn id="226" dur="500"/>
                                        <p:tgtEl>
                                          <p:spTgt spid="89"/>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86"/>
                                        </p:tgtEl>
                                        <p:attrNameLst>
                                          <p:attrName>style.visibility</p:attrName>
                                        </p:attrNameLst>
                                      </p:cBhvr>
                                      <p:to>
                                        <p:strVal val="visible"/>
                                      </p:to>
                                    </p:set>
                                    <p:anim calcmode="lin" valueType="num">
                                      <p:cBhvr>
                                        <p:cTn id="229" dur="500" fill="hold"/>
                                        <p:tgtEl>
                                          <p:spTgt spid="86"/>
                                        </p:tgtEl>
                                        <p:attrNameLst>
                                          <p:attrName>ppt_w</p:attrName>
                                        </p:attrNameLst>
                                      </p:cBhvr>
                                      <p:tavLst>
                                        <p:tav tm="0">
                                          <p:val>
                                            <p:fltVal val="0"/>
                                          </p:val>
                                        </p:tav>
                                        <p:tav tm="100000">
                                          <p:val>
                                            <p:strVal val="#ppt_w"/>
                                          </p:val>
                                        </p:tav>
                                      </p:tavLst>
                                    </p:anim>
                                    <p:anim calcmode="lin" valueType="num">
                                      <p:cBhvr>
                                        <p:cTn id="230" dur="500" fill="hold"/>
                                        <p:tgtEl>
                                          <p:spTgt spid="86"/>
                                        </p:tgtEl>
                                        <p:attrNameLst>
                                          <p:attrName>ppt_h</p:attrName>
                                        </p:attrNameLst>
                                      </p:cBhvr>
                                      <p:tavLst>
                                        <p:tav tm="0">
                                          <p:val>
                                            <p:fltVal val="0"/>
                                          </p:val>
                                        </p:tav>
                                        <p:tav tm="100000">
                                          <p:val>
                                            <p:strVal val="#ppt_h"/>
                                          </p:val>
                                        </p:tav>
                                      </p:tavLst>
                                    </p:anim>
                                    <p:animEffect transition="in" filter="fade">
                                      <p:cBhvr>
                                        <p:cTn id="231" dur="500"/>
                                        <p:tgtEl>
                                          <p:spTgt spid="86"/>
                                        </p:tgtEl>
                                      </p:cBhvr>
                                    </p:animEffect>
                                  </p:childTnLst>
                                </p:cTn>
                              </p:par>
                              <p:par>
                                <p:cTn id="232" presetID="22" presetClass="entr" presetSubtype="2" fill="hold" nodeType="withEffect">
                                  <p:stCondLst>
                                    <p:cond delay="0"/>
                                  </p:stCondLst>
                                  <p:childTnLst>
                                    <p:set>
                                      <p:cBhvr>
                                        <p:cTn id="233" dur="1" fill="hold">
                                          <p:stCondLst>
                                            <p:cond delay="0"/>
                                          </p:stCondLst>
                                        </p:cTn>
                                        <p:tgtEl>
                                          <p:spTgt spid="35"/>
                                        </p:tgtEl>
                                        <p:attrNameLst>
                                          <p:attrName>style.visibility</p:attrName>
                                        </p:attrNameLst>
                                      </p:cBhvr>
                                      <p:to>
                                        <p:strVal val="visible"/>
                                      </p:to>
                                    </p:set>
                                    <p:animEffect transition="in" filter="wipe(right)">
                                      <p:cBhvr>
                                        <p:cTn id="234" dur="500"/>
                                        <p:tgtEl>
                                          <p:spTgt spid="35"/>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2" fill="hold" nodeType="clickEffect">
                                  <p:stCondLst>
                                    <p:cond delay="0"/>
                                  </p:stCondLst>
                                  <p:childTnLst>
                                    <p:set>
                                      <p:cBhvr>
                                        <p:cTn id="238" dur="1" fill="hold">
                                          <p:stCondLst>
                                            <p:cond delay="0"/>
                                          </p:stCondLst>
                                        </p:cTn>
                                        <p:tgtEl>
                                          <p:spTgt spid="104"/>
                                        </p:tgtEl>
                                        <p:attrNameLst>
                                          <p:attrName>style.visibility</p:attrName>
                                        </p:attrNameLst>
                                      </p:cBhvr>
                                      <p:to>
                                        <p:strVal val="visible"/>
                                      </p:to>
                                    </p:set>
                                    <p:animEffect transition="in" filter="wipe(right)">
                                      <p:cBhvr>
                                        <p:cTn id="239" dur="200"/>
                                        <p:tgtEl>
                                          <p:spTgt spid="104"/>
                                        </p:tgtEl>
                                      </p:cBhvr>
                                    </p:animEffect>
                                  </p:childTnLst>
                                </p:cTn>
                              </p:par>
                              <p:par>
                                <p:cTn id="240" presetID="22" presetClass="entr" presetSubtype="4" fill="hold" nodeType="withEffect">
                                  <p:stCondLst>
                                    <p:cond delay="200"/>
                                  </p:stCondLst>
                                  <p:childTnLst>
                                    <p:set>
                                      <p:cBhvr>
                                        <p:cTn id="241" dur="1" fill="hold">
                                          <p:stCondLst>
                                            <p:cond delay="0"/>
                                          </p:stCondLst>
                                        </p:cTn>
                                        <p:tgtEl>
                                          <p:spTgt spid="23"/>
                                        </p:tgtEl>
                                        <p:attrNameLst>
                                          <p:attrName>style.visibility</p:attrName>
                                        </p:attrNameLst>
                                      </p:cBhvr>
                                      <p:to>
                                        <p:strVal val="visible"/>
                                      </p:to>
                                    </p:set>
                                    <p:animEffect transition="in" filter="wipe(down)">
                                      <p:cBhvr>
                                        <p:cTn id="242" dur="200"/>
                                        <p:tgtEl>
                                          <p:spTgt spid="23"/>
                                        </p:tgtEl>
                                      </p:cBhvr>
                                    </p:animEffect>
                                  </p:childTnLst>
                                </p:cTn>
                              </p:par>
                              <p:par>
                                <p:cTn id="243" presetID="22" presetClass="entr" presetSubtype="2" fill="hold" nodeType="withEffect">
                                  <p:stCondLst>
                                    <p:cond delay="400"/>
                                  </p:stCondLst>
                                  <p:childTnLst>
                                    <p:set>
                                      <p:cBhvr>
                                        <p:cTn id="244" dur="1" fill="hold">
                                          <p:stCondLst>
                                            <p:cond delay="0"/>
                                          </p:stCondLst>
                                        </p:cTn>
                                        <p:tgtEl>
                                          <p:spTgt spid="103"/>
                                        </p:tgtEl>
                                        <p:attrNameLst>
                                          <p:attrName>style.visibility</p:attrName>
                                        </p:attrNameLst>
                                      </p:cBhvr>
                                      <p:to>
                                        <p:strVal val="visible"/>
                                      </p:to>
                                    </p:set>
                                    <p:animEffect transition="in" filter="wipe(right)">
                                      <p:cBhvr>
                                        <p:cTn id="245" dur="2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3" grpId="0" animBg="1"/>
      <p:bldP spid="87" grpId="0" animBg="1"/>
      <p:bldP spid="88" grpId="0" animBg="1"/>
      <p:bldP spid="89" grpId="0" animBg="1"/>
      <p:bldP spid="90" grpId="0" animBg="1"/>
      <p:bldP spid="91" grpId="0" animBg="1"/>
      <p:bldP spid="92" grpId="0" animBg="1"/>
      <p:bldP spid="93" grpId="0" animBg="1"/>
      <p:bldP spid="16" grpId="0"/>
      <p:bldP spid="95" grpId="0"/>
      <p:bldP spid="44" grpId="0" animBg="1"/>
      <p:bldP spid="45" grpId="0" animBg="1"/>
      <p:bldP spid="46" grpId="0" animBg="1"/>
      <p:bldP spid="82" grpId="0" animBg="1"/>
      <p:bldP spid="83" grpId="0" animBg="1"/>
      <p:bldP spid="84" grpId="0" animBg="1"/>
      <p:bldP spid="85" grpId="0" animBg="1"/>
      <p:bldP spid="86" grpId="0" animBg="1"/>
      <p:bldP spid="101" grpId="0" animBg="1"/>
      <p:bldP spid="106" grpId="0"/>
      <p:bldP spid="107" grpId="0"/>
      <p:bldP spid="116" grpId="0"/>
      <p:bldP spid="117" grpId="0"/>
      <p:bldP spid="119" grpId="0"/>
      <p:bldP spid="1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normAutofit/>
          </a:bodyPr>
          <a:lstStyle/>
          <a:p>
            <a:r>
              <a:rPr lang="zh-CN" altLang="en-US" dirty="0">
                <a:latin typeface="微软雅黑" panose="020B0503020204020204" pitchFamily="34" charset="-122"/>
                <a:ea typeface="微软雅黑" panose="020B0503020204020204" pitchFamily="34" charset="-122"/>
              </a:rPr>
              <a:t>我们的售后服务流程</a:t>
            </a:r>
          </a:p>
        </p:txBody>
      </p:sp>
      <p:sp>
        <p:nvSpPr>
          <p:cNvPr id="3" name="椭圆 2"/>
          <p:cNvSpPr/>
          <p:nvPr/>
        </p:nvSpPr>
        <p:spPr>
          <a:xfrm>
            <a:off x="1725338" y="2349500"/>
            <a:ext cx="1188000" cy="11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客户报修</a:t>
            </a:r>
          </a:p>
        </p:txBody>
      </p:sp>
      <p:sp>
        <p:nvSpPr>
          <p:cNvPr id="31" name="椭圆 30"/>
          <p:cNvSpPr/>
          <p:nvPr/>
        </p:nvSpPr>
        <p:spPr>
          <a:xfrm>
            <a:off x="4243112" y="2349500"/>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问题反馈</a:t>
            </a:r>
          </a:p>
        </p:txBody>
      </p:sp>
      <p:sp>
        <p:nvSpPr>
          <p:cNvPr id="32" name="椭圆 31"/>
          <p:cNvSpPr/>
          <p:nvPr/>
        </p:nvSpPr>
        <p:spPr>
          <a:xfrm>
            <a:off x="6760887" y="2349500"/>
            <a:ext cx="1188000" cy="11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准备工作</a:t>
            </a:r>
          </a:p>
        </p:txBody>
      </p:sp>
      <p:sp>
        <p:nvSpPr>
          <p:cNvPr id="33" name="椭圆 32"/>
          <p:cNvSpPr/>
          <p:nvPr/>
        </p:nvSpPr>
        <p:spPr>
          <a:xfrm>
            <a:off x="9278663" y="2349500"/>
            <a:ext cx="1188000" cy="11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出发售后</a:t>
            </a:r>
          </a:p>
        </p:txBody>
      </p:sp>
      <p:sp>
        <p:nvSpPr>
          <p:cNvPr id="34" name="椭圆 33"/>
          <p:cNvSpPr/>
          <p:nvPr/>
        </p:nvSpPr>
        <p:spPr>
          <a:xfrm>
            <a:off x="1725338" y="4089950"/>
            <a:ext cx="1188000" cy="1188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客服回访</a:t>
            </a:r>
          </a:p>
        </p:txBody>
      </p:sp>
      <p:sp>
        <p:nvSpPr>
          <p:cNvPr id="35" name="椭圆 34"/>
          <p:cNvSpPr/>
          <p:nvPr/>
        </p:nvSpPr>
        <p:spPr>
          <a:xfrm>
            <a:off x="4243112" y="4089950"/>
            <a:ext cx="1188000" cy="11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售后结束</a:t>
            </a:r>
          </a:p>
        </p:txBody>
      </p:sp>
      <p:sp>
        <p:nvSpPr>
          <p:cNvPr id="36" name="椭圆 35"/>
          <p:cNvSpPr/>
          <p:nvPr/>
        </p:nvSpPr>
        <p:spPr>
          <a:xfrm>
            <a:off x="6760887" y="4089950"/>
            <a:ext cx="1188000" cy="118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解决问题</a:t>
            </a:r>
          </a:p>
        </p:txBody>
      </p:sp>
      <p:sp>
        <p:nvSpPr>
          <p:cNvPr id="37" name="椭圆 36"/>
          <p:cNvSpPr/>
          <p:nvPr/>
        </p:nvSpPr>
        <p:spPr>
          <a:xfrm>
            <a:off x="9278663" y="4089950"/>
            <a:ext cx="1188000" cy="118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客服跟踪</a:t>
            </a:r>
          </a:p>
        </p:txBody>
      </p:sp>
      <p:cxnSp>
        <p:nvCxnSpPr>
          <p:cNvPr id="8" name="直接箭头连接符 7"/>
          <p:cNvCxnSpPr/>
          <p:nvPr/>
        </p:nvCxnSpPr>
        <p:spPr>
          <a:xfrm>
            <a:off x="3070225" y="2959100"/>
            <a:ext cx="1016000"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588000" y="2959100"/>
            <a:ext cx="1016000"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8105775" y="2959100"/>
            <a:ext cx="1016000"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070225" y="4699000"/>
            <a:ext cx="1016000"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5588000" y="4699000"/>
            <a:ext cx="1016000"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8105775" y="4699000"/>
            <a:ext cx="1016000"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9872663" y="3581950"/>
            <a:ext cx="0" cy="41855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 calcmode="lin" valueType="num">
                                      <p:cBhvr>
                                        <p:cTn id="23" dur="500" fill="hold"/>
                                        <p:tgtEl>
                                          <p:spTgt spid="31"/>
                                        </p:tgtEl>
                                        <p:attrNameLst>
                                          <p:attrName>style.rotation</p:attrName>
                                        </p:attrNameLst>
                                      </p:cBhvr>
                                      <p:tavLst>
                                        <p:tav tm="0">
                                          <p:val>
                                            <p:fltVal val="360"/>
                                          </p:val>
                                        </p:tav>
                                        <p:tav tm="100000">
                                          <p:val>
                                            <p:fltVal val="0"/>
                                          </p:val>
                                        </p:tav>
                                      </p:tavLst>
                                    </p:anim>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p:tgtEl>
                                          <p:spTgt spid="38"/>
                                        </p:tgtEl>
                                        <p:attrNameLst>
                                          <p:attrName>ppt_x</p:attrName>
                                        </p:attrNameLst>
                                      </p:cBhvr>
                                      <p:tavLst>
                                        <p:tav tm="0">
                                          <p:val>
                                            <p:strVal val="#ppt_x-#ppt_w*1.125000"/>
                                          </p:val>
                                        </p:tav>
                                        <p:tav tm="100000">
                                          <p:val>
                                            <p:strVal val="#ppt_x"/>
                                          </p:val>
                                        </p:tav>
                                      </p:tavLst>
                                    </p:anim>
                                    <p:animEffect transition="in" filter="wipe(righ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 calcmode="lin" valueType="num">
                                      <p:cBhvr>
                                        <p:cTn id="37" dur="500" fill="hold"/>
                                        <p:tgtEl>
                                          <p:spTgt spid="32"/>
                                        </p:tgtEl>
                                        <p:attrNameLst>
                                          <p:attrName>style.rotation</p:attrName>
                                        </p:attrNameLst>
                                      </p:cBhvr>
                                      <p:tavLst>
                                        <p:tav tm="0">
                                          <p:val>
                                            <p:fltVal val="360"/>
                                          </p:val>
                                        </p:tav>
                                        <p:tav tm="100000">
                                          <p:val>
                                            <p:fltVal val="0"/>
                                          </p:val>
                                        </p:tav>
                                      </p:tavLst>
                                    </p:anim>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righ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p:tgtEl>
                                          <p:spTgt spid="43"/>
                                        </p:tgtEl>
                                        <p:attrNameLst>
                                          <p:attrName>ppt_y</p:attrName>
                                        </p:attrNameLst>
                                      </p:cBhvr>
                                      <p:tavLst>
                                        <p:tav tm="0">
                                          <p:val>
                                            <p:strVal val="#ppt_y-#ppt_h*1.125000"/>
                                          </p:val>
                                        </p:tav>
                                        <p:tav tm="100000">
                                          <p:val>
                                            <p:strVal val="#ppt_y"/>
                                          </p:val>
                                        </p:tav>
                                      </p:tavLst>
                                    </p:anim>
                                    <p:animEffect transition="in" filter="wipe(down)">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 calcmode="lin" valueType="num">
                                      <p:cBhvr>
                                        <p:cTn id="65" dur="500" fill="hold"/>
                                        <p:tgtEl>
                                          <p:spTgt spid="37"/>
                                        </p:tgtEl>
                                        <p:attrNameLst>
                                          <p:attrName>style.rotation</p:attrName>
                                        </p:attrNameLst>
                                      </p:cBhvr>
                                      <p:tavLst>
                                        <p:tav tm="0">
                                          <p:val>
                                            <p:fltVal val="360"/>
                                          </p:val>
                                        </p:tav>
                                        <p:tav tm="100000">
                                          <p:val>
                                            <p:fltVal val="0"/>
                                          </p:val>
                                        </p:tav>
                                      </p:tavLst>
                                    </p:anim>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p:tgtEl>
                                          <p:spTgt spid="42"/>
                                        </p:tgtEl>
                                        <p:attrNameLst>
                                          <p:attrName>ppt_x</p:attrName>
                                        </p:attrNameLst>
                                      </p:cBhvr>
                                      <p:tavLst>
                                        <p:tav tm="0">
                                          <p:val>
                                            <p:strVal val="#ppt_x+#ppt_w*1.125000"/>
                                          </p:val>
                                        </p:tav>
                                        <p:tav tm="100000">
                                          <p:val>
                                            <p:strVal val="#ppt_x"/>
                                          </p:val>
                                        </p:tav>
                                      </p:tavLst>
                                    </p:anim>
                                    <p:animEffect transition="in" filter="wipe(left)">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 calcmode="lin" valueType="num">
                                      <p:cBhvr>
                                        <p:cTn id="79" dur="500" fill="hold"/>
                                        <p:tgtEl>
                                          <p:spTgt spid="36"/>
                                        </p:tgtEl>
                                        <p:attrNameLst>
                                          <p:attrName>style.rotation</p:attrName>
                                        </p:attrNameLst>
                                      </p:cBhvr>
                                      <p:tavLst>
                                        <p:tav tm="0">
                                          <p:val>
                                            <p:fltVal val="360"/>
                                          </p:val>
                                        </p:tav>
                                        <p:tav tm="100000">
                                          <p:val>
                                            <p:fltVal val="0"/>
                                          </p:val>
                                        </p:tav>
                                      </p:tavLst>
                                    </p:anim>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2"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p:tgtEl>
                                          <p:spTgt spid="41"/>
                                        </p:tgtEl>
                                        <p:attrNameLst>
                                          <p:attrName>ppt_x</p:attrName>
                                        </p:attrNameLst>
                                      </p:cBhvr>
                                      <p:tavLst>
                                        <p:tav tm="0">
                                          <p:val>
                                            <p:strVal val="#ppt_x+#ppt_w*1.125000"/>
                                          </p:val>
                                        </p:tav>
                                        <p:tav tm="100000">
                                          <p:val>
                                            <p:strVal val="#ppt_x"/>
                                          </p:val>
                                        </p:tav>
                                      </p:tavLst>
                                    </p:anim>
                                    <p:animEffect transition="in" filter="wipe(left)">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 calcmode="lin" valueType="num">
                                      <p:cBhvr>
                                        <p:cTn id="93" dur="500" fill="hold"/>
                                        <p:tgtEl>
                                          <p:spTgt spid="35"/>
                                        </p:tgtEl>
                                        <p:attrNameLst>
                                          <p:attrName>style.rotation</p:attrName>
                                        </p:attrNameLst>
                                      </p:cBhvr>
                                      <p:tavLst>
                                        <p:tav tm="0">
                                          <p:val>
                                            <p:fltVal val="360"/>
                                          </p:val>
                                        </p:tav>
                                        <p:tav tm="100000">
                                          <p:val>
                                            <p:fltVal val="0"/>
                                          </p:val>
                                        </p:tav>
                                      </p:tavLst>
                                    </p:anim>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2"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p:tgtEl>
                                          <p:spTgt spid="40"/>
                                        </p:tgtEl>
                                        <p:attrNameLst>
                                          <p:attrName>ppt_x</p:attrName>
                                        </p:attrNameLst>
                                      </p:cBhvr>
                                      <p:tavLst>
                                        <p:tav tm="0">
                                          <p:val>
                                            <p:strVal val="#ppt_x+#ppt_w*1.125000"/>
                                          </p:val>
                                        </p:tav>
                                        <p:tav tm="100000">
                                          <p:val>
                                            <p:strVal val="#ppt_x"/>
                                          </p:val>
                                        </p:tav>
                                      </p:tavLst>
                                    </p:anim>
                                    <p:animEffect transition="in" filter="wipe(left)">
                                      <p:cBhvr>
                                        <p:cTn id="100" dur="500"/>
                                        <p:tgtEl>
                                          <p:spTgt spid="40"/>
                                        </p:tgtEl>
                                      </p:cBhvr>
                                    </p:animEffect>
                                  </p:childTnLst>
                                </p:cTn>
                              </p:par>
                            </p:childTnLst>
                          </p:cTn>
                        </p:par>
                      </p:childTnLst>
                    </p:cTn>
                  </p:par>
                  <p:par>
                    <p:cTn id="101" fill="hold">
                      <p:stCondLst>
                        <p:cond delay="indefinite"/>
                      </p:stCondLst>
                      <p:childTnLst>
                        <p:par>
                          <p:cTn id="102" fill="hold">
                            <p:stCondLst>
                              <p:cond delay="0"/>
                            </p:stCondLst>
                            <p:childTnLst>
                              <p:par>
                                <p:cTn id="103" presetID="49" presetClass="entr" presetSubtype="0" decel="10000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 calcmode="lin" valueType="num">
                                      <p:cBhvr>
                                        <p:cTn id="107" dur="500" fill="hold"/>
                                        <p:tgtEl>
                                          <p:spTgt spid="34"/>
                                        </p:tgtEl>
                                        <p:attrNameLst>
                                          <p:attrName>style.rotation</p:attrName>
                                        </p:attrNameLst>
                                      </p:cBhvr>
                                      <p:tavLst>
                                        <p:tav tm="0">
                                          <p:val>
                                            <p:fltVal val="360"/>
                                          </p:val>
                                        </p:tav>
                                        <p:tav tm="100000">
                                          <p:val>
                                            <p:fltVal val="0"/>
                                          </p:val>
                                        </p:tav>
                                      </p:tavLst>
                                    </p:anim>
                                    <p:animEffect transition="in" filter="fade">
                                      <p:cBhvr>
                                        <p:cTn id="10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矩形 516"/>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p:nvSpPr>
        <p:spPr>
          <a:xfrm>
            <a:off x="3008077" y="2379066"/>
            <a:ext cx="4391363" cy="1138773"/>
          </a:xfrm>
          <a:prstGeom prst="rect">
            <a:avLst/>
          </a:prstGeom>
        </p:spPr>
        <p:txBody>
          <a:bodyPr wrap="squar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市场分析 </a:t>
            </a:r>
            <a:endParaRPr lang="en-US" altLang="zh-CN" sz="4000" dirty="0">
              <a:solidFill>
                <a:schemeClr val="bg1"/>
              </a:solidFill>
              <a:latin typeface="微软雅黑" panose="020B0503020204020204" pitchFamily="34" charset="-122"/>
              <a:ea typeface="微软雅黑" panose="020B0503020204020204" pitchFamily="34" charset="-122"/>
            </a:endParaRPr>
          </a:p>
          <a:p>
            <a:r>
              <a:rPr lang="en-US" altLang="zh-CN" sz="2800" dirty="0">
                <a:solidFill>
                  <a:schemeClr val="bg1"/>
                </a:solidFill>
                <a:latin typeface="微软雅黑" panose="020B0503020204020204" pitchFamily="34" charset="-122"/>
                <a:ea typeface="微软雅黑" panose="020B0503020204020204" pitchFamily="34" charset="-122"/>
              </a:rPr>
              <a:t>MARKET ANALYSIS</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39" name="矩形 438"/>
          <p:cNvSpPr/>
          <p:nvPr/>
        </p:nvSpPr>
        <p:spPr>
          <a:xfrm>
            <a:off x="2958838" y="3627686"/>
            <a:ext cx="4654146" cy="1177245"/>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1200" dirty="0">
              <a:solidFill>
                <a:schemeClr val="bg1"/>
              </a:solidFill>
              <a:latin typeface="+mn-ea"/>
            </a:endParaRPr>
          </a:p>
        </p:txBody>
      </p:sp>
      <p:grpSp>
        <p:nvGrpSpPr>
          <p:cNvPr id="112" name="组合 111"/>
          <p:cNvGrpSpPr/>
          <p:nvPr/>
        </p:nvGrpSpPr>
        <p:grpSpPr>
          <a:xfrm>
            <a:off x="1467329" y="2401856"/>
            <a:ext cx="1269135" cy="943580"/>
            <a:chOff x="646562" y="4837273"/>
            <a:chExt cx="1269135" cy="943580"/>
          </a:xfrm>
        </p:grpSpPr>
        <p:sp>
          <p:nvSpPr>
            <p:cNvPr id="113" name="任意多边形 112"/>
            <p:cNvSpPr/>
            <p:nvPr/>
          </p:nvSpPr>
          <p:spPr>
            <a:xfrm>
              <a:off x="1364874" y="4837273"/>
              <a:ext cx="550823" cy="943580"/>
            </a:xfrm>
            <a:custGeom>
              <a:avLst/>
              <a:gdLst/>
              <a:ahLst/>
              <a:cxnLst/>
              <a:rect l="l" t="t" r="r" b="b"/>
              <a:pathLst>
                <a:path w="1252502" h="2145581">
                  <a:moveTo>
                    <a:pt x="535419" y="379"/>
                  </a:moveTo>
                  <a:cubicBezTo>
                    <a:pt x="630625" y="-1835"/>
                    <a:pt x="720513" y="5633"/>
                    <a:pt x="805084" y="22788"/>
                  </a:cubicBezTo>
                  <a:cubicBezTo>
                    <a:pt x="889655" y="39943"/>
                    <a:pt x="962831" y="70961"/>
                    <a:pt x="1024613" y="115841"/>
                  </a:cubicBezTo>
                  <a:cubicBezTo>
                    <a:pt x="1080762" y="158887"/>
                    <a:pt x="1125706" y="208008"/>
                    <a:pt x="1159446" y="263207"/>
                  </a:cubicBezTo>
                  <a:cubicBezTo>
                    <a:pt x="1193186" y="318407"/>
                    <a:pt x="1216101" y="376645"/>
                    <a:pt x="1228191" y="437920"/>
                  </a:cubicBezTo>
                  <a:cubicBezTo>
                    <a:pt x="1229774" y="455834"/>
                    <a:pt x="1231167" y="473179"/>
                    <a:pt x="1232369" y="489955"/>
                  </a:cubicBezTo>
                  <a:cubicBezTo>
                    <a:pt x="1233572" y="506728"/>
                    <a:pt x="1234205" y="524833"/>
                    <a:pt x="1234268" y="544265"/>
                  </a:cubicBezTo>
                  <a:cubicBezTo>
                    <a:pt x="1233762" y="635611"/>
                    <a:pt x="1213505" y="723347"/>
                    <a:pt x="1173499" y="807475"/>
                  </a:cubicBezTo>
                  <a:cubicBezTo>
                    <a:pt x="1133492" y="891602"/>
                    <a:pt x="1076774" y="961867"/>
                    <a:pt x="1003344" y="1018269"/>
                  </a:cubicBezTo>
                  <a:cubicBezTo>
                    <a:pt x="1084180" y="1070682"/>
                    <a:pt x="1145836" y="1142086"/>
                    <a:pt x="1188311" y="1232481"/>
                  </a:cubicBezTo>
                  <a:cubicBezTo>
                    <a:pt x="1230787" y="1322876"/>
                    <a:pt x="1252183" y="1418588"/>
                    <a:pt x="1252499" y="1519617"/>
                  </a:cubicBezTo>
                  <a:cubicBezTo>
                    <a:pt x="1252752" y="1607606"/>
                    <a:pt x="1234775" y="1693695"/>
                    <a:pt x="1198566" y="1777887"/>
                  </a:cubicBezTo>
                  <a:cubicBezTo>
                    <a:pt x="1162358" y="1862078"/>
                    <a:pt x="1106399" y="1936015"/>
                    <a:pt x="1030690" y="1999696"/>
                  </a:cubicBezTo>
                  <a:cubicBezTo>
                    <a:pt x="960995" y="2053629"/>
                    <a:pt x="880096" y="2091609"/>
                    <a:pt x="787992" y="2113639"/>
                  </a:cubicBezTo>
                  <a:cubicBezTo>
                    <a:pt x="695889" y="2135668"/>
                    <a:pt x="600557" y="2146302"/>
                    <a:pt x="501996" y="2145543"/>
                  </a:cubicBezTo>
                  <a:cubicBezTo>
                    <a:pt x="462559" y="2145606"/>
                    <a:pt x="419894" y="2144720"/>
                    <a:pt x="374000" y="2142884"/>
                  </a:cubicBezTo>
                  <a:cubicBezTo>
                    <a:pt x="328107" y="2141048"/>
                    <a:pt x="287720" y="2137884"/>
                    <a:pt x="252841" y="2133389"/>
                  </a:cubicBezTo>
                  <a:cubicBezTo>
                    <a:pt x="229672" y="2130286"/>
                    <a:pt x="206124" y="2126616"/>
                    <a:pt x="182196" y="2122375"/>
                  </a:cubicBezTo>
                  <a:cubicBezTo>
                    <a:pt x="158268" y="2118133"/>
                    <a:pt x="136240" y="2113702"/>
                    <a:pt x="116110" y="2109081"/>
                  </a:cubicBezTo>
                  <a:lnTo>
                    <a:pt x="76609" y="2096927"/>
                  </a:lnTo>
                  <a:cubicBezTo>
                    <a:pt x="45782" y="2089837"/>
                    <a:pt x="23879" y="2074392"/>
                    <a:pt x="10902" y="2050591"/>
                  </a:cubicBezTo>
                  <a:cubicBezTo>
                    <a:pt x="-2075" y="2026789"/>
                    <a:pt x="-3467" y="2000708"/>
                    <a:pt x="6725" y="1972350"/>
                  </a:cubicBezTo>
                  <a:lnTo>
                    <a:pt x="6725" y="1966273"/>
                  </a:lnTo>
                  <a:cubicBezTo>
                    <a:pt x="15144" y="1943041"/>
                    <a:pt x="30209" y="1925696"/>
                    <a:pt x="51922" y="1914239"/>
                  </a:cubicBezTo>
                  <a:cubicBezTo>
                    <a:pt x="73634" y="1902781"/>
                    <a:pt x="97056" y="1899869"/>
                    <a:pt x="122187" y="1905504"/>
                  </a:cubicBezTo>
                  <a:cubicBezTo>
                    <a:pt x="148710" y="1911706"/>
                    <a:pt x="176183" y="1917530"/>
                    <a:pt x="204605" y="1922974"/>
                  </a:cubicBezTo>
                  <a:cubicBezTo>
                    <a:pt x="233027" y="1928418"/>
                    <a:pt x="258222" y="1932723"/>
                    <a:pt x="280187" y="1935887"/>
                  </a:cubicBezTo>
                  <a:cubicBezTo>
                    <a:pt x="313610" y="1940509"/>
                    <a:pt x="351591" y="1944180"/>
                    <a:pt x="394130" y="1946903"/>
                  </a:cubicBezTo>
                  <a:cubicBezTo>
                    <a:pt x="436669" y="1949624"/>
                    <a:pt x="474650" y="1951017"/>
                    <a:pt x="508073" y="1951080"/>
                  </a:cubicBezTo>
                  <a:cubicBezTo>
                    <a:pt x="588213" y="1951523"/>
                    <a:pt x="663415" y="1943800"/>
                    <a:pt x="733680" y="1927911"/>
                  </a:cubicBezTo>
                  <a:cubicBezTo>
                    <a:pt x="803944" y="1912023"/>
                    <a:pt x="862435" y="1885310"/>
                    <a:pt x="909152" y="1847772"/>
                  </a:cubicBezTo>
                  <a:cubicBezTo>
                    <a:pt x="958970" y="1807196"/>
                    <a:pt x="995305" y="1757694"/>
                    <a:pt x="1018157" y="1699267"/>
                  </a:cubicBezTo>
                  <a:cubicBezTo>
                    <a:pt x="1041009" y="1640840"/>
                    <a:pt x="1052277" y="1579943"/>
                    <a:pt x="1051960" y="1516578"/>
                  </a:cubicBezTo>
                  <a:cubicBezTo>
                    <a:pt x="1051264" y="1429792"/>
                    <a:pt x="1029108" y="1351171"/>
                    <a:pt x="985493" y="1280715"/>
                  </a:cubicBezTo>
                  <a:cubicBezTo>
                    <a:pt x="941878" y="1210262"/>
                    <a:pt x="880982" y="1167344"/>
                    <a:pt x="802805" y="1151962"/>
                  </a:cubicBezTo>
                  <a:cubicBezTo>
                    <a:pt x="708486" y="1141770"/>
                    <a:pt x="609988" y="1135566"/>
                    <a:pt x="507313" y="1133350"/>
                  </a:cubicBezTo>
                  <a:cubicBezTo>
                    <a:pt x="404638" y="1131135"/>
                    <a:pt x="307660" y="1130249"/>
                    <a:pt x="216379" y="1130692"/>
                  </a:cubicBezTo>
                  <a:lnTo>
                    <a:pt x="155610" y="1130692"/>
                  </a:lnTo>
                  <a:cubicBezTo>
                    <a:pt x="140544" y="1130819"/>
                    <a:pt x="127377" y="1129046"/>
                    <a:pt x="116110" y="1125374"/>
                  </a:cubicBezTo>
                  <a:cubicBezTo>
                    <a:pt x="104842" y="1121703"/>
                    <a:pt x="94714" y="1115373"/>
                    <a:pt x="85725" y="1106384"/>
                  </a:cubicBezTo>
                  <a:cubicBezTo>
                    <a:pt x="67494" y="1088154"/>
                    <a:pt x="58379" y="1063846"/>
                    <a:pt x="58379" y="1033461"/>
                  </a:cubicBezTo>
                  <a:cubicBezTo>
                    <a:pt x="59075" y="1004152"/>
                    <a:pt x="68317" y="980732"/>
                    <a:pt x="86105" y="963197"/>
                  </a:cubicBezTo>
                  <a:cubicBezTo>
                    <a:pt x="103892" y="945661"/>
                    <a:pt x="126048" y="936673"/>
                    <a:pt x="152571" y="936229"/>
                  </a:cubicBezTo>
                  <a:lnTo>
                    <a:pt x="395649" y="936229"/>
                  </a:lnTo>
                  <a:cubicBezTo>
                    <a:pt x="419830" y="936167"/>
                    <a:pt x="443632" y="936294"/>
                    <a:pt x="467054" y="936610"/>
                  </a:cubicBezTo>
                  <a:cubicBezTo>
                    <a:pt x="490475" y="936926"/>
                    <a:pt x="514276" y="937812"/>
                    <a:pt x="538458" y="939268"/>
                  </a:cubicBezTo>
                  <a:cubicBezTo>
                    <a:pt x="545041" y="935723"/>
                    <a:pt x="553143" y="933699"/>
                    <a:pt x="562766" y="933191"/>
                  </a:cubicBezTo>
                  <a:cubicBezTo>
                    <a:pt x="639234" y="927621"/>
                    <a:pt x="714183" y="917493"/>
                    <a:pt x="787613" y="902806"/>
                  </a:cubicBezTo>
                  <a:cubicBezTo>
                    <a:pt x="864587" y="884386"/>
                    <a:pt x="925610" y="840707"/>
                    <a:pt x="970680" y="771771"/>
                  </a:cubicBezTo>
                  <a:cubicBezTo>
                    <a:pt x="1015751" y="702837"/>
                    <a:pt x="1038793" y="628014"/>
                    <a:pt x="1039806" y="547305"/>
                  </a:cubicBezTo>
                  <a:cubicBezTo>
                    <a:pt x="1039553" y="497677"/>
                    <a:pt x="1027905" y="448807"/>
                    <a:pt x="1004863" y="400698"/>
                  </a:cubicBezTo>
                  <a:cubicBezTo>
                    <a:pt x="981822" y="352589"/>
                    <a:pt x="948905" y="311315"/>
                    <a:pt x="906113" y="276882"/>
                  </a:cubicBezTo>
                  <a:cubicBezTo>
                    <a:pt x="862688" y="246813"/>
                    <a:pt x="809008" y="225670"/>
                    <a:pt x="745074" y="213453"/>
                  </a:cubicBezTo>
                  <a:cubicBezTo>
                    <a:pt x="681139" y="201235"/>
                    <a:pt x="612267" y="196046"/>
                    <a:pt x="538458" y="197879"/>
                  </a:cubicBezTo>
                  <a:cubicBezTo>
                    <a:pt x="472434" y="199525"/>
                    <a:pt x="400903" y="203830"/>
                    <a:pt x="323865" y="210794"/>
                  </a:cubicBezTo>
                  <a:cubicBezTo>
                    <a:pt x="246827" y="217757"/>
                    <a:pt x="177575" y="226618"/>
                    <a:pt x="116110" y="237382"/>
                  </a:cubicBezTo>
                  <a:cubicBezTo>
                    <a:pt x="89523" y="241369"/>
                    <a:pt x="65975" y="235673"/>
                    <a:pt x="45465" y="220289"/>
                  </a:cubicBezTo>
                  <a:cubicBezTo>
                    <a:pt x="24955" y="204907"/>
                    <a:pt x="12042" y="183257"/>
                    <a:pt x="6725" y="155342"/>
                  </a:cubicBezTo>
                  <a:cubicBezTo>
                    <a:pt x="5142" y="142998"/>
                    <a:pt x="5269" y="130464"/>
                    <a:pt x="7104" y="117740"/>
                  </a:cubicBezTo>
                  <a:cubicBezTo>
                    <a:pt x="8940" y="105016"/>
                    <a:pt x="12865" y="93243"/>
                    <a:pt x="18878" y="82419"/>
                  </a:cubicBezTo>
                  <a:cubicBezTo>
                    <a:pt x="26601" y="70326"/>
                    <a:pt x="36223" y="61086"/>
                    <a:pt x="47744" y="54692"/>
                  </a:cubicBezTo>
                  <a:cubicBezTo>
                    <a:pt x="59265" y="48298"/>
                    <a:pt x="71925" y="44374"/>
                    <a:pt x="85725" y="42918"/>
                  </a:cubicBezTo>
                  <a:cubicBezTo>
                    <a:pt x="148520" y="32031"/>
                    <a:pt x="220431" y="22661"/>
                    <a:pt x="301456" y="14813"/>
                  </a:cubicBezTo>
                  <a:cubicBezTo>
                    <a:pt x="382483" y="6962"/>
                    <a:pt x="460470" y="2153"/>
                    <a:pt x="535419" y="379"/>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646562" y="4852128"/>
              <a:ext cx="593870" cy="926036"/>
            </a:xfrm>
            <a:custGeom>
              <a:avLst/>
              <a:gdLst/>
              <a:ahLst/>
              <a:cxnLst/>
              <a:rect l="l" t="t" r="r" b="b"/>
              <a:pathLst>
                <a:path w="1350388" h="2105688">
                  <a:moveTo>
                    <a:pt x="687971" y="25"/>
                  </a:moveTo>
                  <a:lnTo>
                    <a:pt x="712279" y="25"/>
                  </a:lnTo>
                  <a:cubicBezTo>
                    <a:pt x="894524" y="11671"/>
                    <a:pt x="1037459" y="72695"/>
                    <a:pt x="1141084" y="183093"/>
                  </a:cubicBezTo>
                  <a:cubicBezTo>
                    <a:pt x="1244708" y="293490"/>
                    <a:pt x="1309403" y="428956"/>
                    <a:pt x="1335166" y="589489"/>
                  </a:cubicBezTo>
                  <a:cubicBezTo>
                    <a:pt x="1339661" y="614113"/>
                    <a:pt x="1342826" y="640067"/>
                    <a:pt x="1344661" y="667350"/>
                  </a:cubicBezTo>
                  <a:cubicBezTo>
                    <a:pt x="1346497" y="694633"/>
                    <a:pt x="1347383" y="721346"/>
                    <a:pt x="1347320" y="747489"/>
                  </a:cubicBezTo>
                  <a:lnTo>
                    <a:pt x="1350359" y="1242761"/>
                  </a:lnTo>
                  <a:cubicBezTo>
                    <a:pt x="1351055" y="1358096"/>
                    <a:pt x="1339028" y="1469254"/>
                    <a:pt x="1314277" y="1576233"/>
                  </a:cubicBezTo>
                  <a:cubicBezTo>
                    <a:pt x="1289526" y="1683213"/>
                    <a:pt x="1247873" y="1777659"/>
                    <a:pt x="1189319" y="1859571"/>
                  </a:cubicBezTo>
                  <a:cubicBezTo>
                    <a:pt x="1132728" y="1938761"/>
                    <a:pt x="1056006" y="1999151"/>
                    <a:pt x="959155" y="2040740"/>
                  </a:cubicBezTo>
                  <a:cubicBezTo>
                    <a:pt x="862304" y="2082330"/>
                    <a:pt x="756716" y="2103979"/>
                    <a:pt x="642394" y="2105688"/>
                  </a:cubicBezTo>
                  <a:cubicBezTo>
                    <a:pt x="510952" y="2093740"/>
                    <a:pt x="400441" y="2053827"/>
                    <a:pt x="310863" y="1985949"/>
                  </a:cubicBezTo>
                  <a:cubicBezTo>
                    <a:pt x="221284" y="1918071"/>
                    <a:pt x="151287" y="1833144"/>
                    <a:pt x="100870" y="1731168"/>
                  </a:cubicBezTo>
                  <a:cubicBezTo>
                    <a:pt x="50454" y="1629192"/>
                    <a:pt x="18269" y="1521082"/>
                    <a:pt x="4314" y="1406839"/>
                  </a:cubicBezTo>
                  <a:cubicBezTo>
                    <a:pt x="2669" y="1380568"/>
                    <a:pt x="1402" y="1352588"/>
                    <a:pt x="516" y="1322901"/>
                  </a:cubicBezTo>
                  <a:cubicBezTo>
                    <a:pt x="-370" y="1293212"/>
                    <a:pt x="-117" y="1264473"/>
                    <a:pt x="1276" y="1236684"/>
                  </a:cubicBezTo>
                  <a:cubicBezTo>
                    <a:pt x="1402" y="1163507"/>
                    <a:pt x="1909" y="1089571"/>
                    <a:pt x="2795" y="1014875"/>
                  </a:cubicBezTo>
                  <a:cubicBezTo>
                    <a:pt x="3681" y="940179"/>
                    <a:pt x="4188" y="866243"/>
                    <a:pt x="4314" y="793067"/>
                  </a:cubicBezTo>
                  <a:cubicBezTo>
                    <a:pt x="4251" y="681719"/>
                    <a:pt x="18811" y="577778"/>
                    <a:pt x="47993" y="481243"/>
                  </a:cubicBezTo>
                  <a:cubicBezTo>
                    <a:pt x="77174" y="384708"/>
                    <a:pt x="121359" y="298239"/>
                    <a:pt x="180546" y="221833"/>
                  </a:cubicBezTo>
                  <a:cubicBezTo>
                    <a:pt x="235112" y="151253"/>
                    <a:pt x="304490" y="96433"/>
                    <a:pt x="388681" y="57376"/>
                  </a:cubicBezTo>
                  <a:cubicBezTo>
                    <a:pt x="472872" y="18319"/>
                    <a:pt x="572636" y="-799"/>
                    <a:pt x="687971" y="25"/>
                  </a:cubicBezTo>
                  <a:close/>
                  <a:moveTo>
                    <a:pt x="706202" y="197525"/>
                  </a:moveTo>
                  <a:cubicBezTo>
                    <a:pt x="621188" y="194803"/>
                    <a:pt x="547378" y="206325"/>
                    <a:pt x="484773" y="232088"/>
                  </a:cubicBezTo>
                  <a:cubicBezTo>
                    <a:pt x="422168" y="257852"/>
                    <a:pt x="370387" y="295959"/>
                    <a:pt x="329431" y="346411"/>
                  </a:cubicBezTo>
                  <a:cubicBezTo>
                    <a:pt x="287082" y="401799"/>
                    <a:pt x="255558" y="468013"/>
                    <a:pt x="234859" y="545052"/>
                  </a:cubicBezTo>
                  <a:cubicBezTo>
                    <a:pt x="214159" y="622089"/>
                    <a:pt x="203144" y="705774"/>
                    <a:pt x="201815" y="796105"/>
                  </a:cubicBezTo>
                  <a:cubicBezTo>
                    <a:pt x="201562" y="869155"/>
                    <a:pt x="200549" y="942585"/>
                    <a:pt x="198776" y="1016395"/>
                  </a:cubicBezTo>
                  <a:cubicBezTo>
                    <a:pt x="197004" y="1090204"/>
                    <a:pt x="195992" y="1163634"/>
                    <a:pt x="195738" y="1236684"/>
                  </a:cubicBezTo>
                  <a:cubicBezTo>
                    <a:pt x="194156" y="1284097"/>
                    <a:pt x="195802" y="1332078"/>
                    <a:pt x="200676" y="1380631"/>
                  </a:cubicBezTo>
                  <a:cubicBezTo>
                    <a:pt x="205550" y="1429184"/>
                    <a:pt x="214033" y="1476407"/>
                    <a:pt x="226123" y="1522301"/>
                  </a:cubicBezTo>
                  <a:cubicBezTo>
                    <a:pt x="249861" y="1632001"/>
                    <a:pt x="295818" y="1721764"/>
                    <a:pt x="363994" y="1791585"/>
                  </a:cubicBezTo>
                  <a:cubicBezTo>
                    <a:pt x="432169" y="1861407"/>
                    <a:pt x="525983" y="1900274"/>
                    <a:pt x="645432" y="1908187"/>
                  </a:cubicBezTo>
                  <a:cubicBezTo>
                    <a:pt x="733232" y="1911034"/>
                    <a:pt x="808307" y="1898502"/>
                    <a:pt x="870659" y="1870586"/>
                  </a:cubicBezTo>
                  <a:cubicBezTo>
                    <a:pt x="933011" y="1842670"/>
                    <a:pt x="984539" y="1800511"/>
                    <a:pt x="1025242" y="1744109"/>
                  </a:cubicBezTo>
                  <a:cubicBezTo>
                    <a:pt x="1071768" y="1679161"/>
                    <a:pt x="1104812" y="1603200"/>
                    <a:pt x="1124372" y="1516224"/>
                  </a:cubicBezTo>
                  <a:cubicBezTo>
                    <a:pt x="1143932" y="1429247"/>
                    <a:pt x="1153427" y="1338093"/>
                    <a:pt x="1152858" y="1242761"/>
                  </a:cubicBezTo>
                  <a:lnTo>
                    <a:pt x="1149819" y="747489"/>
                  </a:lnTo>
                  <a:cubicBezTo>
                    <a:pt x="1150326" y="664945"/>
                    <a:pt x="1137159" y="583919"/>
                    <a:pt x="1110319" y="504412"/>
                  </a:cubicBezTo>
                  <a:cubicBezTo>
                    <a:pt x="1079618" y="419082"/>
                    <a:pt x="1030116" y="348183"/>
                    <a:pt x="961814" y="291718"/>
                  </a:cubicBezTo>
                  <a:cubicBezTo>
                    <a:pt x="893511" y="235253"/>
                    <a:pt x="808307" y="203854"/>
                    <a:pt x="706202" y="197525"/>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3" name="组合 272"/>
          <p:cNvGrpSpPr/>
          <p:nvPr/>
        </p:nvGrpSpPr>
        <p:grpSpPr>
          <a:xfrm>
            <a:off x="5203760" y="-369459"/>
            <a:ext cx="6988240" cy="4421651"/>
            <a:chOff x="5203760" y="-369459"/>
            <a:chExt cx="6988240" cy="4421651"/>
          </a:xfrm>
        </p:grpSpPr>
        <p:sp>
          <p:nvSpPr>
            <p:cNvPr id="274" name="等腰三角形 273"/>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等腰三角形 275"/>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等腰三角形 277"/>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等腰三角形 285"/>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等腰三角形 286"/>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等腰三角形 287"/>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等腰三角形 288"/>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等腰三角形 289"/>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等腰三角形 290"/>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等腰三角形 291"/>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等腰三角形 292"/>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等腰三角形 293"/>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等腰三角形 294"/>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等腰三角形 295"/>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等腰三角形 296"/>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等腰三角形 297"/>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等腰三角形 298"/>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等腰三角形 299"/>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等腰三角形 300"/>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等腰三角形 301"/>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等腰三角形 302"/>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等腰三角形 303"/>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等腰三角形 304"/>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等腰三角形 305"/>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等腰三角形 306"/>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等腰三角形 307"/>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等腰三角形 308"/>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等腰三角形 309"/>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等腰三角形 310"/>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等腰三角形 311"/>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等腰三角形 312"/>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等腰三角形 313"/>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等腰三角形 314"/>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等腰三角形 315"/>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等腰三角形 316"/>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等腰三角形 317"/>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等腰三角形 318"/>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等腰三角形 320"/>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等腰三角形 323"/>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等腰三角形 324"/>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等腰三角形 325"/>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等腰三角形 326"/>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等腰三角形 327"/>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等腰三角形 328"/>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等腰三角形 329"/>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等腰三角形 330"/>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等腰三角形 331"/>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等腰三角形 332"/>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等腰三角形 333"/>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等腰三角形 334"/>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等腰三角形 335"/>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等腰三角形 336"/>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等腰三角形 339"/>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等腰三角形 341"/>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等腰三角形 342"/>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等腰三角形 343"/>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等腰三角形 344"/>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等腰三角形 345"/>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等腰三角形 346"/>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等腰三角形 347"/>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等腰三角形 348"/>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等腰三角形 349"/>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等腰三角形 350"/>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等腰三角形 351"/>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等腰三角形 352"/>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等腰三角形 353"/>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等腰三角形 358"/>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等腰三角形 359"/>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等腰三角形 360"/>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2" name="组合 361"/>
          <p:cNvGrpSpPr/>
          <p:nvPr/>
        </p:nvGrpSpPr>
        <p:grpSpPr>
          <a:xfrm>
            <a:off x="-10549" y="3165604"/>
            <a:ext cx="3811767" cy="4051507"/>
            <a:chOff x="-10549" y="3165604"/>
            <a:chExt cx="3811767" cy="4051507"/>
          </a:xfrm>
        </p:grpSpPr>
        <p:sp>
          <p:nvSpPr>
            <p:cNvPr id="363" name="等腰三角形 362"/>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等腰三角形 363"/>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等腰三角形 364"/>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等腰三角形 365"/>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等腰三角形 366"/>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等腰三角形 367"/>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等腰三角形 368"/>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等腰三角形 369"/>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等腰三角形 370"/>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等腰三角形 371"/>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等腰三角形 372"/>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等腰三角形 373"/>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等腰三角形 374"/>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等腰三角形 375"/>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等腰三角形 376"/>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等腰三角形 377"/>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等腰三角形 378"/>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等腰三角形 379"/>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等腰三角形 380"/>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等腰三角形 381"/>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等腰三角形 382"/>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等腰三角形 383"/>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等腰三角形 384"/>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等腰三角形 385"/>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等腰三角形 386"/>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等腰三角形 387"/>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等腰三角形 388"/>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等腰三角形 389"/>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等腰三角形 390"/>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500"/>
                                        <p:tgtEl>
                                          <p:spTgt spid="36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500" fill="hold"/>
                                        <p:tgtEl>
                                          <p:spTgt spid="112"/>
                                        </p:tgtEl>
                                        <p:attrNameLst>
                                          <p:attrName>ppt_w</p:attrName>
                                        </p:attrNameLst>
                                      </p:cBhvr>
                                      <p:tavLst>
                                        <p:tav tm="0">
                                          <p:val>
                                            <p:fltVal val="0"/>
                                          </p:val>
                                        </p:tav>
                                        <p:tav tm="100000">
                                          <p:val>
                                            <p:strVal val="#ppt_w"/>
                                          </p:val>
                                        </p:tav>
                                      </p:tavLst>
                                    </p:anim>
                                    <p:anim calcmode="lin" valueType="num">
                                      <p:cBhvr>
                                        <p:cTn id="16" dur="500" fill="hold"/>
                                        <p:tgtEl>
                                          <p:spTgt spid="112"/>
                                        </p:tgtEl>
                                        <p:attrNameLst>
                                          <p:attrName>ppt_h</p:attrName>
                                        </p:attrNameLst>
                                      </p:cBhvr>
                                      <p:tavLst>
                                        <p:tav tm="0">
                                          <p:val>
                                            <p:fltVal val="0"/>
                                          </p:val>
                                        </p:tav>
                                        <p:tav tm="100000">
                                          <p:val>
                                            <p:strVal val="#ppt_h"/>
                                          </p:val>
                                        </p:tav>
                                      </p:tavLst>
                                    </p:anim>
                                    <p:animEffect transition="in" filter="fade">
                                      <p:cBhvr>
                                        <p:cTn id="17" dur="500"/>
                                        <p:tgtEl>
                                          <p:spTgt spid="112"/>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435"/>
                                        </p:tgtEl>
                                        <p:attrNameLst>
                                          <p:attrName>style.visibility</p:attrName>
                                        </p:attrNameLst>
                                      </p:cBhvr>
                                      <p:to>
                                        <p:strVal val="visible"/>
                                      </p:to>
                                    </p:set>
                                    <p:anim calcmode="lin" valueType="num">
                                      <p:cBhvr>
                                        <p:cTn id="20" dur="500" fill="hold"/>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5"/>
                                        </p:tgtEl>
                                        <p:attrNameLst>
                                          <p:attrName>ppt_y</p:attrName>
                                        </p:attrNameLst>
                                      </p:cBhvr>
                                      <p:tavLst>
                                        <p:tav tm="0">
                                          <p:val>
                                            <p:strVal val="#ppt_y"/>
                                          </p:val>
                                        </p:tav>
                                        <p:tav tm="100000">
                                          <p:val>
                                            <p:strVal val="#ppt_y"/>
                                          </p:val>
                                        </p:tav>
                                      </p:tavLst>
                                    </p:anim>
                                    <p:anim calcmode="lin" valueType="num">
                                      <p:cBhvr>
                                        <p:cTn id="22" dur="500" fill="hold"/>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5"/>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439"/>
                                        </p:tgtEl>
                                        <p:attrNameLst>
                                          <p:attrName>style.visibility</p:attrName>
                                        </p:attrNameLst>
                                      </p:cBhvr>
                                      <p:to>
                                        <p:strVal val="visible"/>
                                      </p:to>
                                    </p:set>
                                    <p:animEffect transition="in" filter="fade">
                                      <p:cBhvr>
                                        <p:cTn id="27" dur="1000"/>
                                        <p:tgtEl>
                                          <p:spTgt spid="439"/>
                                        </p:tgtEl>
                                      </p:cBhvr>
                                    </p:animEffect>
                                    <p:anim calcmode="lin" valueType="num">
                                      <p:cBhvr>
                                        <p:cTn id="28" dur="1000" fill="hold"/>
                                        <p:tgtEl>
                                          <p:spTgt spid="439"/>
                                        </p:tgtEl>
                                        <p:attrNameLst>
                                          <p:attrName>ppt_x</p:attrName>
                                        </p:attrNameLst>
                                      </p:cBhvr>
                                      <p:tavLst>
                                        <p:tav tm="0">
                                          <p:val>
                                            <p:strVal val="#ppt_x"/>
                                          </p:val>
                                        </p:tav>
                                        <p:tav tm="100000">
                                          <p:val>
                                            <p:strVal val="#ppt_x"/>
                                          </p:val>
                                        </p:tav>
                                      </p:tavLst>
                                    </p:anim>
                                    <p:anim calcmode="lin" valueType="num">
                                      <p:cBhvr>
                                        <p:cTn id="29" dur="1000" fill="hold"/>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P spid="4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灯片编号占位符 3"/>
          <p:cNvSpPr>
            <a:spLocks noGrp="1"/>
          </p:cNvSpPr>
          <p:nvPr>
            <p:ph type="sldNum" sz="quarter" idx="12"/>
          </p:nvPr>
        </p:nvSpPr>
        <p:spPr/>
        <p:txBody>
          <a:bodyPr/>
          <a:lstStyle/>
          <a:p>
            <a:fld id="{18AF668F-848C-4CC0-8143-F2E483CC7783}" type="slidenum">
              <a:rPr lang="zh-CN" altLang="en-US" smtClean="0"/>
              <a:t>2</a:t>
            </a:fld>
            <a:endParaRPr lang="zh-CN" altLang="en-US"/>
          </a:p>
        </p:txBody>
      </p:sp>
      <p:sp>
        <p:nvSpPr>
          <p:cNvPr id="7" name="等腰三角形 6"/>
          <p:cNvSpPr/>
          <p:nvPr/>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10235294" y="-320993"/>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6200000">
            <a:off x="10870588" y="41594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6200000">
            <a:off x="10870588" y="1152888"/>
            <a:ext cx="736941" cy="635294"/>
          </a:xfrm>
          <a:prstGeom prst="triangle">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a:off x="11505883" y="1521356"/>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84320" y="733594"/>
            <a:ext cx="5366021" cy="1200329"/>
          </a:xfrm>
          <a:prstGeom prst="rect">
            <a:avLst/>
          </a:prstGeom>
        </p:spPr>
        <p:txBody>
          <a:bodyPr wrap="none">
            <a:spAutoFit/>
          </a:bodyPr>
          <a:lstStyle/>
          <a:p>
            <a:r>
              <a:rPr lang="zh-CN" altLang="en-US" sz="4400" dirty="0">
                <a:solidFill>
                  <a:schemeClr val="tx2"/>
                </a:solidFill>
                <a:latin typeface="微软雅黑" panose="020B0503020204020204" pitchFamily="34" charset="-122"/>
                <a:ea typeface="微软雅黑" panose="020B0503020204020204" pitchFamily="34" charset="-122"/>
              </a:rPr>
              <a:t>WELCOME</a:t>
            </a:r>
            <a:endParaRPr lang="en-US" altLang="zh-CN" sz="4400" dirty="0">
              <a:solidFill>
                <a:schemeClr val="tx2"/>
              </a:solidFill>
              <a:latin typeface="微软雅黑" panose="020B0503020204020204" pitchFamily="34" charset="-122"/>
              <a:ea typeface="微软雅黑" panose="020B0503020204020204" pitchFamily="34" charset="-122"/>
            </a:endParaRPr>
          </a:p>
          <a:p>
            <a:r>
              <a:rPr lang="zh-CN" altLang="en-US" sz="2800" dirty="0">
                <a:solidFill>
                  <a:schemeClr val="accent3"/>
                </a:solidFill>
                <a:latin typeface="微软雅黑" panose="020B0503020204020204" pitchFamily="34" charset="-122"/>
                <a:ea typeface="微软雅黑" panose="020B0503020204020204" pitchFamily="34" charset="-122"/>
              </a:rPr>
              <a:t>TO OUR AMAZING COMPANY</a:t>
            </a:r>
          </a:p>
        </p:txBody>
      </p:sp>
      <p:sp>
        <p:nvSpPr>
          <p:cNvPr id="28" name="矩形 27"/>
          <p:cNvSpPr/>
          <p:nvPr/>
        </p:nvSpPr>
        <p:spPr>
          <a:xfrm>
            <a:off x="484320" y="2022943"/>
            <a:ext cx="6497505" cy="1092607"/>
          </a:xfrm>
          <a:prstGeom prst="rect">
            <a:avLst/>
          </a:prstGeom>
        </p:spPr>
        <p:txBody>
          <a:bodyPr wrap="square">
            <a:spAutoFit/>
          </a:bodyPr>
          <a:lstStyle/>
          <a:p>
            <a:pPr>
              <a:lnSpc>
                <a:spcPct val="150000"/>
              </a:lnSpc>
              <a:spcAft>
                <a:spcPts val="600"/>
              </a:spcAft>
            </a:pPr>
            <a:r>
              <a:rPr lang="zh-CN" altLang="en-US" sz="1000" dirty="0">
                <a:solidFill>
                  <a:schemeClr val="accent1"/>
                </a:solidFill>
                <a:latin typeface="+mn-ea"/>
              </a:rPr>
              <a:t>为客户服务是我们存在的唯一理由，客户需求是我们发展的原动力。</a:t>
            </a:r>
            <a:endParaRPr lang="en-US" altLang="zh-CN" sz="1000" dirty="0">
              <a:solidFill>
                <a:schemeClr val="accent1"/>
              </a:solidFill>
              <a:latin typeface="+mn-ea"/>
            </a:endParaRP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1000" dirty="0">
              <a:solidFill>
                <a:schemeClr val="accent1"/>
              </a:solidFill>
              <a:latin typeface="+mn-ea"/>
            </a:endParaRPr>
          </a:p>
        </p:txBody>
      </p:sp>
      <p:sp>
        <p:nvSpPr>
          <p:cNvPr id="33" name="等腰三角形 32"/>
          <p:cNvSpPr/>
          <p:nvPr/>
        </p:nvSpPr>
        <p:spPr>
          <a:xfrm rot="16200000">
            <a:off x="8329413" y="412600"/>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8964706" y="412600"/>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6200000">
            <a:off x="9600000" y="412600"/>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5400000">
            <a:off x="10235294" y="412600"/>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rot="5400000">
            <a:off x="8329413" y="781071"/>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6200000">
            <a:off x="8964706" y="781071"/>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9600000" y="781071"/>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a:off x="10235294" y="781071"/>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6200000">
            <a:off x="9600000" y="1149541"/>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5400000">
            <a:off x="10235294" y="1149541"/>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5400000">
            <a:off x="9600000" y="1518011"/>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16200000">
            <a:off x="10235294" y="1518011"/>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16200000">
            <a:off x="9600000" y="1886481"/>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5400000">
            <a:off x="10235294" y="1886481"/>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5400000">
            <a:off x="8964704" y="1149540"/>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5400000">
            <a:off x="10870587" y="1514661"/>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6200000">
            <a:off x="10870588" y="1883129"/>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rot="5400000">
            <a:off x="11505882" y="1893176"/>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6200000">
            <a:off x="11505883" y="2261644"/>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
                            </p:stCondLst>
                            <p:childTnLst>
                              <p:par>
                                <p:cTn id="11" presetID="1" presetClass="entr" presetSubtype="0" fill="hold" grpId="0" nodeType="afterEffect">
                                  <p:stCondLst>
                                    <p:cond delay="5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
                            </p:stCondLst>
                            <p:childTnLst>
                              <p:par>
                                <p:cTn id="14" presetID="1" presetClass="entr" presetSubtype="0" fill="hold" grpId="0" nodeType="afterEffect">
                                  <p:stCondLst>
                                    <p:cond delay="5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50"/>
                            </p:stCondLst>
                            <p:childTnLst>
                              <p:par>
                                <p:cTn id="17" presetID="1" presetClass="entr" presetSubtype="0" fill="hold" grpId="0" nodeType="afterEffect">
                                  <p:stCondLst>
                                    <p:cond delay="5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00"/>
                            </p:stCondLst>
                            <p:childTnLst>
                              <p:par>
                                <p:cTn id="20" presetID="1" presetClass="entr" presetSubtype="0" fill="hold" grpId="0" nodeType="afterEffect">
                                  <p:stCondLst>
                                    <p:cond delay="5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250"/>
                            </p:stCondLst>
                            <p:childTnLst>
                              <p:par>
                                <p:cTn id="23" presetID="1" presetClass="entr" presetSubtype="0" fill="hold" grpId="0" nodeType="afterEffect">
                                  <p:stCondLst>
                                    <p:cond delay="5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300"/>
                            </p:stCondLst>
                            <p:childTnLst>
                              <p:par>
                                <p:cTn id="26" presetID="1" presetClass="entr" presetSubtype="0" fill="hold" grpId="0" nodeType="afterEffect">
                                  <p:stCondLst>
                                    <p:cond delay="5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350"/>
                            </p:stCondLst>
                            <p:childTnLst>
                              <p:par>
                                <p:cTn id="29" presetID="1" presetClass="entr" presetSubtype="0" fill="hold" grpId="0" nodeType="afterEffect">
                                  <p:stCondLst>
                                    <p:cond delay="5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400"/>
                            </p:stCondLst>
                            <p:childTnLst>
                              <p:par>
                                <p:cTn id="32" presetID="1" presetClass="entr" presetSubtype="0" fill="hold" grpId="0" nodeType="afterEffect">
                                  <p:stCondLst>
                                    <p:cond delay="5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450"/>
                            </p:stCondLst>
                            <p:childTnLst>
                              <p:par>
                                <p:cTn id="35" presetID="1" presetClass="entr" presetSubtype="0" fill="hold" grpId="0" nodeType="afterEffect">
                                  <p:stCondLst>
                                    <p:cond delay="5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5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550"/>
                            </p:stCondLst>
                            <p:childTnLst>
                              <p:par>
                                <p:cTn id="41" presetID="1" presetClass="entr" presetSubtype="0" fill="hold" grpId="0" nodeType="afterEffect">
                                  <p:stCondLst>
                                    <p:cond delay="5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600"/>
                            </p:stCondLst>
                            <p:childTnLst>
                              <p:par>
                                <p:cTn id="44" presetID="1" presetClass="entr" presetSubtype="0" fill="hold" grpId="0" nodeType="afterEffect">
                                  <p:stCondLst>
                                    <p:cond delay="5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650"/>
                            </p:stCondLst>
                            <p:childTnLst>
                              <p:par>
                                <p:cTn id="47" presetID="1" presetClass="entr" presetSubtype="0" fill="hold" grpId="0" nodeType="afterEffect">
                                  <p:stCondLst>
                                    <p:cond delay="5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700"/>
                            </p:stCondLst>
                            <p:childTnLst>
                              <p:par>
                                <p:cTn id="50" presetID="1" presetClass="entr" presetSubtype="0" fill="hold" grpId="0" nodeType="afterEffect">
                                  <p:stCondLst>
                                    <p:cond delay="5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p:stCondLst>
                              <p:cond delay="750"/>
                            </p:stCondLst>
                            <p:childTnLst>
                              <p:par>
                                <p:cTn id="53" presetID="1" presetClass="entr" presetSubtype="0" fill="hold" grpId="0" nodeType="afterEffect">
                                  <p:stCondLst>
                                    <p:cond delay="50"/>
                                  </p:stCondLst>
                                  <p:childTnLst>
                                    <p:set>
                                      <p:cBhvr>
                                        <p:cTn id="54" dur="1" fill="hold">
                                          <p:stCondLst>
                                            <p:cond delay="0"/>
                                          </p:stCondLst>
                                        </p:cTn>
                                        <p:tgtEl>
                                          <p:spTgt spid="23"/>
                                        </p:tgtEl>
                                        <p:attrNameLst>
                                          <p:attrName>style.visibility</p:attrName>
                                        </p:attrNameLst>
                                      </p:cBhvr>
                                      <p:to>
                                        <p:strVal val="visible"/>
                                      </p:to>
                                    </p:set>
                                  </p:childTnLst>
                                </p:cTn>
                              </p:par>
                            </p:childTnLst>
                          </p:cTn>
                        </p:par>
                        <p:par>
                          <p:cTn id="55" fill="hold">
                            <p:stCondLst>
                              <p:cond delay="800"/>
                            </p:stCondLst>
                            <p:childTnLst>
                              <p:par>
                                <p:cTn id="56" presetID="1" presetClass="entr" presetSubtype="0" fill="hold" grpId="0" nodeType="afterEffect">
                                  <p:stCondLst>
                                    <p:cond delay="50"/>
                                  </p:stCondLst>
                                  <p:childTnLst>
                                    <p:set>
                                      <p:cBhvr>
                                        <p:cTn id="57" dur="1" fill="hold">
                                          <p:stCondLst>
                                            <p:cond delay="0"/>
                                          </p:stCondLst>
                                        </p:cTn>
                                        <p:tgtEl>
                                          <p:spTgt spid="33"/>
                                        </p:tgtEl>
                                        <p:attrNameLst>
                                          <p:attrName>style.visibility</p:attrName>
                                        </p:attrNameLst>
                                      </p:cBhvr>
                                      <p:to>
                                        <p:strVal val="visible"/>
                                      </p:to>
                                    </p:set>
                                  </p:childTnLst>
                                </p:cTn>
                              </p:par>
                            </p:childTnLst>
                          </p:cTn>
                        </p:par>
                        <p:par>
                          <p:cTn id="58" fill="hold">
                            <p:stCondLst>
                              <p:cond delay="850"/>
                            </p:stCondLst>
                            <p:childTnLst>
                              <p:par>
                                <p:cTn id="59" presetID="1" presetClass="entr" presetSubtype="0" fill="hold" grpId="0" nodeType="afterEffect">
                                  <p:stCondLst>
                                    <p:cond delay="50"/>
                                  </p:stCondLst>
                                  <p:childTnLst>
                                    <p:set>
                                      <p:cBhvr>
                                        <p:cTn id="60" dur="1" fill="hold">
                                          <p:stCondLst>
                                            <p:cond delay="0"/>
                                          </p:stCondLst>
                                        </p:cTn>
                                        <p:tgtEl>
                                          <p:spTgt spid="34"/>
                                        </p:tgtEl>
                                        <p:attrNameLst>
                                          <p:attrName>style.visibility</p:attrName>
                                        </p:attrNameLst>
                                      </p:cBhvr>
                                      <p:to>
                                        <p:strVal val="visible"/>
                                      </p:to>
                                    </p:set>
                                  </p:childTnLst>
                                </p:cTn>
                              </p:par>
                            </p:childTnLst>
                          </p:cTn>
                        </p:par>
                        <p:par>
                          <p:cTn id="61" fill="hold">
                            <p:stCondLst>
                              <p:cond delay="900"/>
                            </p:stCondLst>
                            <p:childTnLst>
                              <p:par>
                                <p:cTn id="62" presetID="1" presetClass="entr" presetSubtype="0" fill="hold" grpId="0" nodeType="afterEffect">
                                  <p:stCondLst>
                                    <p:cond delay="50"/>
                                  </p:stCondLst>
                                  <p:childTnLst>
                                    <p:set>
                                      <p:cBhvr>
                                        <p:cTn id="63" dur="1" fill="hold">
                                          <p:stCondLst>
                                            <p:cond delay="0"/>
                                          </p:stCondLst>
                                        </p:cTn>
                                        <p:tgtEl>
                                          <p:spTgt spid="35"/>
                                        </p:tgtEl>
                                        <p:attrNameLst>
                                          <p:attrName>style.visibility</p:attrName>
                                        </p:attrNameLst>
                                      </p:cBhvr>
                                      <p:to>
                                        <p:strVal val="visible"/>
                                      </p:to>
                                    </p:set>
                                  </p:childTnLst>
                                </p:cTn>
                              </p:par>
                            </p:childTnLst>
                          </p:cTn>
                        </p:par>
                        <p:par>
                          <p:cTn id="64" fill="hold">
                            <p:stCondLst>
                              <p:cond delay="950"/>
                            </p:stCondLst>
                            <p:childTnLst>
                              <p:par>
                                <p:cTn id="65" presetID="1" presetClass="entr" presetSubtype="0" fill="hold" grpId="0" nodeType="afterEffect">
                                  <p:stCondLst>
                                    <p:cond delay="50"/>
                                  </p:stCondLst>
                                  <p:childTnLst>
                                    <p:set>
                                      <p:cBhvr>
                                        <p:cTn id="66" dur="1" fill="hold">
                                          <p:stCondLst>
                                            <p:cond delay="0"/>
                                          </p:stCondLst>
                                        </p:cTn>
                                        <p:tgtEl>
                                          <p:spTgt spid="36"/>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50"/>
                                  </p:stCondLst>
                                  <p:childTnLst>
                                    <p:set>
                                      <p:cBhvr>
                                        <p:cTn id="69" dur="1" fill="hold">
                                          <p:stCondLst>
                                            <p:cond delay="0"/>
                                          </p:stCondLst>
                                        </p:cTn>
                                        <p:tgtEl>
                                          <p:spTgt spid="37"/>
                                        </p:tgtEl>
                                        <p:attrNameLst>
                                          <p:attrName>style.visibility</p:attrName>
                                        </p:attrNameLst>
                                      </p:cBhvr>
                                      <p:to>
                                        <p:strVal val="visible"/>
                                      </p:to>
                                    </p:set>
                                  </p:childTnLst>
                                </p:cTn>
                              </p:par>
                            </p:childTnLst>
                          </p:cTn>
                        </p:par>
                        <p:par>
                          <p:cTn id="70" fill="hold">
                            <p:stCondLst>
                              <p:cond delay="1050"/>
                            </p:stCondLst>
                            <p:childTnLst>
                              <p:par>
                                <p:cTn id="71" presetID="1" presetClass="entr" presetSubtype="0" fill="hold" grpId="0" nodeType="afterEffect">
                                  <p:stCondLst>
                                    <p:cond delay="50"/>
                                  </p:stCondLst>
                                  <p:childTnLst>
                                    <p:set>
                                      <p:cBhvr>
                                        <p:cTn id="72" dur="1" fill="hold">
                                          <p:stCondLst>
                                            <p:cond delay="0"/>
                                          </p:stCondLst>
                                        </p:cTn>
                                        <p:tgtEl>
                                          <p:spTgt spid="38"/>
                                        </p:tgtEl>
                                        <p:attrNameLst>
                                          <p:attrName>style.visibility</p:attrName>
                                        </p:attrNameLst>
                                      </p:cBhvr>
                                      <p:to>
                                        <p:strVal val="visible"/>
                                      </p:to>
                                    </p:set>
                                  </p:childTnLst>
                                </p:cTn>
                              </p:par>
                            </p:childTnLst>
                          </p:cTn>
                        </p:par>
                        <p:par>
                          <p:cTn id="73" fill="hold">
                            <p:stCondLst>
                              <p:cond delay="1100"/>
                            </p:stCondLst>
                            <p:childTnLst>
                              <p:par>
                                <p:cTn id="74" presetID="1" presetClass="entr" presetSubtype="0" fill="hold" grpId="0" nodeType="afterEffect">
                                  <p:stCondLst>
                                    <p:cond delay="50"/>
                                  </p:stCondLst>
                                  <p:childTnLst>
                                    <p:set>
                                      <p:cBhvr>
                                        <p:cTn id="75" dur="1" fill="hold">
                                          <p:stCondLst>
                                            <p:cond delay="0"/>
                                          </p:stCondLst>
                                        </p:cTn>
                                        <p:tgtEl>
                                          <p:spTgt spid="39"/>
                                        </p:tgtEl>
                                        <p:attrNameLst>
                                          <p:attrName>style.visibility</p:attrName>
                                        </p:attrNameLst>
                                      </p:cBhvr>
                                      <p:to>
                                        <p:strVal val="visible"/>
                                      </p:to>
                                    </p:set>
                                  </p:childTnLst>
                                </p:cTn>
                              </p:par>
                            </p:childTnLst>
                          </p:cTn>
                        </p:par>
                        <p:par>
                          <p:cTn id="76" fill="hold">
                            <p:stCondLst>
                              <p:cond delay="1150"/>
                            </p:stCondLst>
                            <p:childTnLst>
                              <p:par>
                                <p:cTn id="77" presetID="1" presetClass="entr" presetSubtype="0" fill="hold" grpId="0" nodeType="afterEffect">
                                  <p:stCondLst>
                                    <p:cond delay="50"/>
                                  </p:stCondLst>
                                  <p:childTnLst>
                                    <p:set>
                                      <p:cBhvr>
                                        <p:cTn id="78" dur="1" fill="hold">
                                          <p:stCondLst>
                                            <p:cond delay="0"/>
                                          </p:stCondLst>
                                        </p:cTn>
                                        <p:tgtEl>
                                          <p:spTgt spid="40"/>
                                        </p:tgtEl>
                                        <p:attrNameLst>
                                          <p:attrName>style.visibility</p:attrName>
                                        </p:attrNameLst>
                                      </p:cBhvr>
                                      <p:to>
                                        <p:strVal val="visible"/>
                                      </p:to>
                                    </p:set>
                                  </p:childTnLst>
                                </p:cTn>
                              </p:par>
                            </p:childTnLst>
                          </p:cTn>
                        </p:par>
                        <p:par>
                          <p:cTn id="79" fill="hold">
                            <p:stCondLst>
                              <p:cond delay="1200"/>
                            </p:stCondLst>
                            <p:childTnLst>
                              <p:par>
                                <p:cTn id="80" presetID="1" presetClass="entr" presetSubtype="0" fill="hold" grpId="0" nodeType="afterEffect">
                                  <p:stCondLst>
                                    <p:cond delay="50"/>
                                  </p:stCondLst>
                                  <p:childTnLst>
                                    <p:set>
                                      <p:cBhvr>
                                        <p:cTn id="81" dur="1" fill="hold">
                                          <p:stCondLst>
                                            <p:cond delay="0"/>
                                          </p:stCondLst>
                                        </p:cTn>
                                        <p:tgtEl>
                                          <p:spTgt spid="41"/>
                                        </p:tgtEl>
                                        <p:attrNameLst>
                                          <p:attrName>style.visibility</p:attrName>
                                        </p:attrNameLst>
                                      </p:cBhvr>
                                      <p:to>
                                        <p:strVal val="visible"/>
                                      </p:to>
                                    </p:set>
                                  </p:childTnLst>
                                </p:cTn>
                              </p:par>
                            </p:childTnLst>
                          </p:cTn>
                        </p:par>
                        <p:par>
                          <p:cTn id="82" fill="hold">
                            <p:stCondLst>
                              <p:cond delay="1250"/>
                            </p:stCondLst>
                            <p:childTnLst>
                              <p:par>
                                <p:cTn id="83" presetID="1" presetClass="entr" presetSubtype="0" fill="hold" grpId="0" nodeType="afterEffect">
                                  <p:stCondLst>
                                    <p:cond delay="50"/>
                                  </p:stCondLst>
                                  <p:childTnLst>
                                    <p:set>
                                      <p:cBhvr>
                                        <p:cTn id="84" dur="1" fill="hold">
                                          <p:stCondLst>
                                            <p:cond delay="0"/>
                                          </p:stCondLst>
                                        </p:cTn>
                                        <p:tgtEl>
                                          <p:spTgt spid="42"/>
                                        </p:tgtEl>
                                        <p:attrNameLst>
                                          <p:attrName>style.visibility</p:attrName>
                                        </p:attrNameLst>
                                      </p:cBhvr>
                                      <p:to>
                                        <p:strVal val="visible"/>
                                      </p:to>
                                    </p:set>
                                  </p:childTnLst>
                                </p:cTn>
                              </p:par>
                            </p:childTnLst>
                          </p:cTn>
                        </p:par>
                        <p:par>
                          <p:cTn id="85" fill="hold">
                            <p:stCondLst>
                              <p:cond delay="1300"/>
                            </p:stCondLst>
                            <p:childTnLst>
                              <p:par>
                                <p:cTn id="86" presetID="1" presetClass="entr" presetSubtype="0" fill="hold" grpId="0" nodeType="afterEffect">
                                  <p:stCondLst>
                                    <p:cond delay="50"/>
                                  </p:stCondLst>
                                  <p:childTnLst>
                                    <p:set>
                                      <p:cBhvr>
                                        <p:cTn id="87" dur="1" fill="hold">
                                          <p:stCondLst>
                                            <p:cond delay="0"/>
                                          </p:stCondLst>
                                        </p:cTn>
                                        <p:tgtEl>
                                          <p:spTgt spid="43"/>
                                        </p:tgtEl>
                                        <p:attrNameLst>
                                          <p:attrName>style.visibility</p:attrName>
                                        </p:attrNameLst>
                                      </p:cBhvr>
                                      <p:to>
                                        <p:strVal val="visible"/>
                                      </p:to>
                                    </p:set>
                                  </p:childTnLst>
                                </p:cTn>
                              </p:par>
                            </p:childTnLst>
                          </p:cTn>
                        </p:par>
                        <p:par>
                          <p:cTn id="88" fill="hold">
                            <p:stCondLst>
                              <p:cond delay="1350"/>
                            </p:stCondLst>
                            <p:childTnLst>
                              <p:par>
                                <p:cTn id="89" presetID="1" presetClass="entr" presetSubtype="0" fill="hold" grpId="0" nodeType="afterEffect">
                                  <p:stCondLst>
                                    <p:cond delay="50"/>
                                  </p:stCondLst>
                                  <p:childTnLst>
                                    <p:set>
                                      <p:cBhvr>
                                        <p:cTn id="90" dur="1" fill="hold">
                                          <p:stCondLst>
                                            <p:cond delay="0"/>
                                          </p:stCondLst>
                                        </p:cTn>
                                        <p:tgtEl>
                                          <p:spTgt spid="44"/>
                                        </p:tgtEl>
                                        <p:attrNameLst>
                                          <p:attrName>style.visibility</p:attrName>
                                        </p:attrNameLst>
                                      </p:cBhvr>
                                      <p:to>
                                        <p:strVal val="visible"/>
                                      </p:to>
                                    </p:set>
                                  </p:childTnLst>
                                </p:cTn>
                              </p:par>
                            </p:childTnLst>
                          </p:cTn>
                        </p:par>
                        <p:par>
                          <p:cTn id="91" fill="hold">
                            <p:stCondLst>
                              <p:cond delay="1400"/>
                            </p:stCondLst>
                            <p:childTnLst>
                              <p:par>
                                <p:cTn id="92" presetID="1" presetClass="entr" presetSubtype="0" fill="hold" grpId="0" nodeType="afterEffect">
                                  <p:stCondLst>
                                    <p:cond delay="50"/>
                                  </p:stCondLst>
                                  <p:childTnLst>
                                    <p:set>
                                      <p:cBhvr>
                                        <p:cTn id="93" dur="1" fill="hold">
                                          <p:stCondLst>
                                            <p:cond delay="0"/>
                                          </p:stCondLst>
                                        </p:cTn>
                                        <p:tgtEl>
                                          <p:spTgt spid="45"/>
                                        </p:tgtEl>
                                        <p:attrNameLst>
                                          <p:attrName>style.visibility</p:attrName>
                                        </p:attrNameLst>
                                      </p:cBhvr>
                                      <p:to>
                                        <p:strVal val="visible"/>
                                      </p:to>
                                    </p:set>
                                  </p:childTnLst>
                                </p:cTn>
                              </p:par>
                            </p:childTnLst>
                          </p:cTn>
                        </p:par>
                        <p:par>
                          <p:cTn id="94" fill="hold">
                            <p:stCondLst>
                              <p:cond delay="1450"/>
                            </p:stCondLst>
                            <p:childTnLst>
                              <p:par>
                                <p:cTn id="95" presetID="1" presetClass="entr" presetSubtype="0" fill="hold" grpId="0" nodeType="afterEffect">
                                  <p:stCondLst>
                                    <p:cond delay="50"/>
                                  </p:stCondLst>
                                  <p:childTnLst>
                                    <p:set>
                                      <p:cBhvr>
                                        <p:cTn id="96" dur="1" fill="hold">
                                          <p:stCondLst>
                                            <p:cond delay="0"/>
                                          </p:stCondLst>
                                        </p:cTn>
                                        <p:tgtEl>
                                          <p:spTgt spid="46"/>
                                        </p:tgtEl>
                                        <p:attrNameLst>
                                          <p:attrName>style.visibility</p:attrName>
                                        </p:attrNameLst>
                                      </p:cBhvr>
                                      <p:to>
                                        <p:strVal val="visible"/>
                                      </p:to>
                                    </p:set>
                                  </p:childTnLst>
                                </p:cTn>
                              </p:par>
                            </p:childTnLst>
                          </p:cTn>
                        </p:par>
                        <p:par>
                          <p:cTn id="97" fill="hold">
                            <p:stCondLst>
                              <p:cond delay="1500"/>
                            </p:stCondLst>
                            <p:childTnLst>
                              <p:par>
                                <p:cTn id="98" presetID="1" presetClass="entr" presetSubtype="0" fill="hold" grpId="0" nodeType="afterEffect">
                                  <p:stCondLst>
                                    <p:cond delay="50"/>
                                  </p:stCondLst>
                                  <p:childTnLst>
                                    <p:set>
                                      <p:cBhvr>
                                        <p:cTn id="99" dur="1" fill="hold">
                                          <p:stCondLst>
                                            <p:cond delay="0"/>
                                          </p:stCondLst>
                                        </p:cTn>
                                        <p:tgtEl>
                                          <p:spTgt spid="49"/>
                                        </p:tgtEl>
                                        <p:attrNameLst>
                                          <p:attrName>style.visibility</p:attrName>
                                        </p:attrNameLst>
                                      </p:cBhvr>
                                      <p:to>
                                        <p:strVal val="visible"/>
                                      </p:to>
                                    </p:set>
                                  </p:childTnLst>
                                </p:cTn>
                              </p:par>
                            </p:childTnLst>
                          </p:cTn>
                        </p:par>
                        <p:par>
                          <p:cTn id="100" fill="hold">
                            <p:stCondLst>
                              <p:cond delay="1550"/>
                            </p:stCondLst>
                            <p:childTnLst>
                              <p:par>
                                <p:cTn id="101" presetID="1" presetClass="entr" presetSubtype="0" fill="hold" grpId="0" nodeType="afterEffect">
                                  <p:stCondLst>
                                    <p:cond delay="50"/>
                                  </p:stCondLst>
                                  <p:childTnLst>
                                    <p:set>
                                      <p:cBhvr>
                                        <p:cTn id="102" dur="1" fill="hold">
                                          <p:stCondLst>
                                            <p:cond delay="0"/>
                                          </p:stCondLst>
                                        </p:cTn>
                                        <p:tgtEl>
                                          <p:spTgt spid="50"/>
                                        </p:tgtEl>
                                        <p:attrNameLst>
                                          <p:attrName>style.visibility</p:attrName>
                                        </p:attrNameLst>
                                      </p:cBhvr>
                                      <p:to>
                                        <p:strVal val="visible"/>
                                      </p:to>
                                    </p:set>
                                  </p:childTnLst>
                                </p:cTn>
                              </p:par>
                            </p:childTnLst>
                          </p:cTn>
                        </p:par>
                        <p:par>
                          <p:cTn id="103" fill="hold">
                            <p:stCondLst>
                              <p:cond delay="1600"/>
                            </p:stCondLst>
                            <p:childTnLst>
                              <p:par>
                                <p:cTn id="104" presetID="1" presetClass="entr" presetSubtype="0" fill="hold" grpId="0" nodeType="afterEffect">
                                  <p:stCondLst>
                                    <p:cond delay="50"/>
                                  </p:stCondLst>
                                  <p:childTnLst>
                                    <p:set>
                                      <p:cBhvr>
                                        <p:cTn id="105" dur="1" fill="hold">
                                          <p:stCondLst>
                                            <p:cond delay="0"/>
                                          </p:stCondLst>
                                        </p:cTn>
                                        <p:tgtEl>
                                          <p:spTgt spid="51"/>
                                        </p:tgtEl>
                                        <p:attrNameLst>
                                          <p:attrName>style.visibility</p:attrName>
                                        </p:attrNameLst>
                                      </p:cBhvr>
                                      <p:to>
                                        <p:strVal val="visible"/>
                                      </p:to>
                                    </p:set>
                                  </p:childTnLst>
                                </p:cTn>
                              </p:par>
                            </p:childTnLst>
                          </p:cTn>
                        </p:par>
                        <p:par>
                          <p:cTn id="106" fill="hold">
                            <p:stCondLst>
                              <p:cond delay="1650"/>
                            </p:stCondLst>
                            <p:childTnLst>
                              <p:par>
                                <p:cTn id="107" presetID="1" presetClass="entr" presetSubtype="0" fill="hold" grpId="0" nodeType="afterEffect">
                                  <p:stCondLst>
                                    <p:cond delay="50"/>
                                  </p:stCondLst>
                                  <p:childTnLst>
                                    <p:set>
                                      <p:cBhvr>
                                        <p:cTn id="108" dur="1" fill="hold">
                                          <p:stCondLst>
                                            <p:cond delay="0"/>
                                          </p:stCondLst>
                                        </p:cTn>
                                        <p:tgtEl>
                                          <p:spTgt spid="52"/>
                                        </p:tgtEl>
                                        <p:attrNameLst>
                                          <p:attrName>style.visibility</p:attrName>
                                        </p:attrNameLst>
                                      </p:cBhvr>
                                      <p:to>
                                        <p:strVal val="visible"/>
                                      </p:to>
                                    </p:set>
                                  </p:childTnLst>
                                </p:cTn>
                              </p:par>
                            </p:childTnLst>
                          </p:cTn>
                        </p:par>
                        <p:par>
                          <p:cTn id="109" fill="hold">
                            <p:stCondLst>
                              <p:cond delay="1700"/>
                            </p:stCondLst>
                            <p:childTnLst>
                              <p:par>
                                <p:cTn id="110" presetID="1" presetClass="entr" presetSubtype="0" fill="hold" grpId="0" nodeType="afterEffect">
                                  <p:stCondLst>
                                    <p:cond delay="50"/>
                                  </p:stCondLst>
                                  <p:childTnLst>
                                    <p:set>
                                      <p:cBhvr>
                                        <p:cTn id="111" dur="1" fill="hold">
                                          <p:stCondLst>
                                            <p:cond delay="0"/>
                                          </p:stCondLst>
                                        </p:cTn>
                                        <p:tgtEl>
                                          <p:spTgt spid="5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41" presetClass="entr" presetSubtype="0" fill="hold" grpId="0" nodeType="clickEffect">
                                  <p:stCondLst>
                                    <p:cond delay="0"/>
                                  </p:stCondLst>
                                  <p:iterate type="lt">
                                    <p:tmPct val="10000"/>
                                  </p:iterate>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6"/>
                                        </p:tgtEl>
                                        <p:attrNameLst>
                                          <p:attrName>ppt_y</p:attrName>
                                        </p:attrNameLst>
                                      </p:cBhvr>
                                      <p:tavLst>
                                        <p:tav tm="0">
                                          <p:val>
                                            <p:strVal val="#ppt_y"/>
                                          </p:val>
                                        </p:tav>
                                        <p:tav tm="100000">
                                          <p:val>
                                            <p:strVal val="#ppt_y"/>
                                          </p:val>
                                        </p:tav>
                                      </p:tavLst>
                                    </p:anim>
                                    <p:anim calcmode="lin" valueType="num">
                                      <p:cBhvr>
                                        <p:cTn id="1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6"/>
                                        </p:tgtEl>
                                      </p:cBhvr>
                                    </p:animEffect>
                                  </p:childTnLst>
                                </p:cTn>
                              </p:par>
                              <p:par>
                                <p:cTn id="121" presetID="42" presetClass="entr" presetSubtype="0" fill="hold" grpId="0" nodeType="withEffect">
                                  <p:stCondLst>
                                    <p:cond delay="75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1000"/>
                                        <p:tgtEl>
                                          <p:spTgt spid="28"/>
                                        </p:tgtEl>
                                      </p:cBhvr>
                                    </p:animEffect>
                                    <p:anim calcmode="lin" valueType="num">
                                      <p:cBhvr>
                                        <p:cTn id="124" dur="1000" fill="hold"/>
                                        <p:tgtEl>
                                          <p:spTgt spid="28"/>
                                        </p:tgtEl>
                                        <p:attrNameLst>
                                          <p:attrName>ppt_x</p:attrName>
                                        </p:attrNameLst>
                                      </p:cBhvr>
                                      <p:tavLst>
                                        <p:tav tm="0">
                                          <p:val>
                                            <p:strVal val="#ppt_x"/>
                                          </p:val>
                                        </p:tav>
                                        <p:tav tm="100000">
                                          <p:val>
                                            <p:strVal val="#ppt_x"/>
                                          </p:val>
                                        </p:tav>
                                      </p:tavLst>
                                    </p:anim>
                                    <p:anim calcmode="lin" valueType="num">
                                      <p:cBhvr>
                                        <p:cTn id="1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p:bldP spid="28"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9"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微软雅黑" panose="020B0503020204020204" pitchFamily="34" charset="-122"/>
                <a:ea typeface="微软雅黑" panose="020B0503020204020204" pitchFamily="34" charset="-122"/>
              </a:rPr>
              <a:t>市场分析的要点</a:t>
            </a:r>
          </a:p>
        </p:txBody>
      </p:sp>
      <p:sp>
        <p:nvSpPr>
          <p:cNvPr id="6" name="Freeform 5"/>
          <p:cNvSpPr/>
          <p:nvPr/>
        </p:nvSpPr>
        <p:spPr bwMode="auto">
          <a:xfrm>
            <a:off x="1723805" y="1909588"/>
            <a:ext cx="2034498" cy="1851357"/>
          </a:xfrm>
          <a:custGeom>
            <a:avLst/>
            <a:gdLst>
              <a:gd name="T0" fmla="*/ 880 w 6731"/>
              <a:gd name="T1" fmla="*/ 3869 h 6127"/>
              <a:gd name="T2" fmla="*/ 993 w 6731"/>
              <a:gd name="T3" fmla="*/ 3899 h 6127"/>
              <a:gd name="T4" fmla="*/ 1079 w 6731"/>
              <a:gd name="T5" fmla="*/ 3810 h 6127"/>
              <a:gd name="T6" fmla="*/ 1221 w 6731"/>
              <a:gd name="T7" fmla="*/ 3447 h 6127"/>
              <a:gd name="T8" fmla="*/ 1355 w 6731"/>
              <a:gd name="T9" fmla="*/ 3188 h 6127"/>
              <a:gd name="T10" fmla="*/ 1531 w 6731"/>
              <a:gd name="T11" fmla="*/ 2995 h 6127"/>
              <a:gd name="T12" fmla="*/ 1749 w 6731"/>
              <a:gd name="T13" fmla="*/ 2877 h 6127"/>
              <a:gd name="T14" fmla="*/ 1979 w 6731"/>
              <a:gd name="T15" fmla="*/ 2831 h 6127"/>
              <a:gd name="T16" fmla="*/ 2234 w 6731"/>
              <a:gd name="T17" fmla="*/ 2851 h 6127"/>
              <a:gd name="T18" fmla="*/ 2484 w 6731"/>
              <a:gd name="T19" fmla="*/ 2945 h 6127"/>
              <a:gd name="T20" fmla="*/ 2727 w 6731"/>
              <a:gd name="T21" fmla="*/ 3112 h 6127"/>
              <a:gd name="T22" fmla="*/ 2930 w 6731"/>
              <a:gd name="T23" fmla="*/ 3317 h 6127"/>
              <a:gd name="T24" fmla="*/ 3098 w 6731"/>
              <a:gd name="T25" fmla="*/ 3559 h 6127"/>
              <a:gd name="T26" fmla="*/ 3192 w 6731"/>
              <a:gd name="T27" fmla="*/ 3810 h 6127"/>
              <a:gd name="T28" fmla="*/ 3211 w 6731"/>
              <a:gd name="T29" fmla="*/ 4064 h 6127"/>
              <a:gd name="T30" fmla="*/ 3167 w 6731"/>
              <a:gd name="T31" fmla="*/ 4294 h 6127"/>
              <a:gd name="T32" fmla="*/ 3049 w 6731"/>
              <a:gd name="T33" fmla="*/ 4512 h 6127"/>
              <a:gd name="T34" fmla="*/ 2856 w 6731"/>
              <a:gd name="T35" fmla="*/ 4688 h 6127"/>
              <a:gd name="T36" fmla="*/ 2597 w 6731"/>
              <a:gd name="T37" fmla="*/ 4823 h 6127"/>
              <a:gd name="T38" fmla="*/ 2234 w 6731"/>
              <a:gd name="T39" fmla="*/ 4965 h 6127"/>
              <a:gd name="T40" fmla="*/ 2145 w 6731"/>
              <a:gd name="T41" fmla="*/ 5050 h 6127"/>
              <a:gd name="T42" fmla="*/ 2187 w 6731"/>
              <a:gd name="T43" fmla="*/ 5205 h 6127"/>
              <a:gd name="T44" fmla="*/ 2335 w 6731"/>
              <a:gd name="T45" fmla="*/ 5393 h 6127"/>
              <a:gd name="T46" fmla="*/ 2778 w 6731"/>
              <a:gd name="T47" fmla="*/ 5764 h 6127"/>
              <a:gd name="T48" fmla="*/ 3278 w 6731"/>
              <a:gd name="T49" fmla="*/ 6115 h 6127"/>
              <a:gd name="T50" fmla="*/ 3413 w 6731"/>
              <a:gd name="T51" fmla="*/ 6108 h 6127"/>
              <a:gd name="T52" fmla="*/ 3646 w 6731"/>
              <a:gd name="T53" fmla="*/ 5800 h 6127"/>
              <a:gd name="T54" fmla="*/ 4122 w 6731"/>
              <a:gd name="T55" fmla="*/ 5189 h 6127"/>
              <a:gd name="T56" fmla="*/ 4463 w 6731"/>
              <a:gd name="T57" fmla="*/ 4881 h 6127"/>
              <a:gd name="T58" fmla="*/ 4665 w 6731"/>
              <a:gd name="T59" fmla="*/ 4780 h 6127"/>
              <a:gd name="T60" fmla="*/ 4860 w 6731"/>
              <a:gd name="T61" fmla="*/ 4748 h 6127"/>
              <a:gd name="T62" fmla="*/ 5037 w 6731"/>
              <a:gd name="T63" fmla="*/ 4780 h 6127"/>
              <a:gd name="T64" fmla="*/ 5220 w 6731"/>
              <a:gd name="T65" fmla="*/ 4900 h 6127"/>
              <a:gd name="T66" fmla="*/ 5362 w 6731"/>
              <a:gd name="T67" fmla="*/ 5112 h 6127"/>
              <a:gd name="T68" fmla="*/ 5518 w 6731"/>
              <a:gd name="T69" fmla="*/ 5512 h 6127"/>
              <a:gd name="T70" fmla="*/ 5703 w 6731"/>
              <a:gd name="T71" fmla="*/ 5763 h 6127"/>
              <a:gd name="T72" fmla="*/ 5912 w 6731"/>
              <a:gd name="T73" fmla="*/ 5821 h 6127"/>
              <a:gd name="T74" fmla="*/ 6212 w 6731"/>
              <a:gd name="T75" fmla="*/ 5731 h 6127"/>
              <a:gd name="T76" fmla="*/ 6485 w 6731"/>
              <a:gd name="T77" fmla="*/ 5495 h 6127"/>
              <a:gd name="T78" fmla="*/ 6661 w 6731"/>
              <a:gd name="T79" fmla="*/ 5188 h 6127"/>
              <a:gd name="T80" fmla="*/ 6661 w 6731"/>
              <a:gd name="T81" fmla="*/ 4943 h 6127"/>
              <a:gd name="T82" fmla="*/ 6514 w 6731"/>
              <a:gd name="T83" fmla="*/ 4741 h 6127"/>
              <a:gd name="T84" fmla="*/ 6178 w 6731"/>
              <a:gd name="T85" fmla="*/ 4589 h 6127"/>
              <a:gd name="T86" fmla="*/ 5827 w 6731"/>
              <a:gd name="T87" fmla="*/ 4424 h 6127"/>
              <a:gd name="T88" fmla="*/ 5682 w 6731"/>
              <a:gd name="T89" fmla="*/ 4271 h 6127"/>
              <a:gd name="T90" fmla="*/ 5609 w 6731"/>
              <a:gd name="T91" fmla="*/ 4069 h 6127"/>
              <a:gd name="T92" fmla="*/ 5640 w 6731"/>
              <a:gd name="T93" fmla="*/ 3814 h 6127"/>
              <a:gd name="T94" fmla="*/ 5783 w 6731"/>
              <a:gd name="T95" fmla="*/ 3567 h 6127"/>
              <a:gd name="T96" fmla="*/ 6191 w 6731"/>
              <a:gd name="T97" fmla="*/ 3174 h 6127"/>
              <a:gd name="T98" fmla="*/ 6684 w 6731"/>
              <a:gd name="T99" fmla="*/ 2771 h 6127"/>
              <a:gd name="T100" fmla="*/ 6726 w 6731"/>
              <a:gd name="T101" fmla="*/ 2594 h 6127"/>
              <a:gd name="T102" fmla="*/ 4616 w 6731"/>
              <a:gd name="T103" fmla="*/ 449 h 6127"/>
              <a:gd name="T104" fmla="*/ 4298 w 6731"/>
              <a:gd name="T105" fmla="*/ 220 h 6127"/>
              <a:gd name="T106" fmla="*/ 3946 w 6731"/>
              <a:gd name="T107" fmla="*/ 72 h 6127"/>
              <a:gd name="T108" fmla="*/ 3575 w 6731"/>
              <a:gd name="T109" fmla="*/ 4 h 6127"/>
              <a:gd name="T110" fmla="*/ 3199 w 6731"/>
              <a:gd name="T111" fmla="*/ 18 h 6127"/>
              <a:gd name="T112" fmla="*/ 2833 w 6731"/>
              <a:gd name="T113" fmla="*/ 113 h 6127"/>
              <a:gd name="T114" fmla="*/ 2491 w 6731"/>
              <a:gd name="T115" fmla="*/ 287 h 6127"/>
              <a:gd name="T116" fmla="*/ 58 w 6731"/>
              <a:gd name="T117" fmla="*/ 2670 h 6127"/>
              <a:gd name="T118" fmla="*/ 1 w 6731"/>
              <a:gd name="T119" fmla="*/ 2795 h 6127"/>
              <a:gd name="T120" fmla="*/ 39 w 6731"/>
              <a:gd name="T121" fmla="*/ 2929 h 6127"/>
              <a:gd name="T122" fmla="*/ 590 w 6731"/>
              <a:gd name="T123" fmla="*/ 3606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1" h="6127">
                <a:moveTo>
                  <a:pt x="699" y="3723"/>
                </a:moveTo>
                <a:lnTo>
                  <a:pt x="699" y="3723"/>
                </a:lnTo>
                <a:lnTo>
                  <a:pt x="731" y="3753"/>
                </a:lnTo>
                <a:lnTo>
                  <a:pt x="761" y="3780"/>
                </a:lnTo>
                <a:lnTo>
                  <a:pt x="788" y="3804"/>
                </a:lnTo>
                <a:lnTo>
                  <a:pt x="814" y="3825"/>
                </a:lnTo>
                <a:lnTo>
                  <a:pt x="838" y="3842"/>
                </a:lnTo>
                <a:lnTo>
                  <a:pt x="860" y="3857"/>
                </a:lnTo>
                <a:lnTo>
                  <a:pt x="880" y="3869"/>
                </a:lnTo>
                <a:lnTo>
                  <a:pt x="899" y="3879"/>
                </a:lnTo>
                <a:lnTo>
                  <a:pt x="915" y="3887"/>
                </a:lnTo>
                <a:lnTo>
                  <a:pt x="930" y="3893"/>
                </a:lnTo>
                <a:lnTo>
                  <a:pt x="944" y="3896"/>
                </a:lnTo>
                <a:lnTo>
                  <a:pt x="957" y="3900"/>
                </a:lnTo>
                <a:lnTo>
                  <a:pt x="968" y="3901"/>
                </a:lnTo>
                <a:lnTo>
                  <a:pt x="978" y="3901"/>
                </a:lnTo>
                <a:lnTo>
                  <a:pt x="986" y="3900"/>
                </a:lnTo>
                <a:lnTo>
                  <a:pt x="993" y="3899"/>
                </a:lnTo>
                <a:lnTo>
                  <a:pt x="993" y="3899"/>
                </a:lnTo>
                <a:lnTo>
                  <a:pt x="1005" y="3894"/>
                </a:lnTo>
                <a:lnTo>
                  <a:pt x="1016" y="3888"/>
                </a:lnTo>
                <a:lnTo>
                  <a:pt x="1027" y="3880"/>
                </a:lnTo>
                <a:lnTo>
                  <a:pt x="1038" y="3869"/>
                </a:lnTo>
                <a:lnTo>
                  <a:pt x="1048" y="3857"/>
                </a:lnTo>
                <a:lnTo>
                  <a:pt x="1058" y="3843"/>
                </a:lnTo>
                <a:lnTo>
                  <a:pt x="1068" y="3827"/>
                </a:lnTo>
                <a:lnTo>
                  <a:pt x="1079" y="3810"/>
                </a:lnTo>
                <a:lnTo>
                  <a:pt x="1088" y="3790"/>
                </a:lnTo>
                <a:lnTo>
                  <a:pt x="1098" y="3768"/>
                </a:lnTo>
                <a:lnTo>
                  <a:pt x="1118" y="3722"/>
                </a:lnTo>
                <a:lnTo>
                  <a:pt x="1138" y="3669"/>
                </a:lnTo>
                <a:lnTo>
                  <a:pt x="1159" y="3609"/>
                </a:lnTo>
                <a:lnTo>
                  <a:pt x="1159" y="3609"/>
                </a:lnTo>
                <a:lnTo>
                  <a:pt x="1178" y="3556"/>
                </a:lnTo>
                <a:lnTo>
                  <a:pt x="1199" y="3502"/>
                </a:lnTo>
                <a:lnTo>
                  <a:pt x="1221" y="3447"/>
                </a:lnTo>
                <a:lnTo>
                  <a:pt x="1243" y="3390"/>
                </a:lnTo>
                <a:lnTo>
                  <a:pt x="1243" y="3390"/>
                </a:lnTo>
                <a:lnTo>
                  <a:pt x="1259" y="3359"/>
                </a:lnTo>
                <a:lnTo>
                  <a:pt x="1274" y="3327"/>
                </a:lnTo>
                <a:lnTo>
                  <a:pt x="1289" y="3298"/>
                </a:lnTo>
                <a:lnTo>
                  <a:pt x="1304" y="3269"/>
                </a:lnTo>
                <a:lnTo>
                  <a:pt x="1320" y="3241"/>
                </a:lnTo>
                <a:lnTo>
                  <a:pt x="1338" y="3214"/>
                </a:lnTo>
                <a:lnTo>
                  <a:pt x="1355" y="3188"/>
                </a:lnTo>
                <a:lnTo>
                  <a:pt x="1372" y="3162"/>
                </a:lnTo>
                <a:lnTo>
                  <a:pt x="1391" y="3138"/>
                </a:lnTo>
                <a:lnTo>
                  <a:pt x="1409" y="3115"/>
                </a:lnTo>
                <a:lnTo>
                  <a:pt x="1428" y="3092"/>
                </a:lnTo>
                <a:lnTo>
                  <a:pt x="1447" y="3071"/>
                </a:lnTo>
                <a:lnTo>
                  <a:pt x="1468" y="3050"/>
                </a:lnTo>
                <a:lnTo>
                  <a:pt x="1488" y="3031"/>
                </a:lnTo>
                <a:lnTo>
                  <a:pt x="1509" y="3012"/>
                </a:lnTo>
                <a:lnTo>
                  <a:pt x="1531" y="2995"/>
                </a:lnTo>
                <a:lnTo>
                  <a:pt x="1553" y="2978"/>
                </a:lnTo>
                <a:lnTo>
                  <a:pt x="1575" y="2962"/>
                </a:lnTo>
                <a:lnTo>
                  <a:pt x="1599" y="2947"/>
                </a:lnTo>
                <a:lnTo>
                  <a:pt x="1623" y="2933"/>
                </a:lnTo>
                <a:lnTo>
                  <a:pt x="1646" y="2920"/>
                </a:lnTo>
                <a:lnTo>
                  <a:pt x="1671" y="2908"/>
                </a:lnTo>
                <a:lnTo>
                  <a:pt x="1696" y="2896"/>
                </a:lnTo>
                <a:lnTo>
                  <a:pt x="1722" y="2887"/>
                </a:lnTo>
                <a:lnTo>
                  <a:pt x="1749" y="2877"/>
                </a:lnTo>
                <a:lnTo>
                  <a:pt x="1775" y="2868"/>
                </a:lnTo>
                <a:lnTo>
                  <a:pt x="1804" y="2860"/>
                </a:lnTo>
                <a:lnTo>
                  <a:pt x="1832" y="2853"/>
                </a:lnTo>
                <a:lnTo>
                  <a:pt x="1861" y="2847"/>
                </a:lnTo>
                <a:lnTo>
                  <a:pt x="1890" y="2842"/>
                </a:lnTo>
                <a:lnTo>
                  <a:pt x="1920" y="2838"/>
                </a:lnTo>
                <a:lnTo>
                  <a:pt x="1951" y="2833"/>
                </a:lnTo>
                <a:lnTo>
                  <a:pt x="1951" y="2833"/>
                </a:lnTo>
                <a:lnTo>
                  <a:pt x="1979" y="2831"/>
                </a:lnTo>
                <a:lnTo>
                  <a:pt x="2007" y="2830"/>
                </a:lnTo>
                <a:lnTo>
                  <a:pt x="2037" y="2829"/>
                </a:lnTo>
                <a:lnTo>
                  <a:pt x="2065" y="2830"/>
                </a:lnTo>
                <a:lnTo>
                  <a:pt x="2093" y="2831"/>
                </a:lnTo>
                <a:lnTo>
                  <a:pt x="2121" y="2833"/>
                </a:lnTo>
                <a:lnTo>
                  <a:pt x="2149" y="2837"/>
                </a:lnTo>
                <a:lnTo>
                  <a:pt x="2177" y="2840"/>
                </a:lnTo>
                <a:lnTo>
                  <a:pt x="2206" y="2845"/>
                </a:lnTo>
                <a:lnTo>
                  <a:pt x="2234" y="2851"/>
                </a:lnTo>
                <a:lnTo>
                  <a:pt x="2262" y="2858"/>
                </a:lnTo>
                <a:lnTo>
                  <a:pt x="2290" y="2866"/>
                </a:lnTo>
                <a:lnTo>
                  <a:pt x="2318" y="2875"/>
                </a:lnTo>
                <a:lnTo>
                  <a:pt x="2345" y="2883"/>
                </a:lnTo>
                <a:lnTo>
                  <a:pt x="2374" y="2894"/>
                </a:lnTo>
                <a:lnTo>
                  <a:pt x="2401" y="2905"/>
                </a:lnTo>
                <a:lnTo>
                  <a:pt x="2429" y="2918"/>
                </a:lnTo>
                <a:lnTo>
                  <a:pt x="2456" y="2931"/>
                </a:lnTo>
                <a:lnTo>
                  <a:pt x="2484" y="2945"/>
                </a:lnTo>
                <a:lnTo>
                  <a:pt x="2511" y="2960"/>
                </a:lnTo>
                <a:lnTo>
                  <a:pt x="2538" y="2975"/>
                </a:lnTo>
                <a:lnTo>
                  <a:pt x="2565" y="2993"/>
                </a:lnTo>
                <a:lnTo>
                  <a:pt x="2592" y="3010"/>
                </a:lnTo>
                <a:lnTo>
                  <a:pt x="2619" y="3028"/>
                </a:lnTo>
                <a:lnTo>
                  <a:pt x="2647" y="3048"/>
                </a:lnTo>
                <a:lnTo>
                  <a:pt x="2674" y="3069"/>
                </a:lnTo>
                <a:lnTo>
                  <a:pt x="2701" y="3090"/>
                </a:lnTo>
                <a:lnTo>
                  <a:pt x="2727" y="3112"/>
                </a:lnTo>
                <a:lnTo>
                  <a:pt x="2754" y="3136"/>
                </a:lnTo>
                <a:lnTo>
                  <a:pt x="2780" y="3160"/>
                </a:lnTo>
                <a:lnTo>
                  <a:pt x="2807" y="3184"/>
                </a:lnTo>
                <a:lnTo>
                  <a:pt x="2833" y="3210"/>
                </a:lnTo>
                <a:lnTo>
                  <a:pt x="2833" y="3210"/>
                </a:lnTo>
                <a:lnTo>
                  <a:pt x="2859" y="3236"/>
                </a:lnTo>
                <a:lnTo>
                  <a:pt x="2884" y="3262"/>
                </a:lnTo>
                <a:lnTo>
                  <a:pt x="2908" y="3290"/>
                </a:lnTo>
                <a:lnTo>
                  <a:pt x="2930" y="3317"/>
                </a:lnTo>
                <a:lnTo>
                  <a:pt x="2953" y="3343"/>
                </a:lnTo>
                <a:lnTo>
                  <a:pt x="2974" y="3370"/>
                </a:lnTo>
                <a:lnTo>
                  <a:pt x="2994" y="3397"/>
                </a:lnTo>
                <a:lnTo>
                  <a:pt x="3014" y="3424"/>
                </a:lnTo>
                <a:lnTo>
                  <a:pt x="3033" y="3451"/>
                </a:lnTo>
                <a:lnTo>
                  <a:pt x="3051" y="3478"/>
                </a:lnTo>
                <a:lnTo>
                  <a:pt x="3067" y="3505"/>
                </a:lnTo>
                <a:lnTo>
                  <a:pt x="3083" y="3532"/>
                </a:lnTo>
                <a:lnTo>
                  <a:pt x="3098" y="3559"/>
                </a:lnTo>
                <a:lnTo>
                  <a:pt x="3112" y="3588"/>
                </a:lnTo>
                <a:lnTo>
                  <a:pt x="3125" y="3615"/>
                </a:lnTo>
                <a:lnTo>
                  <a:pt x="3137" y="3642"/>
                </a:lnTo>
                <a:lnTo>
                  <a:pt x="3149" y="3670"/>
                </a:lnTo>
                <a:lnTo>
                  <a:pt x="3159" y="3698"/>
                </a:lnTo>
                <a:lnTo>
                  <a:pt x="3169" y="3725"/>
                </a:lnTo>
                <a:lnTo>
                  <a:pt x="3177" y="3753"/>
                </a:lnTo>
                <a:lnTo>
                  <a:pt x="3185" y="3781"/>
                </a:lnTo>
                <a:lnTo>
                  <a:pt x="3192" y="3810"/>
                </a:lnTo>
                <a:lnTo>
                  <a:pt x="3198" y="3837"/>
                </a:lnTo>
                <a:lnTo>
                  <a:pt x="3202" y="3865"/>
                </a:lnTo>
                <a:lnTo>
                  <a:pt x="3207" y="3893"/>
                </a:lnTo>
                <a:lnTo>
                  <a:pt x="3210" y="3922"/>
                </a:lnTo>
                <a:lnTo>
                  <a:pt x="3212" y="3951"/>
                </a:lnTo>
                <a:lnTo>
                  <a:pt x="3213" y="3979"/>
                </a:lnTo>
                <a:lnTo>
                  <a:pt x="3213" y="4007"/>
                </a:lnTo>
                <a:lnTo>
                  <a:pt x="3213" y="4035"/>
                </a:lnTo>
                <a:lnTo>
                  <a:pt x="3211" y="4064"/>
                </a:lnTo>
                <a:lnTo>
                  <a:pt x="3209" y="4092"/>
                </a:lnTo>
                <a:lnTo>
                  <a:pt x="3209" y="4092"/>
                </a:lnTo>
                <a:lnTo>
                  <a:pt x="3206" y="4123"/>
                </a:lnTo>
                <a:lnTo>
                  <a:pt x="3201" y="4153"/>
                </a:lnTo>
                <a:lnTo>
                  <a:pt x="3196" y="4182"/>
                </a:lnTo>
                <a:lnTo>
                  <a:pt x="3189" y="4212"/>
                </a:lnTo>
                <a:lnTo>
                  <a:pt x="3183" y="4240"/>
                </a:lnTo>
                <a:lnTo>
                  <a:pt x="3175" y="4267"/>
                </a:lnTo>
                <a:lnTo>
                  <a:pt x="3167" y="4294"/>
                </a:lnTo>
                <a:lnTo>
                  <a:pt x="3157" y="4321"/>
                </a:lnTo>
                <a:lnTo>
                  <a:pt x="3146" y="4346"/>
                </a:lnTo>
                <a:lnTo>
                  <a:pt x="3135" y="4372"/>
                </a:lnTo>
                <a:lnTo>
                  <a:pt x="3123" y="4397"/>
                </a:lnTo>
                <a:lnTo>
                  <a:pt x="3110" y="4421"/>
                </a:lnTo>
                <a:lnTo>
                  <a:pt x="3096" y="4445"/>
                </a:lnTo>
                <a:lnTo>
                  <a:pt x="3081" y="4467"/>
                </a:lnTo>
                <a:lnTo>
                  <a:pt x="3065" y="4490"/>
                </a:lnTo>
                <a:lnTo>
                  <a:pt x="3049" y="4512"/>
                </a:lnTo>
                <a:lnTo>
                  <a:pt x="3030" y="4533"/>
                </a:lnTo>
                <a:lnTo>
                  <a:pt x="3012" y="4555"/>
                </a:lnTo>
                <a:lnTo>
                  <a:pt x="2992" y="4576"/>
                </a:lnTo>
                <a:lnTo>
                  <a:pt x="2972" y="4595"/>
                </a:lnTo>
                <a:lnTo>
                  <a:pt x="2951" y="4615"/>
                </a:lnTo>
                <a:lnTo>
                  <a:pt x="2928" y="4634"/>
                </a:lnTo>
                <a:lnTo>
                  <a:pt x="2906" y="4653"/>
                </a:lnTo>
                <a:lnTo>
                  <a:pt x="2881" y="4671"/>
                </a:lnTo>
                <a:lnTo>
                  <a:pt x="2856" y="4688"/>
                </a:lnTo>
                <a:lnTo>
                  <a:pt x="2830" y="4706"/>
                </a:lnTo>
                <a:lnTo>
                  <a:pt x="2803" y="4722"/>
                </a:lnTo>
                <a:lnTo>
                  <a:pt x="2774" y="4738"/>
                </a:lnTo>
                <a:lnTo>
                  <a:pt x="2745" y="4754"/>
                </a:lnTo>
                <a:lnTo>
                  <a:pt x="2715" y="4770"/>
                </a:lnTo>
                <a:lnTo>
                  <a:pt x="2684" y="4785"/>
                </a:lnTo>
                <a:lnTo>
                  <a:pt x="2652" y="4799"/>
                </a:lnTo>
                <a:lnTo>
                  <a:pt x="2652" y="4799"/>
                </a:lnTo>
                <a:lnTo>
                  <a:pt x="2597" y="4823"/>
                </a:lnTo>
                <a:lnTo>
                  <a:pt x="2541" y="4844"/>
                </a:lnTo>
                <a:lnTo>
                  <a:pt x="2487" y="4864"/>
                </a:lnTo>
                <a:lnTo>
                  <a:pt x="2433" y="4883"/>
                </a:lnTo>
                <a:lnTo>
                  <a:pt x="2433" y="4883"/>
                </a:lnTo>
                <a:lnTo>
                  <a:pt x="2375" y="4905"/>
                </a:lnTo>
                <a:lnTo>
                  <a:pt x="2322" y="4926"/>
                </a:lnTo>
                <a:lnTo>
                  <a:pt x="2275" y="4945"/>
                </a:lnTo>
                <a:lnTo>
                  <a:pt x="2253" y="4955"/>
                </a:lnTo>
                <a:lnTo>
                  <a:pt x="2234" y="4965"/>
                </a:lnTo>
                <a:lnTo>
                  <a:pt x="2216" y="4974"/>
                </a:lnTo>
                <a:lnTo>
                  <a:pt x="2200" y="4984"/>
                </a:lnTo>
                <a:lnTo>
                  <a:pt x="2186" y="4995"/>
                </a:lnTo>
                <a:lnTo>
                  <a:pt x="2173" y="5005"/>
                </a:lnTo>
                <a:lnTo>
                  <a:pt x="2163" y="5016"/>
                </a:lnTo>
                <a:lnTo>
                  <a:pt x="2155" y="5026"/>
                </a:lnTo>
                <a:lnTo>
                  <a:pt x="2148" y="5038"/>
                </a:lnTo>
                <a:lnTo>
                  <a:pt x="2145" y="5050"/>
                </a:lnTo>
                <a:lnTo>
                  <a:pt x="2145" y="5050"/>
                </a:lnTo>
                <a:lnTo>
                  <a:pt x="2142" y="5063"/>
                </a:lnTo>
                <a:lnTo>
                  <a:pt x="2142" y="5077"/>
                </a:lnTo>
                <a:lnTo>
                  <a:pt x="2143" y="5093"/>
                </a:lnTo>
                <a:lnTo>
                  <a:pt x="2146" y="5110"/>
                </a:lnTo>
                <a:lnTo>
                  <a:pt x="2150" y="5127"/>
                </a:lnTo>
                <a:lnTo>
                  <a:pt x="2157" y="5146"/>
                </a:lnTo>
                <a:lnTo>
                  <a:pt x="2165" y="5164"/>
                </a:lnTo>
                <a:lnTo>
                  <a:pt x="2175" y="5185"/>
                </a:lnTo>
                <a:lnTo>
                  <a:pt x="2187" y="5205"/>
                </a:lnTo>
                <a:lnTo>
                  <a:pt x="2200" y="5227"/>
                </a:lnTo>
                <a:lnTo>
                  <a:pt x="2214" y="5249"/>
                </a:lnTo>
                <a:lnTo>
                  <a:pt x="2230" y="5271"/>
                </a:lnTo>
                <a:lnTo>
                  <a:pt x="2248" y="5294"/>
                </a:lnTo>
                <a:lnTo>
                  <a:pt x="2267" y="5318"/>
                </a:lnTo>
                <a:lnTo>
                  <a:pt x="2288" y="5343"/>
                </a:lnTo>
                <a:lnTo>
                  <a:pt x="2310" y="5367"/>
                </a:lnTo>
                <a:lnTo>
                  <a:pt x="2310" y="5367"/>
                </a:lnTo>
                <a:lnTo>
                  <a:pt x="2335" y="5393"/>
                </a:lnTo>
                <a:lnTo>
                  <a:pt x="2364" y="5422"/>
                </a:lnTo>
                <a:lnTo>
                  <a:pt x="2400" y="5454"/>
                </a:lnTo>
                <a:lnTo>
                  <a:pt x="2440" y="5491"/>
                </a:lnTo>
                <a:lnTo>
                  <a:pt x="2485" y="5530"/>
                </a:lnTo>
                <a:lnTo>
                  <a:pt x="2535" y="5573"/>
                </a:lnTo>
                <a:lnTo>
                  <a:pt x="2589" y="5617"/>
                </a:lnTo>
                <a:lnTo>
                  <a:pt x="2648" y="5665"/>
                </a:lnTo>
                <a:lnTo>
                  <a:pt x="2710" y="5713"/>
                </a:lnTo>
                <a:lnTo>
                  <a:pt x="2778" y="5764"/>
                </a:lnTo>
                <a:lnTo>
                  <a:pt x="2848" y="5817"/>
                </a:lnTo>
                <a:lnTo>
                  <a:pt x="2922" y="5872"/>
                </a:lnTo>
                <a:lnTo>
                  <a:pt x="3000" y="5928"/>
                </a:lnTo>
                <a:lnTo>
                  <a:pt x="3080" y="5984"/>
                </a:lnTo>
                <a:lnTo>
                  <a:pt x="3163" y="6042"/>
                </a:lnTo>
                <a:lnTo>
                  <a:pt x="3249" y="6100"/>
                </a:lnTo>
                <a:lnTo>
                  <a:pt x="3249" y="6100"/>
                </a:lnTo>
                <a:lnTo>
                  <a:pt x="3263" y="6109"/>
                </a:lnTo>
                <a:lnTo>
                  <a:pt x="3278" y="6115"/>
                </a:lnTo>
                <a:lnTo>
                  <a:pt x="3292" y="6121"/>
                </a:lnTo>
                <a:lnTo>
                  <a:pt x="3308" y="6124"/>
                </a:lnTo>
                <a:lnTo>
                  <a:pt x="3323" y="6126"/>
                </a:lnTo>
                <a:lnTo>
                  <a:pt x="3339" y="6127"/>
                </a:lnTo>
                <a:lnTo>
                  <a:pt x="3354" y="6126"/>
                </a:lnTo>
                <a:lnTo>
                  <a:pt x="3369" y="6124"/>
                </a:lnTo>
                <a:lnTo>
                  <a:pt x="3383" y="6120"/>
                </a:lnTo>
                <a:lnTo>
                  <a:pt x="3399" y="6114"/>
                </a:lnTo>
                <a:lnTo>
                  <a:pt x="3413" y="6108"/>
                </a:lnTo>
                <a:lnTo>
                  <a:pt x="3426" y="6100"/>
                </a:lnTo>
                <a:lnTo>
                  <a:pt x="3438" y="6090"/>
                </a:lnTo>
                <a:lnTo>
                  <a:pt x="3449" y="6081"/>
                </a:lnTo>
                <a:lnTo>
                  <a:pt x="3460" y="6069"/>
                </a:lnTo>
                <a:lnTo>
                  <a:pt x="3470" y="6056"/>
                </a:lnTo>
                <a:lnTo>
                  <a:pt x="3470" y="6056"/>
                </a:lnTo>
                <a:lnTo>
                  <a:pt x="3529" y="5968"/>
                </a:lnTo>
                <a:lnTo>
                  <a:pt x="3587" y="5884"/>
                </a:lnTo>
                <a:lnTo>
                  <a:pt x="3646" y="5800"/>
                </a:lnTo>
                <a:lnTo>
                  <a:pt x="3704" y="5719"/>
                </a:lnTo>
                <a:lnTo>
                  <a:pt x="3762" y="5641"/>
                </a:lnTo>
                <a:lnTo>
                  <a:pt x="3818" y="5566"/>
                </a:lnTo>
                <a:lnTo>
                  <a:pt x="3872" y="5493"/>
                </a:lnTo>
                <a:lnTo>
                  <a:pt x="3926" y="5425"/>
                </a:lnTo>
                <a:lnTo>
                  <a:pt x="3978" y="5360"/>
                </a:lnTo>
                <a:lnTo>
                  <a:pt x="4028" y="5298"/>
                </a:lnTo>
                <a:lnTo>
                  <a:pt x="4077" y="5242"/>
                </a:lnTo>
                <a:lnTo>
                  <a:pt x="4122" y="5189"/>
                </a:lnTo>
                <a:lnTo>
                  <a:pt x="4166" y="5141"/>
                </a:lnTo>
                <a:lnTo>
                  <a:pt x="4206" y="5098"/>
                </a:lnTo>
                <a:lnTo>
                  <a:pt x="4243" y="5060"/>
                </a:lnTo>
                <a:lnTo>
                  <a:pt x="4276" y="5029"/>
                </a:lnTo>
                <a:lnTo>
                  <a:pt x="4276" y="5029"/>
                </a:lnTo>
                <a:lnTo>
                  <a:pt x="4323" y="4986"/>
                </a:lnTo>
                <a:lnTo>
                  <a:pt x="4370" y="4948"/>
                </a:lnTo>
                <a:lnTo>
                  <a:pt x="4416" y="4913"/>
                </a:lnTo>
                <a:lnTo>
                  <a:pt x="4463" y="4881"/>
                </a:lnTo>
                <a:lnTo>
                  <a:pt x="4485" y="4867"/>
                </a:lnTo>
                <a:lnTo>
                  <a:pt x="4508" y="4853"/>
                </a:lnTo>
                <a:lnTo>
                  <a:pt x="4531" y="4840"/>
                </a:lnTo>
                <a:lnTo>
                  <a:pt x="4554" y="4828"/>
                </a:lnTo>
                <a:lnTo>
                  <a:pt x="4576" y="4817"/>
                </a:lnTo>
                <a:lnTo>
                  <a:pt x="4598" y="4807"/>
                </a:lnTo>
                <a:lnTo>
                  <a:pt x="4621" y="4797"/>
                </a:lnTo>
                <a:lnTo>
                  <a:pt x="4643" y="4788"/>
                </a:lnTo>
                <a:lnTo>
                  <a:pt x="4665" y="4780"/>
                </a:lnTo>
                <a:lnTo>
                  <a:pt x="4687" y="4774"/>
                </a:lnTo>
                <a:lnTo>
                  <a:pt x="4710" y="4767"/>
                </a:lnTo>
                <a:lnTo>
                  <a:pt x="4731" y="4762"/>
                </a:lnTo>
                <a:lnTo>
                  <a:pt x="4753" y="4758"/>
                </a:lnTo>
                <a:lnTo>
                  <a:pt x="4775" y="4754"/>
                </a:lnTo>
                <a:lnTo>
                  <a:pt x="4796" y="4751"/>
                </a:lnTo>
                <a:lnTo>
                  <a:pt x="4818" y="4749"/>
                </a:lnTo>
                <a:lnTo>
                  <a:pt x="4839" y="4748"/>
                </a:lnTo>
                <a:lnTo>
                  <a:pt x="4860" y="4748"/>
                </a:lnTo>
                <a:lnTo>
                  <a:pt x="4881" y="4749"/>
                </a:lnTo>
                <a:lnTo>
                  <a:pt x="4902" y="4750"/>
                </a:lnTo>
                <a:lnTo>
                  <a:pt x="4923" y="4752"/>
                </a:lnTo>
                <a:lnTo>
                  <a:pt x="4944" y="4756"/>
                </a:lnTo>
                <a:lnTo>
                  <a:pt x="4964" y="4760"/>
                </a:lnTo>
                <a:lnTo>
                  <a:pt x="4985" y="4764"/>
                </a:lnTo>
                <a:lnTo>
                  <a:pt x="4985" y="4764"/>
                </a:lnTo>
                <a:lnTo>
                  <a:pt x="5012" y="4772"/>
                </a:lnTo>
                <a:lnTo>
                  <a:pt x="5037" y="4780"/>
                </a:lnTo>
                <a:lnTo>
                  <a:pt x="5061" y="4790"/>
                </a:lnTo>
                <a:lnTo>
                  <a:pt x="5084" y="4801"/>
                </a:lnTo>
                <a:lnTo>
                  <a:pt x="5106" y="4813"/>
                </a:lnTo>
                <a:lnTo>
                  <a:pt x="5128" y="4825"/>
                </a:lnTo>
                <a:lnTo>
                  <a:pt x="5147" y="4838"/>
                </a:lnTo>
                <a:lnTo>
                  <a:pt x="5167" y="4853"/>
                </a:lnTo>
                <a:lnTo>
                  <a:pt x="5185" y="4867"/>
                </a:lnTo>
                <a:lnTo>
                  <a:pt x="5204" y="4883"/>
                </a:lnTo>
                <a:lnTo>
                  <a:pt x="5220" y="4900"/>
                </a:lnTo>
                <a:lnTo>
                  <a:pt x="5236" y="4917"/>
                </a:lnTo>
                <a:lnTo>
                  <a:pt x="5251" y="4934"/>
                </a:lnTo>
                <a:lnTo>
                  <a:pt x="5267" y="4953"/>
                </a:lnTo>
                <a:lnTo>
                  <a:pt x="5281" y="4971"/>
                </a:lnTo>
                <a:lnTo>
                  <a:pt x="5294" y="4990"/>
                </a:lnTo>
                <a:lnTo>
                  <a:pt x="5307" y="5009"/>
                </a:lnTo>
                <a:lnTo>
                  <a:pt x="5319" y="5030"/>
                </a:lnTo>
                <a:lnTo>
                  <a:pt x="5341" y="5070"/>
                </a:lnTo>
                <a:lnTo>
                  <a:pt x="5362" y="5112"/>
                </a:lnTo>
                <a:lnTo>
                  <a:pt x="5380" y="5154"/>
                </a:lnTo>
                <a:lnTo>
                  <a:pt x="5398" y="5197"/>
                </a:lnTo>
                <a:lnTo>
                  <a:pt x="5415" y="5239"/>
                </a:lnTo>
                <a:lnTo>
                  <a:pt x="5444" y="5321"/>
                </a:lnTo>
                <a:lnTo>
                  <a:pt x="5444" y="5321"/>
                </a:lnTo>
                <a:lnTo>
                  <a:pt x="5480" y="5418"/>
                </a:lnTo>
                <a:lnTo>
                  <a:pt x="5498" y="5465"/>
                </a:lnTo>
                <a:lnTo>
                  <a:pt x="5518" y="5512"/>
                </a:lnTo>
                <a:lnTo>
                  <a:pt x="5518" y="5512"/>
                </a:lnTo>
                <a:lnTo>
                  <a:pt x="5537" y="5554"/>
                </a:lnTo>
                <a:lnTo>
                  <a:pt x="5557" y="5592"/>
                </a:lnTo>
                <a:lnTo>
                  <a:pt x="5577" y="5627"/>
                </a:lnTo>
                <a:lnTo>
                  <a:pt x="5597" y="5657"/>
                </a:lnTo>
                <a:lnTo>
                  <a:pt x="5618" y="5684"/>
                </a:lnTo>
                <a:lnTo>
                  <a:pt x="5638" y="5709"/>
                </a:lnTo>
                <a:lnTo>
                  <a:pt x="5660" y="5730"/>
                </a:lnTo>
                <a:lnTo>
                  <a:pt x="5682" y="5748"/>
                </a:lnTo>
                <a:lnTo>
                  <a:pt x="5703" y="5763"/>
                </a:lnTo>
                <a:lnTo>
                  <a:pt x="5726" y="5777"/>
                </a:lnTo>
                <a:lnTo>
                  <a:pt x="5750" y="5788"/>
                </a:lnTo>
                <a:lnTo>
                  <a:pt x="5775" y="5797"/>
                </a:lnTo>
                <a:lnTo>
                  <a:pt x="5800" y="5804"/>
                </a:lnTo>
                <a:lnTo>
                  <a:pt x="5825" y="5811"/>
                </a:lnTo>
                <a:lnTo>
                  <a:pt x="5852" y="5815"/>
                </a:lnTo>
                <a:lnTo>
                  <a:pt x="5880" y="5819"/>
                </a:lnTo>
                <a:lnTo>
                  <a:pt x="5880" y="5819"/>
                </a:lnTo>
                <a:lnTo>
                  <a:pt x="5912" y="5821"/>
                </a:lnTo>
                <a:lnTo>
                  <a:pt x="5945" y="5820"/>
                </a:lnTo>
                <a:lnTo>
                  <a:pt x="5977" y="5817"/>
                </a:lnTo>
                <a:lnTo>
                  <a:pt x="6011" y="5812"/>
                </a:lnTo>
                <a:lnTo>
                  <a:pt x="6043" y="5804"/>
                </a:lnTo>
                <a:lnTo>
                  <a:pt x="6077" y="5795"/>
                </a:lnTo>
                <a:lnTo>
                  <a:pt x="6111" y="5782"/>
                </a:lnTo>
                <a:lnTo>
                  <a:pt x="6145" y="5768"/>
                </a:lnTo>
                <a:lnTo>
                  <a:pt x="6179" y="5750"/>
                </a:lnTo>
                <a:lnTo>
                  <a:pt x="6212" y="5731"/>
                </a:lnTo>
                <a:lnTo>
                  <a:pt x="6247" y="5709"/>
                </a:lnTo>
                <a:lnTo>
                  <a:pt x="6282" y="5684"/>
                </a:lnTo>
                <a:lnTo>
                  <a:pt x="6315" y="5658"/>
                </a:lnTo>
                <a:lnTo>
                  <a:pt x="6350" y="5629"/>
                </a:lnTo>
                <a:lnTo>
                  <a:pt x="6385" y="5597"/>
                </a:lnTo>
                <a:lnTo>
                  <a:pt x="6420" y="5564"/>
                </a:lnTo>
                <a:lnTo>
                  <a:pt x="6420" y="5564"/>
                </a:lnTo>
                <a:lnTo>
                  <a:pt x="6454" y="5529"/>
                </a:lnTo>
                <a:lnTo>
                  <a:pt x="6485" y="5495"/>
                </a:lnTo>
                <a:lnTo>
                  <a:pt x="6514" y="5460"/>
                </a:lnTo>
                <a:lnTo>
                  <a:pt x="6541" y="5425"/>
                </a:lnTo>
                <a:lnTo>
                  <a:pt x="6565" y="5391"/>
                </a:lnTo>
                <a:lnTo>
                  <a:pt x="6587" y="5357"/>
                </a:lnTo>
                <a:lnTo>
                  <a:pt x="6607" y="5322"/>
                </a:lnTo>
                <a:lnTo>
                  <a:pt x="6623" y="5289"/>
                </a:lnTo>
                <a:lnTo>
                  <a:pt x="6638" y="5255"/>
                </a:lnTo>
                <a:lnTo>
                  <a:pt x="6650" y="5221"/>
                </a:lnTo>
                <a:lnTo>
                  <a:pt x="6661" y="5188"/>
                </a:lnTo>
                <a:lnTo>
                  <a:pt x="6669" y="5154"/>
                </a:lnTo>
                <a:lnTo>
                  <a:pt x="6673" y="5121"/>
                </a:lnTo>
                <a:lnTo>
                  <a:pt x="6676" y="5088"/>
                </a:lnTo>
                <a:lnTo>
                  <a:pt x="6676" y="5056"/>
                </a:lnTo>
                <a:lnTo>
                  <a:pt x="6674" y="5023"/>
                </a:lnTo>
                <a:lnTo>
                  <a:pt x="6674" y="5023"/>
                </a:lnTo>
                <a:lnTo>
                  <a:pt x="6671" y="4995"/>
                </a:lnTo>
                <a:lnTo>
                  <a:pt x="6666" y="4969"/>
                </a:lnTo>
                <a:lnTo>
                  <a:pt x="6661" y="4943"/>
                </a:lnTo>
                <a:lnTo>
                  <a:pt x="6653" y="4918"/>
                </a:lnTo>
                <a:lnTo>
                  <a:pt x="6645" y="4893"/>
                </a:lnTo>
                <a:lnTo>
                  <a:pt x="6633" y="4870"/>
                </a:lnTo>
                <a:lnTo>
                  <a:pt x="6620" y="4848"/>
                </a:lnTo>
                <a:lnTo>
                  <a:pt x="6605" y="4825"/>
                </a:lnTo>
                <a:lnTo>
                  <a:pt x="6586" y="4803"/>
                </a:lnTo>
                <a:lnTo>
                  <a:pt x="6565" y="4783"/>
                </a:lnTo>
                <a:lnTo>
                  <a:pt x="6541" y="4761"/>
                </a:lnTo>
                <a:lnTo>
                  <a:pt x="6514" y="4741"/>
                </a:lnTo>
                <a:lnTo>
                  <a:pt x="6483" y="4721"/>
                </a:lnTo>
                <a:lnTo>
                  <a:pt x="6449" y="4701"/>
                </a:lnTo>
                <a:lnTo>
                  <a:pt x="6411" y="4681"/>
                </a:lnTo>
                <a:lnTo>
                  <a:pt x="6368" y="4661"/>
                </a:lnTo>
                <a:lnTo>
                  <a:pt x="6368" y="4661"/>
                </a:lnTo>
                <a:lnTo>
                  <a:pt x="6322" y="4642"/>
                </a:lnTo>
                <a:lnTo>
                  <a:pt x="6274" y="4623"/>
                </a:lnTo>
                <a:lnTo>
                  <a:pt x="6178" y="4589"/>
                </a:lnTo>
                <a:lnTo>
                  <a:pt x="6178" y="4589"/>
                </a:lnTo>
                <a:lnTo>
                  <a:pt x="6095" y="4558"/>
                </a:lnTo>
                <a:lnTo>
                  <a:pt x="6053" y="4542"/>
                </a:lnTo>
                <a:lnTo>
                  <a:pt x="6011" y="4525"/>
                </a:lnTo>
                <a:lnTo>
                  <a:pt x="5969" y="4505"/>
                </a:lnTo>
                <a:lnTo>
                  <a:pt x="5926" y="4485"/>
                </a:lnTo>
                <a:lnTo>
                  <a:pt x="5886" y="4462"/>
                </a:lnTo>
                <a:lnTo>
                  <a:pt x="5866" y="4450"/>
                </a:lnTo>
                <a:lnTo>
                  <a:pt x="5846" y="4437"/>
                </a:lnTo>
                <a:lnTo>
                  <a:pt x="5827" y="4424"/>
                </a:lnTo>
                <a:lnTo>
                  <a:pt x="5808" y="4410"/>
                </a:lnTo>
                <a:lnTo>
                  <a:pt x="5791" y="4395"/>
                </a:lnTo>
                <a:lnTo>
                  <a:pt x="5773" y="4380"/>
                </a:lnTo>
                <a:lnTo>
                  <a:pt x="5756" y="4363"/>
                </a:lnTo>
                <a:lnTo>
                  <a:pt x="5739" y="4347"/>
                </a:lnTo>
                <a:lnTo>
                  <a:pt x="5724" y="4330"/>
                </a:lnTo>
                <a:lnTo>
                  <a:pt x="5709" y="4311"/>
                </a:lnTo>
                <a:lnTo>
                  <a:pt x="5695" y="4292"/>
                </a:lnTo>
                <a:lnTo>
                  <a:pt x="5682" y="4271"/>
                </a:lnTo>
                <a:lnTo>
                  <a:pt x="5669" y="4250"/>
                </a:lnTo>
                <a:lnTo>
                  <a:pt x="5658" y="4228"/>
                </a:lnTo>
                <a:lnTo>
                  <a:pt x="5647" y="4205"/>
                </a:lnTo>
                <a:lnTo>
                  <a:pt x="5637" y="4180"/>
                </a:lnTo>
                <a:lnTo>
                  <a:pt x="5628" y="4155"/>
                </a:lnTo>
                <a:lnTo>
                  <a:pt x="5621" y="4129"/>
                </a:lnTo>
                <a:lnTo>
                  <a:pt x="5621" y="4129"/>
                </a:lnTo>
                <a:lnTo>
                  <a:pt x="5614" y="4099"/>
                </a:lnTo>
                <a:lnTo>
                  <a:pt x="5609" y="4069"/>
                </a:lnTo>
                <a:lnTo>
                  <a:pt x="5607" y="4038"/>
                </a:lnTo>
                <a:lnTo>
                  <a:pt x="5606" y="4009"/>
                </a:lnTo>
                <a:lnTo>
                  <a:pt x="5606" y="3980"/>
                </a:lnTo>
                <a:lnTo>
                  <a:pt x="5608" y="3951"/>
                </a:lnTo>
                <a:lnTo>
                  <a:pt x="5612" y="3922"/>
                </a:lnTo>
                <a:lnTo>
                  <a:pt x="5618" y="3894"/>
                </a:lnTo>
                <a:lnTo>
                  <a:pt x="5624" y="3867"/>
                </a:lnTo>
                <a:lnTo>
                  <a:pt x="5632" y="3840"/>
                </a:lnTo>
                <a:lnTo>
                  <a:pt x="5640" y="3814"/>
                </a:lnTo>
                <a:lnTo>
                  <a:pt x="5650" y="3788"/>
                </a:lnTo>
                <a:lnTo>
                  <a:pt x="5661" y="3763"/>
                </a:lnTo>
                <a:lnTo>
                  <a:pt x="5673" y="3738"/>
                </a:lnTo>
                <a:lnTo>
                  <a:pt x="5685" y="3714"/>
                </a:lnTo>
                <a:lnTo>
                  <a:pt x="5698" y="3692"/>
                </a:lnTo>
                <a:lnTo>
                  <a:pt x="5712" y="3669"/>
                </a:lnTo>
                <a:lnTo>
                  <a:pt x="5726" y="3647"/>
                </a:lnTo>
                <a:lnTo>
                  <a:pt x="5754" y="3606"/>
                </a:lnTo>
                <a:lnTo>
                  <a:pt x="5783" y="3567"/>
                </a:lnTo>
                <a:lnTo>
                  <a:pt x="5813" y="3532"/>
                </a:lnTo>
                <a:lnTo>
                  <a:pt x="5840" y="3501"/>
                </a:lnTo>
                <a:lnTo>
                  <a:pt x="5866" y="3474"/>
                </a:lnTo>
                <a:lnTo>
                  <a:pt x="5908" y="3430"/>
                </a:lnTo>
                <a:lnTo>
                  <a:pt x="5908" y="3430"/>
                </a:lnTo>
                <a:lnTo>
                  <a:pt x="5956" y="3384"/>
                </a:lnTo>
                <a:lnTo>
                  <a:pt x="6020" y="3324"/>
                </a:lnTo>
                <a:lnTo>
                  <a:pt x="6099" y="3254"/>
                </a:lnTo>
                <a:lnTo>
                  <a:pt x="6191" y="3174"/>
                </a:lnTo>
                <a:lnTo>
                  <a:pt x="6293" y="3086"/>
                </a:lnTo>
                <a:lnTo>
                  <a:pt x="6405" y="2994"/>
                </a:lnTo>
                <a:lnTo>
                  <a:pt x="6465" y="2946"/>
                </a:lnTo>
                <a:lnTo>
                  <a:pt x="6526" y="2897"/>
                </a:lnTo>
                <a:lnTo>
                  <a:pt x="6588" y="2850"/>
                </a:lnTo>
                <a:lnTo>
                  <a:pt x="6652" y="2801"/>
                </a:lnTo>
                <a:lnTo>
                  <a:pt x="6652" y="2801"/>
                </a:lnTo>
                <a:lnTo>
                  <a:pt x="6669" y="2786"/>
                </a:lnTo>
                <a:lnTo>
                  <a:pt x="6684" y="2771"/>
                </a:lnTo>
                <a:lnTo>
                  <a:pt x="6697" y="2753"/>
                </a:lnTo>
                <a:lnTo>
                  <a:pt x="6708" y="2735"/>
                </a:lnTo>
                <a:lnTo>
                  <a:pt x="6716" y="2716"/>
                </a:lnTo>
                <a:lnTo>
                  <a:pt x="6724" y="2697"/>
                </a:lnTo>
                <a:lnTo>
                  <a:pt x="6728" y="2676"/>
                </a:lnTo>
                <a:lnTo>
                  <a:pt x="6730" y="2656"/>
                </a:lnTo>
                <a:lnTo>
                  <a:pt x="6731" y="2635"/>
                </a:lnTo>
                <a:lnTo>
                  <a:pt x="6729" y="2615"/>
                </a:lnTo>
                <a:lnTo>
                  <a:pt x="6726" y="2594"/>
                </a:lnTo>
                <a:lnTo>
                  <a:pt x="6720" y="2574"/>
                </a:lnTo>
                <a:lnTo>
                  <a:pt x="6711" y="2555"/>
                </a:lnTo>
                <a:lnTo>
                  <a:pt x="6701" y="2537"/>
                </a:lnTo>
                <a:lnTo>
                  <a:pt x="6688" y="2518"/>
                </a:lnTo>
                <a:lnTo>
                  <a:pt x="6673" y="2502"/>
                </a:lnTo>
                <a:lnTo>
                  <a:pt x="4681" y="510"/>
                </a:lnTo>
                <a:lnTo>
                  <a:pt x="4681" y="510"/>
                </a:lnTo>
                <a:lnTo>
                  <a:pt x="4650" y="479"/>
                </a:lnTo>
                <a:lnTo>
                  <a:pt x="4616" y="449"/>
                </a:lnTo>
                <a:lnTo>
                  <a:pt x="4584" y="419"/>
                </a:lnTo>
                <a:lnTo>
                  <a:pt x="4549" y="391"/>
                </a:lnTo>
                <a:lnTo>
                  <a:pt x="4515" y="363"/>
                </a:lnTo>
                <a:lnTo>
                  <a:pt x="4480" y="337"/>
                </a:lnTo>
                <a:lnTo>
                  <a:pt x="4444" y="312"/>
                </a:lnTo>
                <a:lnTo>
                  <a:pt x="4408" y="287"/>
                </a:lnTo>
                <a:lnTo>
                  <a:pt x="4372" y="263"/>
                </a:lnTo>
                <a:lnTo>
                  <a:pt x="4335" y="242"/>
                </a:lnTo>
                <a:lnTo>
                  <a:pt x="4298" y="220"/>
                </a:lnTo>
                <a:lnTo>
                  <a:pt x="4260" y="199"/>
                </a:lnTo>
                <a:lnTo>
                  <a:pt x="4222" y="180"/>
                </a:lnTo>
                <a:lnTo>
                  <a:pt x="4183" y="161"/>
                </a:lnTo>
                <a:lnTo>
                  <a:pt x="4145" y="144"/>
                </a:lnTo>
                <a:lnTo>
                  <a:pt x="4105" y="128"/>
                </a:lnTo>
                <a:lnTo>
                  <a:pt x="4066" y="113"/>
                </a:lnTo>
                <a:lnTo>
                  <a:pt x="4026" y="98"/>
                </a:lnTo>
                <a:lnTo>
                  <a:pt x="3986" y="85"/>
                </a:lnTo>
                <a:lnTo>
                  <a:pt x="3946" y="72"/>
                </a:lnTo>
                <a:lnTo>
                  <a:pt x="3906" y="61"/>
                </a:lnTo>
                <a:lnTo>
                  <a:pt x="3864" y="50"/>
                </a:lnTo>
                <a:lnTo>
                  <a:pt x="3823" y="40"/>
                </a:lnTo>
                <a:lnTo>
                  <a:pt x="3782" y="31"/>
                </a:lnTo>
                <a:lnTo>
                  <a:pt x="3741" y="25"/>
                </a:lnTo>
                <a:lnTo>
                  <a:pt x="3700" y="18"/>
                </a:lnTo>
                <a:lnTo>
                  <a:pt x="3659" y="13"/>
                </a:lnTo>
                <a:lnTo>
                  <a:pt x="3616" y="8"/>
                </a:lnTo>
                <a:lnTo>
                  <a:pt x="3575" y="4"/>
                </a:lnTo>
                <a:lnTo>
                  <a:pt x="3533" y="2"/>
                </a:lnTo>
                <a:lnTo>
                  <a:pt x="3492" y="0"/>
                </a:lnTo>
                <a:lnTo>
                  <a:pt x="3449" y="0"/>
                </a:lnTo>
                <a:lnTo>
                  <a:pt x="3408" y="0"/>
                </a:lnTo>
                <a:lnTo>
                  <a:pt x="3366" y="2"/>
                </a:lnTo>
                <a:lnTo>
                  <a:pt x="3324" y="4"/>
                </a:lnTo>
                <a:lnTo>
                  <a:pt x="3283" y="8"/>
                </a:lnTo>
                <a:lnTo>
                  <a:pt x="3241" y="13"/>
                </a:lnTo>
                <a:lnTo>
                  <a:pt x="3199" y="18"/>
                </a:lnTo>
                <a:lnTo>
                  <a:pt x="3158" y="25"/>
                </a:lnTo>
                <a:lnTo>
                  <a:pt x="3117" y="31"/>
                </a:lnTo>
                <a:lnTo>
                  <a:pt x="3076" y="40"/>
                </a:lnTo>
                <a:lnTo>
                  <a:pt x="3034" y="50"/>
                </a:lnTo>
                <a:lnTo>
                  <a:pt x="2994" y="61"/>
                </a:lnTo>
                <a:lnTo>
                  <a:pt x="2953" y="72"/>
                </a:lnTo>
                <a:lnTo>
                  <a:pt x="2913" y="85"/>
                </a:lnTo>
                <a:lnTo>
                  <a:pt x="2873" y="98"/>
                </a:lnTo>
                <a:lnTo>
                  <a:pt x="2833" y="113"/>
                </a:lnTo>
                <a:lnTo>
                  <a:pt x="2794" y="128"/>
                </a:lnTo>
                <a:lnTo>
                  <a:pt x="2755" y="144"/>
                </a:lnTo>
                <a:lnTo>
                  <a:pt x="2716" y="161"/>
                </a:lnTo>
                <a:lnTo>
                  <a:pt x="2677" y="180"/>
                </a:lnTo>
                <a:lnTo>
                  <a:pt x="2639" y="199"/>
                </a:lnTo>
                <a:lnTo>
                  <a:pt x="2601" y="220"/>
                </a:lnTo>
                <a:lnTo>
                  <a:pt x="2564" y="242"/>
                </a:lnTo>
                <a:lnTo>
                  <a:pt x="2527" y="263"/>
                </a:lnTo>
                <a:lnTo>
                  <a:pt x="2491" y="287"/>
                </a:lnTo>
                <a:lnTo>
                  <a:pt x="2455" y="312"/>
                </a:lnTo>
                <a:lnTo>
                  <a:pt x="2419" y="337"/>
                </a:lnTo>
                <a:lnTo>
                  <a:pt x="2384" y="363"/>
                </a:lnTo>
                <a:lnTo>
                  <a:pt x="2350" y="391"/>
                </a:lnTo>
                <a:lnTo>
                  <a:pt x="2316" y="419"/>
                </a:lnTo>
                <a:lnTo>
                  <a:pt x="2283" y="449"/>
                </a:lnTo>
                <a:lnTo>
                  <a:pt x="2250" y="479"/>
                </a:lnTo>
                <a:lnTo>
                  <a:pt x="2217" y="510"/>
                </a:lnTo>
                <a:lnTo>
                  <a:pt x="58" y="2670"/>
                </a:lnTo>
                <a:lnTo>
                  <a:pt x="58" y="2670"/>
                </a:lnTo>
                <a:lnTo>
                  <a:pt x="45" y="2684"/>
                </a:lnTo>
                <a:lnTo>
                  <a:pt x="34" y="2698"/>
                </a:lnTo>
                <a:lnTo>
                  <a:pt x="26" y="2713"/>
                </a:lnTo>
                <a:lnTo>
                  <a:pt x="17" y="2728"/>
                </a:lnTo>
                <a:lnTo>
                  <a:pt x="10" y="2745"/>
                </a:lnTo>
                <a:lnTo>
                  <a:pt x="6" y="2762"/>
                </a:lnTo>
                <a:lnTo>
                  <a:pt x="2" y="2778"/>
                </a:lnTo>
                <a:lnTo>
                  <a:pt x="1" y="2795"/>
                </a:lnTo>
                <a:lnTo>
                  <a:pt x="0" y="2813"/>
                </a:lnTo>
                <a:lnTo>
                  <a:pt x="1" y="2830"/>
                </a:lnTo>
                <a:lnTo>
                  <a:pt x="3" y="2847"/>
                </a:lnTo>
                <a:lnTo>
                  <a:pt x="7" y="2865"/>
                </a:lnTo>
                <a:lnTo>
                  <a:pt x="13" y="2881"/>
                </a:lnTo>
                <a:lnTo>
                  <a:pt x="20" y="2897"/>
                </a:lnTo>
                <a:lnTo>
                  <a:pt x="28" y="2914"/>
                </a:lnTo>
                <a:lnTo>
                  <a:pt x="39" y="2929"/>
                </a:lnTo>
                <a:lnTo>
                  <a:pt x="39" y="2929"/>
                </a:lnTo>
                <a:lnTo>
                  <a:pt x="88" y="2996"/>
                </a:lnTo>
                <a:lnTo>
                  <a:pt x="138" y="3062"/>
                </a:lnTo>
                <a:lnTo>
                  <a:pt x="189" y="3127"/>
                </a:lnTo>
                <a:lnTo>
                  <a:pt x="239" y="3191"/>
                </a:lnTo>
                <a:lnTo>
                  <a:pt x="288" y="3253"/>
                </a:lnTo>
                <a:lnTo>
                  <a:pt x="337" y="3311"/>
                </a:lnTo>
                <a:lnTo>
                  <a:pt x="430" y="3423"/>
                </a:lnTo>
                <a:lnTo>
                  <a:pt x="514" y="3521"/>
                </a:lnTo>
                <a:lnTo>
                  <a:pt x="590" y="3606"/>
                </a:lnTo>
                <a:lnTo>
                  <a:pt x="652" y="3673"/>
                </a:lnTo>
                <a:lnTo>
                  <a:pt x="699" y="3723"/>
                </a:lnTo>
                <a:lnTo>
                  <a:pt x="699" y="372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1774577" y="3974910"/>
            <a:ext cx="2034498" cy="1851357"/>
          </a:xfrm>
          <a:custGeom>
            <a:avLst/>
            <a:gdLst>
              <a:gd name="T0" fmla="*/ 5851 w 6730"/>
              <a:gd name="T1" fmla="*/ 2257 h 6126"/>
              <a:gd name="T2" fmla="*/ 5737 w 6730"/>
              <a:gd name="T3" fmla="*/ 2227 h 6126"/>
              <a:gd name="T4" fmla="*/ 5652 w 6730"/>
              <a:gd name="T5" fmla="*/ 2316 h 6126"/>
              <a:gd name="T6" fmla="*/ 5510 w 6730"/>
              <a:gd name="T7" fmla="*/ 2678 h 6126"/>
              <a:gd name="T8" fmla="*/ 5376 w 6730"/>
              <a:gd name="T9" fmla="*/ 2938 h 6126"/>
              <a:gd name="T10" fmla="*/ 5199 w 6730"/>
              <a:gd name="T11" fmla="*/ 3131 h 6126"/>
              <a:gd name="T12" fmla="*/ 4982 w 6730"/>
              <a:gd name="T13" fmla="*/ 3249 h 6126"/>
              <a:gd name="T14" fmla="*/ 4751 w 6730"/>
              <a:gd name="T15" fmla="*/ 3295 h 6126"/>
              <a:gd name="T16" fmla="*/ 4496 w 6730"/>
              <a:gd name="T17" fmla="*/ 3275 h 6126"/>
              <a:gd name="T18" fmla="*/ 4247 w 6730"/>
              <a:gd name="T19" fmla="*/ 3181 h 6126"/>
              <a:gd name="T20" fmla="*/ 4003 w 6730"/>
              <a:gd name="T21" fmla="*/ 3014 h 6126"/>
              <a:gd name="T22" fmla="*/ 3799 w 6730"/>
              <a:gd name="T23" fmla="*/ 2809 h 6126"/>
              <a:gd name="T24" fmla="*/ 3633 w 6730"/>
              <a:gd name="T25" fmla="*/ 2567 h 6126"/>
              <a:gd name="T26" fmla="*/ 3538 w 6730"/>
              <a:gd name="T27" fmla="*/ 2316 h 6126"/>
              <a:gd name="T28" fmla="*/ 3519 w 6730"/>
              <a:gd name="T29" fmla="*/ 2062 h 6126"/>
              <a:gd name="T30" fmla="*/ 3564 w 6730"/>
              <a:gd name="T31" fmla="*/ 1832 h 6126"/>
              <a:gd name="T32" fmla="*/ 3682 w 6730"/>
              <a:gd name="T33" fmla="*/ 1614 h 6126"/>
              <a:gd name="T34" fmla="*/ 3874 w 6730"/>
              <a:gd name="T35" fmla="*/ 1438 h 6126"/>
              <a:gd name="T36" fmla="*/ 4134 w 6730"/>
              <a:gd name="T37" fmla="*/ 1303 h 6126"/>
              <a:gd name="T38" fmla="*/ 4496 w 6730"/>
              <a:gd name="T39" fmla="*/ 1161 h 6126"/>
              <a:gd name="T40" fmla="*/ 4586 w 6730"/>
              <a:gd name="T41" fmla="*/ 1076 h 6126"/>
              <a:gd name="T42" fmla="*/ 4544 w 6730"/>
              <a:gd name="T43" fmla="*/ 915 h 6126"/>
              <a:gd name="T44" fmla="*/ 4403 w 6730"/>
              <a:gd name="T45" fmla="*/ 742 h 6126"/>
              <a:gd name="T46" fmla="*/ 3957 w 6730"/>
              <a:gd name="T47" fmla="*/ 370 h 6126"/>
              <a:gd name="T48" fmla="*/ 3452 w 6730"/>
              <a:gd name="T49" fmla="*/ 12 h 6126"/>
              <a:gd name="T50" fmla="*/ 3317 w 6730"/>
              <a:gd name="T51" fmla="*/ 18 h 6126"/>
              <a:gd name="T52" fmla="*/ 3070 w 6730"/>
              <a:gd name="T53" fmla="*/ 341 h 6126"/>
              <a:gd name="T54" fmla="*/ 2591 w 6730"/>
              <a:gd name="T55" fmla="*/ 949 h 6126"/>
              <a:gd name="T56" fmla="*/ 2348 w 6730"/>
              <a:gd name="T57" fmla="*/ 1192 h 6126"/>
              <a:gd name="T58" fmla="*/ 2083 w 6730"/>
              <a:gd name="T59" fmla="*/ 1341 h 6126"/>
              <a:gd name="T60" fmla="*/ 1834 w 6730"/>
              <a:gd name="T61" fmla="*/ 1376 h 6126"/>
              <a:gd name="T62" fmla="*/ 1624 w 6730"/>
              <a:gd name="T63" fmla="*/ 1313 h 6126"/>
              <a:gd name="T64" fmla="*/ 1464 w 6730"/>
              <a:gd name="T65" fmla="*/ 1173 h 6126"/>
              <a:gd name="T66" fmla="*/ 1316 w 6730"/>
              <a:gd name="T67" fmla="*/ 887 h 6126"/>
              <a:gd name="T68" fmla="*/ 1154 w 6730"/>
              <a:gd name="T69" fmla="*/ 499 h 6126"/>
              <a:gd name="T70" fmla="*/ 956 w 6730"/>
              <a:gd name="T71" fmla="*/ 329 h 6126"/>
              <a:gd name="T72" fmla="*/ 720 w 6730"/>
              <a:gd name="T73" fmla="*/ 314 h 6126"/>
              <a:gd name="T74" fmla="*/ 415 w 6730"/>
              <a:gd name="T75" fmla="*/ 468 h 6126"/>
              <a:gd name="T76" fmla="*/ 165 w 6730"/>
              <a:gd name="T77" fmla="*/ 735 h 6126"/>
              <a:gd name="T78" fmla="*/ 54 w 6730"/>
              <a:gd name="T79" fmla="*/ 1038 h 6126"/>
              <a:gd name="T80" fmla="*/ 97 w 6730"/>
              <a:gd name="T81" fmla="*/ 1256 h 6126"/>
              <a:gd name="T82" fmla="*/ 320 w 6730"/>
              <a:gd name="T83" fmla="*/ 1444 h 6126"/>
              <a:gd name="T84" fmla="*/ 720 w 6730"/>
              <a:gd name="T85" fmla="*/ 1601 h 6126"/>
              <a:gd name="T86" fmla="*/ 957 w 6730"/>
              <a:gd name="T87" fmla="*/ 1746 h 6126"/>
              <a:gd name="T88" fmla="*/ 1084 w 6730"/>
              <a:gd name="T89" fmla="*/ 1921 h 6126"/>
              <a:gd name="T90" fmla="*/ 1124 w 6730"/>
              <a:gd name="T91" fmla="*/ 2146 h 6126"/>
              <a:gd name="T92" fmla="*/ 1057 w 6730"/>
              <a:gd name="T93" fmla="*/ 2388 h 6126"/>
              <a:gd name="T94" fmla="*/ 865 w 6730"/>
              <a:gd name="T95" fmla="*/ 2652 h 6126"/>
              <a:gd name="T96" fmla="*/ 266 w 6730"/>
              <a:gd name="T97" fmla="*/ 3180 h 6126"/>
              <a:gd name="T98" fmla="*/ 14 w 6730"/>
              <a:gd name="T99" fmla="*/ 3410 h 6126"/>
              <a:gd name="T100" fmla="*/ 30 w 6730"/>
              <a:gd name="T101" fmla="*/ 3589 h 6126"/>
              <a:gd name="T102" fmla="*/ 2215 w 6730"/>
              <a:gd name="T103" fmla="*/ 5763 h 6126"/>
              <a:gd name="T104" fmla="*/ 2547 w 6730"/>
              <a:gd name="T105" fmla="*/ 5965 h 6126"/>
              <a:gd name="T106" fmla="*/ 2907 w 6730"/>
              <a:gd name="T107" fmla="*/ 6086 h 6126"/>
              <a:gd name="T108" fmla="*/ 3280 w 6730"/>
              <a:gd name="T109" fmla="*/ 6126 h 6126"/>
              <a:gd name="T110" fmla="*/ 3654 w 6730"/>
              <a:gd name="T111" fmla="*/ 6086 h 6126"/>
              <a:gd name="T112" fmla="*/ 4014 w 6730"/>
              <a:gd name="T113" fmla="*/ 5965 h 6126"/>
              <a:gd name="T114" fmla="*/ 4346 w 6730"/>
              <a:gd name="T115" fmla="*/ 5763 h 6126"/>
              <a:gd name="T116" fmla="*/ 6696 w 6730"/>
              <a:gd name="T117" fmla="*/ 3428 h 6126"/>
              <a:gd name="T118" fmla="*/ 6727 w 6730"/>
              <a:gd name="T119" fmla="*/ 3279 h 6126"/>
              <a:gd name="T120" fmla="*/ 6542 w 6730"/>
              <a:gd name="T121" fmla="*/ 2999 h 6126"/>
              <a:gd name="T122" fmla="*/ 6030 w 6730"/>
              <a:gd name="T123" fmla="*/ 2403 h 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0" h="6126">
                <a:moveTo>
                  <a:pt x="6030" y="2403"/>
                </a:moveTo>
                <a:lnTo>
                  <a:pt x="6030" y="2403"/>
                </a:lnTo>
                <a:lnTo>
                  <a:pt x="5999" y="2373"/>
                </a:lnTo>
                <a:lnTo>
                  <a:pt x="5970" y="2346"/>
                </a:lnTo>
                <a:lnTo>
                  <a:pt x="5942" y="2322"/>
                </a:lnTo>
                <a:lnTo>
                  <a:pt x="5917" y="2301"/>
                </a:lnTo>
                <a:lnTo>
                  <a:pt x="5893" y="2284"/>
                </a:lnTo>
                <a:lnTo>
                  <a:pt x="5870" y="2269"/>
                </a:lnTo>
                <a:lnTo>
                  <a:pt x="5851" y="2257"/>
                </a:lnTo>
                <a:lnTo>
                  <a:pt x="5832" y="2247"/>
                </a:lnTo>
                <a:lnTo>
                  <a:pt x="5815" y="2239"/>
                </a:lnTo>
                <a:lnTo>
                  <a:pt x="5800" y="2233"/>
                </a:lnTo>
                <a:lnTo>
                  <a:pt x="5786" y="2229"/>
                </a:lnTo>
                <a:lnTo>
                  <a:pt x="5774" y="2226"/>
                </a:lnTo>
                <a:lnTo>
                  <a:pt x="5763" y="2225"/>
                </a:lnTo>
                <a:lnTo>
                  <a:pt x="5753" y="2225"/>
                </a:lnTo>
                <a:lnTo>
                  <a:pt x="5744" y="2226"/>
                </a:lnTo>
                <a:lnTo>
                  <a:pt x="5737" y="2227"/>
                </a:lnTo>
                <a:lnTo>
                  <a:pt x="5737" y="2227"/>
                </a:lnTo>
                <a:lnTo>
                  <a:pt x="5726" y="2232"/>
                </a:lnTo>
                <a:lnTo>
                  <a:pt x="5714" y="2238"/>
                </a:lnTo>
                <a:lnTo>
                  <a:pt x="5703" y="2246"/>
                </a:lnTo>
                <a:lnTo>
                  <a:pt x="5692" y="2257"/>
                </a:lnTo>
                <a:lnTo>
                  <a:pt x="5682" y="2269"/>
                </a:lnTo>
                <a:lnTo>
                  <a:pt x="5672" y="2283"/>
                </a:lnTo>
                <a:lnTo>
                  <a:pt x="5662" y="2299"/>
                </a:lnTo>
                <a:lnTo>
                  <a:pt x="5652" y="2316"/>
                </a:lnTo>
                <a:lnTo>
                  <a:pt x="5643" y="2336"/>
                </a:lnTo>
                <a:lnTo>
                  <a:pt x="5633" y="2358"/>
                </a:lnTo>
                <a:lnTo>
                  <a:pt x="5612" y="2404"/>
                </a:lnTo>
                <a:lnTo>
                  <a:pt x="5593" y="2457"/>
                </a:lnTo>
                <a:lnTo>
                  <a:pt x="5571" y="2517"/>
                </a:lnTo>
                <a:lnTo>
                  <a:pt x="5571" y="2517"/>
                </a:lnTo>
                <a:lnTo>
                  <a:pt x="5553" y="2569"/>
                </a:lnTo>
                <a:lnTo>
                  <a:pt x="5532" y="2623"/>
                </a:lnTo>
                <a:lnTo>
                  <a:pt x="5510" y="2678"/>
                </a:lnTo>
                <a:lnTo>
                  <a:pt x="5487" y="2736"/>
                </a:lnTo>
                <a:lnTo>
                  <a:pt x="5487" y="2736"/>
                </a:lnTo>
                <a:lnTo>
                  <a:pt x="5472" y="2767"/>
                </a:lnTo>
                <a:lnTo>
                  <a:pt x="5457" y="2799"/>
                </a:lnTo>
                <a:lnTo>
                  <a:pt x="5442" y="2828"/>
                </a:lnTo>
                <a:lnTo>
                  <a:pt x="5426" y="2857"/>
                </a:lnTo>
                <a:lnTo>
                  <a:pt x="5410" y="2885"/>
                </a:lnTo>
                <a:lnTo>
                  <a:pt x="5393" y="2912"/>
                </a:lnTo>
                <a:lnTo>
                  <a:pt x="5376" y="2938"/>
                </a:lnTo>
                <a:lnTo>
                  <a:pt x="5358" y="2964"/>
                </a:lnTo>
                <a:lnTo>
                  <a:pt x="5340" y="2988"/>
                </a:lnTo>
                <a:lnTo>
                  <a:pt x="5322" y="3011"/>
                </a:lnTo>
                <a:lnTo>
                  <a:pt x="5302" y="3034"/>
                </a:lnTo>
                <a:lnTo>
                  <a:pt x="5283" y="3055"/>
                </a:lnTo>
                <a:lnTo>
                  <a:pt x="5262" y="3076"/>
                </a:lnTo>
                <a:lnTo>
                  <a:pt x="5242" y="3095"/>
                </a:lnTo>
                <a:lnTo>
                  <a:pt x="5221" y="3114"/>
                </a:lnTo>
                <a:lnTo>
                  <a:pt x="5199" y="3131"/>
                </a:lnTo>
                <a:lnTo>
                  <a:pt x="5178" y="3148"/>
                </a:lnTo>
                <a:lnTo>
                  <a:pt x="5155" y="3164"/>
                </a:lnTo>
                <a:lnTo>
                  <a:pt x="5132" y="3179"/>
                </a:lnTo>
                <a:lnTo>
                  <a:pt x="5108" y="3193"/>
                </a:lnTo>
                <a:lnTo>
                  <a:pt x="5083" y="3206"/>
                </a:lnTo>
                <a:lnTo>
                  <a:pt x="5059" y="3218"/>
                </a:lnTo>
                <a:lnTo>
                  <a:pt x="5034" y="3230"/>
                </a:lnTo>
                <a:lnTo>
                  <a:pt x="5008" y="3239"/>
                </a:lnTo>
                <a:lnTo>
                  <a:pt x="4982" y="3249"/>
                </a:lnTo>
                <a:lnTo>
                  <a:pt x="4954" y="3258"/>
                </a:lnTo>
                <a:lnTo>
                  <a:pt x="4926" y="3266"/>
                </a:lnTo>
                <a:lnTo>
                  <a:pt x="4898" y="3273"/>
                </a:lnTo>
                <a:lnTo>
                  <a:pt x="4870" y="3279"/>
                </a:lnTo>
                <a:lnTo>
                  <a:pt x="4841" y="3284"/>
                </a:lnTo>
                <a:lnTo>
                  <a:pt x="4810" y="3288"/>
                </a:lnTo>
                <a:lnTo>
                  <a:pt x="4780" y="3293"/>
                </a:lnTo>
                <a:lnTo>
                  <a:pt x="4780" y="3293"/>
                </a:lnTo>
                <a:lnTo>
                  <a:pt x="4751" y="3295"/>
                </a:lnTo>
                <a:lnTo>
                  <a:pt x="4723" y="3296"/>
                </a:lnTo>
                <a:lnTo>
                  <a:pt x="4694" y="3297"/>
                </a:lnTo>
                <a:lnTo>
                  <a:pt x="4666" y="3296"/>
                </a:lnTo>
                <a:lnTo>
                  <a:pt x="4637" y="3295"/>
                </a:lnTo>
                <a:lnTo>
                  <a:pt x="4609" y="3293"/>
                </a:lnTo>
                <a:lnTo>
                  <a:pt x="4581" y="3289"/>
                </a:lnTo>
                <a:lnTo>
                  <a:pt x="4553" y="3286"/>
                </a:lnTo>
                <a:lnTo>
                  <a:pt x="4524" y="3281"/>
                </a:lnTo>
                <a:lnTo>
                  <a:pt x="4496" y="3275"/>
                </a:lnTo>
                <a:lnTo>
                  <a:pt x="4468" y="3269"/>
                </a:lnTo>
                <a:lnTo>
                  <a:pt x="4441" y="3260"/>
                </a:lnTo>
                <a:lnTo>
                  <a:pt x="4413" y="3253"/>
                </a:lnTo>
                <a:lnTo>
                  <a:pt x="4385" y="3243"/>
                </a:lnTo>
                <a:lnTo>
                  <a:pt x="4357" y="3232"/>
                </a:lnTo>
                <a:lnTo>
                  <a:pt x="4329" y="3221"/>
                </a:lnTo>
                <a:lnTo>
                  <a:pt x="4302" y="3208"/>
                </a:lnTo>
                <a:lnTo>
                  <a:pt x="4274" y="3195"/>
                </a:lnTo>
                <a:lnTo>
                  <a:pt x="4247" y="3181"/>
                </a:lnTo>
                <a:lnTo>
                  <a:pt x="4220" y="3166"/>
                </a:lnTo>
                <a:lnTo>
                  <a:pt x="4192" y="3151"/>
                </a:lnTo>
                <a:lnTo>
                  <a:pt x="4165" y="3133"/>
                </a:lnTo>
                <a:lnTo>
                  <a:pt x="4138" y="3116"/>
                </a:lnTo>
                <a:lnTo>
                  <a:pt x="4110" y="3098"/>
                </a:lnTo>
                <a:lnTo>
                  <a:pt x="4083" y="3078"/>
                </a:lnTo>
                <a:lnTo>
                  <a:pt x="4057" y="3057"/>
                </a:lnTo>
                <a:lnTo>
                  <a:pt x="4030" y="3036"/>
                </a:lnTo>
                <a:lnTo>
                  <a:pt x="4003" y="3014"/>
                </a:lnTo>
                <a:lnTo>
                  <a:pt x="3977" y="2990"/>
                </a:lnTo>
                <a:lnTo>
                  <a:pt x="3950" y="2966"/>
                </a:lnTo>
                <a:lnTo>
                  <a:pt x="3924" y="2942"/>
                </a:lnTo>
                <a:lnTo>
                  <a:pt x="3897" y="2916"/>
                </a:lnTo>
                <a:lnTo>
                  <a:pt x="3897" y="2916"/>
                </a:lnTo>
                <a:lnTo>
                  <a:pt x="3872" y="2890"/>
                </a:lnTo>
                <a:lnTo>
                  <a:pt x="3847" y="2862"/>
                </a:lnTo>
                <a:lnTo>
                  <a:pt x="3822" y="2836"/>
                </a:lnTo>
                <a:lnTo>
                  <a:pt x="3799" y="2809"/>
                </a:lnTo>
                <a:lnTo>
                  <a:pt x="3778" y="2783"/>
                </a:lnTo>
                <a:lnTo>
                  <a:pt x="3756" y="2756"/>
                </a:lnTo>
                <a:lnTo>
                  <a:pt x="3736" y="2729"/>
                </a:lnTo>
                <a:lnTo>
                  <a:pt x="3716" y="2702"/>
                </a:lnTo>
                <a:lnTo>
                  <a:pt x="3698" y="2675"/>
                </a:lnTo>
                <a:lnTo>
                  <a:pt x="3679" y="2648"/>
                </a:lnTo>
                <a:lnTo>
                  <a:pt x="3663" y="2621"/>
                </a:lnTo>
                <a:lnTo>
                  <a:pt x="3647" y="2594"/>
                </a:lnTo>
                <a:lnTo>
                  <a:pt x="3633" y="2567"/>
                </a:lnTo>
                <a:lnTo>
                  <a:pt x="3619" y="2538"/>
                </a:lnTo>
                <a:lnTo>
                  <a:pt x="3604" y="2511"/>
                </a:lnTo>
                <a:lnTo>
                  <a:pt x="3593" y="2484"/>
                </a:lnTo>
                <a:lnTo>
                  <a:pt x="3582" y="2456"/>
                </a:lnTo>
                <a:lnTo>
                  <a:pt x="3571" y="2428"/>
                </a:lnTo>
                <a:lnTo>
                  <a:pt x="3561" y="2401"/>
                </a:lnTo>
                <a:lnTo>
                  <a:pt x="3552" y="2373"/>
                </a:lnTo>
                <a:lnTo>
                  <a:pt x="3545" y="2345"/>
                </a:lnTo>
                <a:lnTo>
                  <a:pt x="3538" y="2316"/>
                </a:lnTo>
                <a:lnTo>
                  <a:pt x="3533" y="2288"/>
                </a:lnTo>
                <a:lnTo>
                  <a:pt x="3528" y="2260"/>
                </a:lnTo>
                <a:lnTo>
                  <a:pt x="3523" y="2232"/>
                </a:lnTo>
                <a:lnTo>
                  <a:pt x="3520" y="2204"/>
                </a:lnTo>
                <a:lnTo>
                  <a:pt x="3518" y="2175"/>
                </a:lnTo>
                <a:lnTo>
                  <a:pt x="3517" y="2147"/>
                </a:lnTo>
                <a:lnTo>
                  <a:pt x="3517" y="2119"/>
                </a:lnTo>
                <a:lnTo>
                  <a:pt x="3518" y="2091"/>
                </a:lnTo>
                <a:lnTo>
                  <a:pt x="3519" y="2062"/>
                </a:lnTo>
                <a:lnTo>
                  <a:pt x="3521" y="2034"/>
                </a:lnTo>
                <a:lnTo>
                  <a:pt x="3521" y="2034"/>
                </a:lnTo>
                <a:lnTo>
                  <a:pt x="3524" y="2003"/>
                </a:lnTo>
                <a:lnTo>
                  <a:pt x="3529" y="1973"/>
                </a:lnTo>
                <a:lnTo>
                  <a:pt x="3534" y="1944"/>
                </a:lnTo>
                <a:lnTo>
                  <a:pt x="3541" y="1914"/>
                </a:lnTo>
                <a:lnTo>
                  <a:pt x="3547" y="1886"/>
                </a:lnTo>
                <a:lnTo>
                  <a:pt x="3556" y="1859"/>
                </a:lnTo>
                <a:lnTo>
                  <a:pt x="3564" y="1832"/>
                </a:lnTo>
                <a:lnTo>
                  <a:pt x="3573" y="1805"/>
                </a:lnTo>
                <a:lnTo>
                  <a:pt x="3584" y="1780"/>
                </a:lnTo>
                <a:lnTo>
                  <a:pt x="3595" y="1754"/>
                </a:lnTo>
                <a:lnTo>
                  <a:pt x="3608" y="1729"/>
                </a:lnTo>
                <a:lnTo>
                  <a:pt x="3621" y="1705"/>
                </a:lnTo>
                <a:lnTo>
                  <a:pt x="3635" y="1681"/>
                </a:lnTo>
                <a:lnTo>
                  <a:pt x="3650" y="1659"/>
                </a:lnTo>
                <a:lnTo>
                  <a:pt x="3665" y="1636"/>
                </a:lnTo>
                <a:lnTo>
                  <a:pt x="3682" y="1614"/>
                </a:lnTo>
                <a:lnTo>
                  <a:pt x="3700" y="1593"/>
                </a:lnTo>
                <a:lnTo>
                  <a:pt x="3718" y="1571"/>
                </a:lnTo>
                <a:lnTo>
                  <a:pt x="3738" y="1550"/>
                </a:lnTo>
                <a:lnTo>
                  <a:pt x="3758" y="1531"/>
                </a:lnTo>
                <a:lnTo>
                  <a:pt x="3780" y="1511"/>
                </a:lnTo>
                <a:lnTo>
                  <a:pt x="3802" y="1492"/>
                </a:lnTo>
                <a:lnTo>
                  <a:pt x="3825" y="1473"/>
                </a:lnTo>
                <a:lnTo>
                  <a:pt x="3849" y="1455"/>
                </a:lnTo>
                <a:lnTo>
                  <a:pt x="3874" y="1438"/>
                </a:lnTo>
                <a:lnTo>
                  <a:pt x="3900" y="1420"/>
                </a:lnTo>
                <a:lnTo>
                  <a:pt x="3927" y="1404"/>
                </a:lnTo>
                <a:lnTo>
                  <a:pt x="3955" y="1388"/>
                </a:lnTo>
                <a:lnTo>
                  <a:pt x="3985" y="1372"/>
                </a:lnTo>
                <a:lnTo>
                  <a:pt x="4015" y="1356"/>
                </a:lnTo>
                <a:lnTo>
                  <a:pt x="4047" y="1341"/>
                </a:lnTo>
                <a:lnTo>
                  <a:pt x="4078" y="1327"/>
                </a:lnTo>
                <a:lnTo>
                  <a:pt x="4078" y="1327"/>
                </a:lnTo>
                <a:lnTo>
                  <a:pt x="4134" y="1303"/>
                </a:lnTo>
                <a:lnTo>
                  <a:pt x="4190" y="1282"/>
                </a:lnTo>
                <a:lnTo>
                  <a:pt x="4244" y="1261"/>
                </a:lnTo>
                <a:lnTo>
                  <a:pt x="4297" y="1243"/>
                </a:lnTo>
                <a:lnTo>
                  <a:pt x="4297" y="1243"/>
                </a:lnTo>
                <a:lnTo>
                  <a:pt x="4355" y="1221"/>
                </a:lnTo>
                <a:lnTo>
                  <a:pt x="4408" y="1200"/>
                </a:lnTo>
                <a:lnTo>
                  <a:pt x="4456" y="1181"/>
                </a:lnTo>
                <a:lnTo>
                  <a:pt x="4477" y="1171"/>
                </a:lnTo>
                <a:lnTo>
                  <a:pt x="4496" y="1161"/>
                </a:lnTo>
                <a:lnTo>
                  <a:pt x="4515" y="1152"/>
                </a:lnTo>
                <a:lnTo>
                  <a:pt x="4530" y="1142"/>
                </a:lnTo>
                <a:lnTo>
                  <a:pt x="4545" y="1131"/>
                </a:lnTo>
                <a:lnTo>
                  <a:pt x="4557" y="1121"/>
                </a:lnTo>
                <a:lnTo>
                  <a:pt x="4567" y="1110"/>
                </a:lnTo>
                <a:lnTo>
                  <a:pt x="4575" y="1100"/>
                </a:lnTo>
                <a:lnTo>
                  <a:pt x="4582" y="1088"/>
                </a:lnTo>
                <a:lnTo>
                  <a:pt x="4586" y="1076"/>
                </a:lnTo>
                <a:lnTo>
                  <a:pt x="4586" y="1076"/>
                </a:lnTo>
                <a:lnTo>
                  <a:pt x="4588" y="1062"/>
                </a:lnTo>
                <a:lnTo>
                  <a:pt x="4589" y="1046"/>
                </a:lnTo>
                <a:lnTo>
                  <a:pt x="4587" y="1030"/>
                </a:lnTo>
                <a:lnTo>
                  <a:pt x="4584" y="1013"/>
                </a:lnTo>
                <a:lnTo>
                  <a:pt x="4580" y="996"/>
                </a:lnTo>
                <a:lnTo>
                  <a:pt x="4573" y="976"/>
                </a:lnTo>
                <a:lnTo>
                  <a:pt x="4564" y="957"/>
                </a:lnTo>
                <a:lnTo>
                  <a:pt x="4555" y="936"/>
                </a:lnTo>
                <a:lnTo>
                  <a:pt x="4544" y="915"/>
                </a:lnTo>
                <a:lnTo>
                  <a:pt x="4531" y="895"/>
                </a:lnTo>
                <a:lnTo>
                  <a:pt x="4517" y="873"/>
                </a:lnTo>
                <a:lnTo>
                  <a:pt x="4502" y="851"/>
                </a:lnTo>
                <a:lnTo>
                  <a:pt x="4484" y="830"/>
                </a:lnTo>
                <a:lnTo>
                  <a:pt x="4467" y="808"/>
                </a:lnTo>
                <a:lnTo>
                  <a:pt x="4447" y="786"/>
                </a:lnTo>
                <a:lnTo>
                  <a:pt x="4427" y="766"/>
                </a:lnTo>
                <a:lnTo>
                  <a:pt x="4427" y="766"/>
                </a:lnTo>
                <a:lnTo>
                  <a:pt x="4403" y="742"/>
                </a:lnTo>
                <a:lnTo>
                  <a:pt x="4373" y="715"/>
                </a:lnTo>
                <a:lnTo>
                  <a:pt x="4338" y="682"/>
                </a:lnTo>
                <a:lnTo>
                  <a:pt x="4298" y="647"/>
                </a:lnTo>
                <a:lnTo>
                  <a:pt x="4252" y="608"/>
                </a:lnTo>
                <a:lnTo>
                  <a:pt x="4201" y="565"/>
                </a:lnTo>
                <a:lnTo>
                  <a:pt x="4146" y="521"/>
                </a:lnTo>
                <a:lnTo>
                  <a:pt x="4088" y="472"/>
                </a:lnTo>
                <a:lnTo>
                  <a:pt x="4024" y="422"/>
                </a:lnTo>
                <a:lnTo>
                  <a:pt x="3957" y="370"/>
                </a:lnTo>
                <a:lnTo>
                  <a:pt x="3885" y="315"/>
                </a:lnTo>
                <a:lnTo>
                  <a:pt x="3810" y="260"/>
                </a:lnTo>
                <a:lnTo>
                  <a:pt x="3732" y="202"/>
                </a:lnTo>
                <a:lnTo>
                  <a:pt x="3651" y="145"/>
                </a:lnTo>
                <a:lnTo>
                  <a:pt x="3568" y="85"/>
                </a:lnTo>
                <a:lnTo>
                  <a:pt x="3481" y="27"/>
                </a:lnTo>
                <a:lnTo>
                  <a:pt x="3481" y="27"/>
                </a:lnTo>
                <a:lnTo>
                  <a:pt x="3467" y="18"/>
                </a:lnTo>
                <a:lnTo>
                  <a:pt x="3452" y="12"/>
                </a:lnTo>
                <a:lnTo>
                  <a:pt x="3438" y="6"/>
                </a:lnTo>
                <a:lnTo>
                  <a:pt x="3422" y="3"/>
                </a:lnTo>
                <a:lnTo>
                  <a:pt x="3406" y="0"/>
                </a:lnTo>
                <a:lnTo>
                  <a:pt x="3391" y="0"/>
                </a:lnTo>
                <a:lnTo>
                  <a:pt x="3376" y="1"/>
                </a:lnTo>
                <a:lnTo>
                  <a:pt x="3361" y="3"/>
                </a:lnTo>
                <a:lnTo>
                  <a:pt x="3345" y="6"/>
                </a:lnTo>
                <a:lnTo>
                  <a:pt x="3331" y="12"/>
                </a:lnTo>
                <a:lnTo>
                  <a:pt x="3317" y="18"/>
                </a:lnTo>
                <a:lnTo>
                  <a:pt x="3304" y="26"/>
                </a:lnTo>
                <a:lnTo>
                  <a:pt x="3291" y="36"/>
                </a:lnTo>
                <a:lnTo>
                  <a:pt x="3279" y="45"/>
                </a:lnTo>
                <a:lnTo>
                  <a:pt x="3269" y="57"/>
                </a:lnTo>
                <a:lnTo>
                  <a:pt x="3259" y="70"/>
                </a:lnTo>
                <a:lnTo>
                  <a:pt x="3259" y="70"/>
                </a:lnTo>
                <a:lnTo>
                  <a:pt x="3196" y="163"/>
                </a:lnTo>
                <a:lnTo>
                  <a:pt x="3133" y="253"/>
                </a:lnTo>
                <a:lnTo>
                  <a:pt x="3070" y="341"/>
                </a:lnTo>
                <a:lnTo>
                  <a:pt x="3010" y="425"/>
                </a:lnTo>
                <a:lnTo>
                  <a:pt x="2950" y="505"/>
                </a:lnTo>
                <a:lnTo>
                  <a:pt x="2891" y="582"/>
                </a:lnTo>
                <a:lnTo>
                  <a:pt x="2835" y="653"/>
                </a:lnTo>
                <a:lnTo>
                  <a:pt x="2781" y="721"/>
                </a:lnTo>
                <a:lnTo>
                  <a:pt x="2729" y="785"/>
                </a:lnTo>
                <a:lnTo>
                  <a:pt x="2680" y="845"/>
                </a:lnTo>
                <a:lnTo>
                  <a:pt x="2635" y="899"/>
                </a:lnTo>
                <a:lnTo>
                  <a:pt x="2591" y="949"/>
                </a:lnTo>
                <a:lnTo>
                  <a:pt x="2552" y="993"/>
                </a:lnTo>
                <a:lnTo>
                  <a:pt x="2518" y="1031"/>
                </a:lnTo>
                <a:lnTo>
                  <a:pt x="2487" y="1065"/>
                </a:lnTo>
                <a:lnTo>
                  <a:pt x="2460" y="1092"/>
                </a:lnTo>
                <a:lnTo>
                  <a:pt x="2460" y="1092"/>
                </a:lnTo>
                <a:lnTo>
                  <a:pt x="2439" y="1114"/>
                </a:lnTo>
                <a:lnTo>
                  <a:pt x="2411" y="1137"/>
                </a:lnTo>
                <a:lnTo>
                  <a:pt x="2381" y="1163"/>
                </a:lnTo>
                <a:lnTo>
                  <a:pt x="2348" y="1192"/>
                </a:lnTo>
                <a:lnTo>
                  <a:pt x="2311" y="1219"/>
                </a:lnTo>
                <a:lnTo>
                  <a:pt x="2271" y="1246"/>
                </a:lnTo>
                <a:lnTo>
                  <a:pt x="2227" y="1273"/>
                </a:lnTo>
                <a:lnTo>
                  <a:pt x="2206" y="1286"/>
                </a:lnTo>
                <a:lnTo>
                  <a:pt x="2182" y="1298"/>
                </a:lnTo>
                <a:lnTo>
                  <a:pt x="2158" y="1310"/>
                </a:lnTo>
                <a:lnTo>
                  <a:pt x="2134" y="1321"/>
                </a:lnTo>
                <a:lnTo>
                  <a:pt x="2109" y="1331"/>
                </a:lnTo>
                <a:lnTo>
                  <a:pt x="2083" y="1341"/>
                </a:lnTo>
                <a:lnTo>
                  <a:pt x="2057" y="1350"/>
                </a:lnTo>
                <a:lnTo>
                  <a:pt x="2031" y="1357"/>
                </a:lnTo>
                <a:lnTo>
                  <a:pt x="2004" y="1364"/>
                </a:lnTo>
                <a:lnTo>
                  <a:pt x="1977" y="1369"/>
                </a:lnTo>
                <a:lnTo>
                  <a:pt x="1949" y="1374"/>
                </a:lnTo>
                <a:lnTo>
                  <a:pt x="1921" y="1376"/>
                </a:lnTo>
                <a:lnTo>
                  <a:pt x="1892" y="1378"/>
                </a:lnTo>
                <a:lnTo>
                  <a:pt x="1863" y="1378"/>
                </a:lnTo>
                <a:lnTo>
                  <a:pt x="1834" y="1376"/>
                </a:lnTo>
                <a:lnTo>
                  <a:pt x="1805" y="1373"/>
                </a:lnTo>
                <a:lnTo>
                  <a:pt x="1774" y="1368"/>
                </a:lnTo>
                <a:lnTo>
                  <a:pt x="1745" y="1362"/>
                </a:lnTo>
                <a:lnTo>
                  <a:pt x="1745" y="1362"/>
                </a:lnTo>
                <a:lnTo>
                  <a:pt x="1719" y="1354"/>
                </a:lnTo>
                <a:lnTo>
                  <a:pt x="1693" y="1346"/>
                </a:lnTo>
                <a:lnTo>
                  <a:pt x="1669" y="1336"/>
                </a:lnTo>
                <a:lnTo>
                  <a:pt x="1647" y="1325"/>
                </a:lnTo>
                <a:lnTo>
                  <a:pt x="1624" y="1313"/>
                </a:lnTo>
                <a:lnTo>
                  <a:pt x="1603" y="1301"/>
                </a:lnTo>
                <a:lnTo>
                  <a:pt x="1583" y="1288"/>
                </a:lnTo>
                <a:lnTo>
                  <a:pt x="1563" y="1273"/>
                </a:lnTo>
                <a:lnTo>
                  <a:pt x="1545" y="1259"/>
                </a:lnTo>
                <a:lnTo>
                  <a:pt x="1527" y="1243"/>
                </a:lnTo>
                <a:lnTo>
                  <a:pt x="1510" y="1226"/>
                </a:lnTo>
                <a:lnTo>
                  <a:pt x="1494" y="1209"/>
                </a:lnTo>
                <a:lnTo>
                  <a:pt x="1479" y="1192"/>
                </a:lnTo>
                <a:lnTo>
                  <a:pt x="1464" y="1173"/>
                </a:lnTo>
                <a:lnTo>
                  <a:pt x="1450" y="1155"/>
                </a:lnTo>
                <a:lnTo>
                  <a:pt x="1437" y="1136"/>
                </a:lnTo>
                <a:lnTo>
                  <a:pt x="1424" y="1117"/>
                </a:lnTo>
                <a:lnTo>
                  <a:pt x="1412" y="1096"/>
                </a:lnTo>
                <a:lnTo>
                  <a:pt x="1390" y="1056"/>
                </a:lnTo>
                <a:lnTo>
                  <a:pt x="1369" y="1014"/>
                </a:lnTo>
                <a:lnTo>
                  <a:pt x="1350" y="972"/>
                </a:lnTo>
                <a:lnTo>
                  <a:pt x="1332" y="929"/>
                </a:lnTo>
                <a:lnTo>
                  <a:pt x="1316" y="887"/>
                </a:lnTo>
                <a:lnTo>
                  <a:pt x="1286" y="805"/>
                </a:lnTo>
                <a:lnTo>
                  <a:pt x="1286" y="805"/>
                </a:lnTo>
                <a:lnTo>
                  <a:pt x="1250" y="708"/>
                </a:lnTo>
                <a:lnTo>
                  <a:pt x="1232" y="661"/>
                </a:lnTo>
                <a:lnTo>
                  <a:pt x="1212" y="614"/>
                </a:lnTo>
                <a:lnTo>
                  <a:pt x="1212" y="614"/>
                </a:lnTo>
                <a:lnTo>
                  <a:pt x="1193" y="572"/>
                </a:lnTo>
                <a:lnTo>
                  <a:pt x="1173" y="534"/>
                </a:lnTo>
                <a:lnTo>
                  <a:pt x="1154" y="499"/>
                </a:lnTo>
                <a:lnTo>
                  <a:pt x="1133" y="469"/>
                </a:lnTo>
                <a:lnTo>
                  <a:pt x="1112" y="442"/>
                </a:lnTo>
                <a:lnTo>
                  <a:pt x="1092" y="417"/>
                </a:lnTo>
                <a:lnTo>
                  <a:pt x="1071" y="396"/>
                </a:lnTo>
                <a:lnTo>
                  <a:pt x="1049" y="378"/>
                </a:lnTo>
                <a:lnTo>
                  <a:pt x="1027" y="363"/>
                </a:lnTo>
                <a:lnTo>
                  <a:pt x="1004" y="349"/>
                </a:lnTo>
                <a:lnTo>
                  <a:pt x="980" y="338"/>
                </a:lnTo>
                <a:lnTo>
                  <a:pt x="956" y="329"/>
                </a:lnTo>
                <a:lnTo>
                  <a:pt x="931" y="322"/>
                </a:lnTo>
                <a:lnTo>
                  <a:pt x="905" y="315"/>
                </a:lnTo>
                <a:lnTo>
                  <a:pt x="878" y="311"/>
                </a:lnTo>
                <a:lnTo>
                  <a:pt x="851" y="307"/>
                </a:lnTo>
                <a:lnTo>
                  <a:pt x="851" y="307"/>
                </a:lnTo>
                <a:lnTo>
                  <a:pt x="819" y="305"/>
                </a:lnTo>
                <a:lnTo>
                  <a:pt x="786" y="306"/>
                </a:lnTo>
                <a:lnTo>
                  <a:pt x="753" y="309"/>
                </a:lnTo>
                <a:lnTo>
                  <a:pt x="720" y="314"/>
                </a:lnTo>
                <a:lnTo>
                  <a:pt x="687" y="322"/>
                </a:lnTo>
                <a:lnTo>
                  <a:pt x="653" y="331"/>
                </a:lnTo>
                <a:lnTo>
                  <a:pt x="619" y="344"/>
                </a:lnTo>
                <a:lnTo>
                  <a:pt x="586" y="358"/>
                </a:lnTo>
                <a:lnTo>
                  <a:pt x="552" y="376"/>
                </a:lnTo>
                <a:lnTo>
                  <a:pt x="517" y="395"/>
                </a:lnTo>
                <a:lnTo>
                  <a:pt x="484" y="417"/>
                </a:lnTo>
                <a:lnTo>
                  <a:pt x="449" y="442"/>
                </a:lnTo>
                <a:lnTo>
                  <a:pt x="415" y="468"/>
                </a:lnTo>
                <a:lnTo>
                  <a:pt x="380" y="497"/>
                </a:lnTo>
                <a:lnTo>
                  <a:pt x="345" y="529"/>
                </a:lnTo>
                <a:lnTo>
                  <a:pt x="311" y="562"/>
                </a:lnTo>
                <a:lnTo>
                  <a:pt x="311" y="562"/>
                </a:lnTo>
                <a:lnTo>
                  <a:pt x="277" y="597"/>
                </a:lnTo>
                <a:lnTo>
                  <a:pt x="246" y="631"/>
                </a:lnTo>
                <a:lnTo>
                  <a:pt x="216" y="666"/>
                </a:lnTo>
                <a:lnTo>
                  <a:pt x="189" y="701"/>
                </a:lnTo>
                <a:lnTo>
                  <a:pt x="165" y="735"/>
                </a:lnTo>
                <a:lnTo>
                  <a:pt x="144" y="769"/>
                </a:lnTo>
                <a:lnTo>
                  <a:pt x="124" y="804"/>
                </a:lnTo>
                <a:lnTo>
                  <a:pt x="107" y="837"/>
                </a:lnTo>
                <a:lnTo>
                  <a:pt x="92" y="871"/>
                </a:lnTo>
                <a:lnTo>
                  <a:pt x="80" y="905"/>
                </a:lnTo>
                <a:lnTo>
                  <a:pt x="70" y="938"/>
                </a:lnTo>
                <a:lnTo>
                  <a:pt x="62" y="972"/>
                </a:lnTo>
                <a:lnTo>
                  <a:pt x="57" y="1005"/>
                </a:lnTo>
                <a:lnTo>
                  <a:pt x="54" y="1038"/>
                </a:lnTo>
                <a:lnTo>
                  <a:pt x="54" y="1070"/>
                </a:lnTo>
                <a:lnTo>
                  <a:pt x="56" y="1103"/>
                </a:lnTo>
                <a:lnTo>
                  <a:pt x="56" y="1103"/>
                </a:lnTo>
                <a:lnTo>
                  <a:pt x="59" y="1131"/>
                </a:lnTo>
                <a:lnTo>
                  <a:pt x="63" y="1157"/>
                </a:lnTo>
                <a:lnTo>
                  <a:pt x="70" y="1183"/>
                </a:lnTo>
                <a:lnTo>
                  <a:pt x="76" y="1208"/>
                </a:lnTo>
                <a:lnTo>
                  <a:pt x="86" y="1232"/>
                </a:lnTo>
                <a:lnTo>
                  <a:pt x="97" y="1256"/>
                </a:lnTo>
                <a:lnTo>
                  <a:pt x="110" y="1278"/>
                </a:lnTo>
                <a:lnTo>
                  <a:pt x="126" y="1301"/>
                </a:lnTo>
                <a:lnTo>
                  <a:pt x="145" y="1323"/>
                </a:lnTo>
                <a:lnTo>
                  <a:pt x="165" y="1343"/>
                </a:lnTo>
                <a:lnTo>
                  <a:pt x="189" y="1365"/>
                </a:lnTo>
                <a:lnTo>
                  <a:pt x="216" y="1385"/>
                </a:lnTo>
                <a:lnTo>
                  <a:pt x="248" y="1405"/>
                </a:lnTo>
                <a:lnTo>
                  <a:pt x="281" y="1425"/>
                </a:lnTo>
                <a:lnTo>
                  <a:pt x="320" y="1444"/>
                </a:lnTo>
                <a:lnTo>
                  <a:pt x="361" y="1464"/>
                </a:lnTo>
                <a:lnTo>
                  <a:pt x="361" y="1464"/>
                </a:lnTo>
                <a:lnTo>
                  <a:pt x="409" y="1484"/>
                </a:lnTo>
                <a:lnTo>
                  <a:pt x="457" y="1503"/>
                </a:lnTo>
                <a:lnTo>
                  <a:pt x="552" y="1537"/>
                </a:lnTo>
                <a:lnTo>
                  <a:pt x="552" y="1537"/>
                </a:lnTo>
                <a:lnTo>
                  <a:pt x="636" y="1568"/>
                </a:lnTo>
                <a:lnTo>
                  <a:pt x="678" y="1584"/>
                </a:lnTo>
                <a:lnTo>
                  <a:pt x="720" y="1601"/>
                </a:lnTo>
                <a:lnTo>
                  <a:pt x="762" y="1621"/>
                </a:lnTo>
                <a:lnTo>
                  <a:pt x="804" y="1641"/>
                </a:lnTo>
                <a:lnTo>
                  <a:pt x="845" y="1664"/>
                </a:lnTo>
                <a:lnTo>
                  <a:pt x="864" y="1676"/>
                </a:lnTo>
                <a:lnTo>
                  <a:pt x="884" y="1689"/>
                </a:lnTo>
                <a:lnTo>
                  <a:pt x="903" y="1702"/>
                </a:lnTo>
                <a:lnTo>
                  <a:pt x="922" y="1716"/>
                </a:lnTo>
                <a:lnTo>
                  <a:pt x="940" y="1731"/>
                </a:lnTo>
                <a:lnTo>
                  <a:pt x="957" y="1746"/>
                </a:lnTo>
                <a:lnTo>
                  <a:pt x="975" y="1763"/>
                </a:lnTo>
                <a:lnTo>
                  <a:pt x="991" y="1779"/>
                </a:lnTo>
                <a:lnTo>
                  <a:pt x="1006" y="1796"/>
                </a:lnTo>
                <a:lnTo>
                  <a:pt x="1021" y="1815"/>
                </a:lnTo>
                <a:lnTo>
                  <a:pt x="1035" y="1834"/>
                </a:lnTo>
                <a:lnTo>
                  <a:pt x="1049" y="1855"/>
                </a:lnTo>
                <a:lnTo>
                  <a:pt x="1061" y="1876"/>
                </a:lnTo>
                <a:lnTo>
                  <a:pt x="1073" y="1898"/>
                </a:lnTo>
                <a:lnTo>
                  <a:pt x="1084" y="1921"/>
                </a:lnTo>
                <a:lnTo>
                  <a:pt x="1093" y="1946"/>
                </a:lnTo>
                <a:lnTo>
                  <a:pt x="1101" y="1971"/>
                </a:lnTo>
                <a:lnTo>
                  <a:pt x="1109" y="1997"/>
                </a:lnTo>
                <a:lnTo>
                  <a:pt x="1109" y="1997"/>
                </a:lnTo>
                <a:lnTo>
                  <a:pt x="1117" y="2027"/>
                </a:lnTo>
                <a:lnTo>
                  <a:pt x="1121" y="2057"/>
                </a:lnTo>
                <a:lnTo>
                  <a:pt x="1124" y="2088"/>
                </a:lnTo>
                <a:lnTo>
                  <a:pt x="1125" y="2117"/>
                </a:lnTo>
                <a:lnTo>
                  <a:pt x="1124" y="2146"/>
                </a:lnTo>
                <a:lnTo>
                  <a:pt x="1122" y="2175"/>
                </a:lnTo>
                <a:lnTo>
                  <a:pt x="1119" y="2204"/>
                </a:lnTo>
                <a:lnTo>
                  <a:pt x="1113" y="2231"/>
                </a:lnTo>
                <a:lnTo>
                  <a:pt x="1107" y="2259"/>
                </a:lnTo>
                <a:lnTo>
                  <a:pt x="1098" y="2286"/>
                </a:lnTo>
                <a:lnTo>
                  <a:pt x="1090" y="2312"/>
                </a:lnTo>
                <a:lnTo>
                  <a:pt x="1080" y="2338"/>
                </a:lnTo>
                <a:lnTo>
                  <a:pt x="1069" y="2363"/>
                </a:lnTo>
                <a:lnTo>
                  <a:pt x="1057" y="2388"/>
                </a:lnTo>
                <a:lnTo>
                  <a:pt x="1045" y="2412"/>
                </a:lnTo>
                <a:lnTo>
                  <a:pt x="1032" y="2434"/>
                </a:lnTo>
                <a:lnTo>
                  <a:pt x="1019" y="2457"/>
                </a:lnTo>
                <a:lnTo>
                  <a:pt x="1005" y="2479"/>
                </a:lnTo>
                <a:lnTo>
                  <a:pt x="976" y="2520"/>
                </a:lnTo>
                <a:lnTo>
                  <a:pt x="947" y="2559"/>
                </a:lnTo>
                <a:lnTo>
                  <a:pt x="918" y="2594"/>
                </a:lnTo>
                <a:lnTo>
                  <a:pt x="890" y="2625"/>
                </a:lnTo>
                <a:lnTo>
                  <a:pt x="865" y="2652"/>
                </a:lnTo>
                <a:lnTo>
                  <a:pt x="823" y="2696"/>
                </a:lnTo>
                <a:lnTo>
                  <a:pt x="823" y="2696"/>
                </a:lnTo>
                <a:lnTo>
                  <a:pt x="774" y="2742"/>
                </a:lnTo>
                <a:lnTo>
                  <a:pt x="710" y="2802"/>
                </a:lnTo>
                <a:lnTo>
                  <a:pt x="631" y="2872"/>
                </a:lnTo>
                <a:lnTo>
                  <a:pt x="540" y="2952"/>
                </a:lnTo>
                <a:lnTo>
                  <a:pt x="437" y="3040"/>
                </a:lnTo>
                <a:lnTo>
                  <a:pt x="325" y="3132"/>
                </a:lnTo>
                <a:lnTo>
                  <a:pt x="266" y="3180"/>
                </a:lnTo>
                <a:lnTo>
                  <a:pt x="204" y="3229"/>
                </a:lnTo>
                <a:lnTo>
                  <a:pt x="143" y="3276"/>
                </a:lnTo>
                <a:lnTo>
                  <a:pt x="79" y="3325"/>
                </a:lnTo>
                <a:lnTo>
                  <a:pt x="79" y="3325"/>
                </a:lnTo>
                <a:lnTo>
                  <a:pt x="61" y="3340"/>
                </a:lnTo>
                <a:lnTo>
                  <a:pt x="46" y="3355"/>
                </a:lnTo>
                <a:lnTo>
                  <a:pt x="33" y="3373"/>
                </a:lnTo>
                <a:lnTo>
                  <a:pt x="22" y="3391"/>
                </a:lnTo>
                <a:lnTo>
                  <a:pt x="14" y="3410"/>
                </a:lnTo>
                <a:lnTo>
                  <a:pt x="7" y="3429"/>
                </a:lnTo>
                <a:lnTo>
                  <a:pt x="2" y="3450"/>
                </a:lnTo>
                <a:lnTo>
                  <a:pt x="0" y="3470"/>
                </a:lnTo>
                <a:lnTo>
                  <a:pt x="0" y="3491"/>
                </a:lnTo>
                <a:lnTo>
                  <a:pt x="1" y="3511"/>
                </a:lnTo>
                <a:lnTo>
                  <a:pt x="5" y="3532"/>
                </a:lnTo>
                <a:lnTo>
                  <a:pt x="10" y="3552"/>
                </a:lnTo>
                <a:lnTo>
                  <a:pt x="19" y="3571"/>
                </a:lnTo>
                <a:lnTo>
                  <a:pt x="30" y="3589"/>
                </a:lnTo>
                <a:lnTo>
                  <a:pt x="42" y="3608"/>
                </a:lnTo>
                <a:lnTo>
                  <a:pt x="57" y="3624"/>
                </a:lnTo>
                <a:lnTo>
                  <a:pt x="2048" y="5616"/>
                </a:lnTo>
                <a:lnTo>
                  <a:pt x="2048" y="5616"/>
                </a:lnTo>
                <a:lnTo>
                  <a:pt x="2081" y="5647"/>
                </a:lnTo>
                <a:lnTo>
                  <a:pt x="2114" y="5677"/>
                </a:lnTo>
                <a:lnTo>
                  <a:pt x="2147" y="5707"/>
                </a:lnTo>
                <a:lnTo>
                  <a:pt x="2181" y="5735"/>
                </a:lnTo>
                <a:lnTo>
                  <a:pt x="2215" y="5763"/>
                </a:lnTo>
                <a:lnTo>
                  <a:pt x="2250" y="5789"/>
                </a:lnTo>
                <a:lnTo>
                  <a:pt x="2286" y="5814"/>
                </a:lnTo>
                <a:lnTo>
                  <a:pt x="2322" y="5839"/>
                </a:lnTo>
                <a:lnTo>
                  <a:pt x="2358" y="5863"/>
                </a:lnTo>
                <a:lnTo>
                  <a:pt x="2395" y="5884"/>
                </a:lnTo>
                <a:lnTo>
                  <a:pt x="2432" y="5906"/>
                </a:lnTo>
                <a:lnTo>
                  <a:pt x="2470" y="5927"/>
                </a:lnTo>
                <a:lnTo>
                  <a:pt x="2508" y="5946"/>
                </a:lnTo>
                <a:lnTo>
                  <a:pt x="2547" y="5965"/>
                </a:lnTo>
                <a:lnTo>
                  <a:pt x="2586" y="5982"/>
                </a:lnTo>
                <a:lnTo>
                  <a:pt x="2625" y="5998"/>
                </a:lnTo>
                <a:lnTo>
                  <a:pt x="2664" y="6013"/>
                </a:lnTo>
                <a:lnTo>
                  <a:pt x="2704" y="6028"/>
                </a:lnTo>
                <a:lnTo>
                  <a:pt x="2744" y="6041"/>
                </a:lnTo>
                <a:lnTo>
                  <a:pt x="2784" y="6054"/>
                </a:lnTo>
                <a:lnTo>
                  <a:pt x="2825" y="6065"/>
                </a:lnTo>
                <a:lnTo>
                  <a:pt x="2865" y="6076"/>
                </a:lnTo>
                <a:lnTo>
                  <a:pt x="2907" y="6086"/>
                </a:lnTo>
                <a:lnTo>
                  <a:pt x="2948" y="6095"/>
                </a:lnTo>
                <a:lnTo>
                  <a:pt x="2989" y="6101"/>
                </a:lnTo>
                <a:lnTo>
                  <a:pt x="3030" y="6108"/>
                </a:lnTo>
                <a:lnTo>
                  <a:pt x="3072" y="6113"/>
                </a:lnTo>
                <a:lnTo>
                  <a:pt x="3114" y="6118"/>
                </a:lnTo>
                <a:lnTo>
                  <a:pt x="3155" y="6122"/>
                </a:lnTo>
                <a:lnTo>
                  <a:pt x="3197" y="6124"/>
                </a:lnTo>
                <a:lnTo>
                  <a:pt x="3239" y="6126"/>
                </a:lnTo>
                <a:lnTo>
                  <a:pt x="3280" y="6126"/>
                </a:lnTo>
                <a:lnTo>
                  <a:pt x="3323" y="6126"/>
                </a:lnTo>
                <a:lnTo>
                  <a:pt x="3364" y="6124"/>
                </a:lnTo>
                <a:lnTo>
                  <a:pt x="3406" y="6122"/>
                </a:lnTo>
                <a:lnTo>
                  <a:pt x="3447" y="6118"/>
                </a:lnTo>
                <a:lnTo>
                  <a:pt x="3490" y="6113"/>
                </a:lnTo>
                <a:lnTo>
                  <a:pt x="3531" y="6108"/>
                </a:lnTo>
                <a:lnTo>
                  <a:pt x="3572" y="6101"/>
                </a:lnTo>
                <a:lnTo>
                  <a:pt x="3613" y="6095"/>
                </a:lnTo>
                <a:lnTo>
                  <a:pt x="3654" y="6086"/>
                </a:lnTo>
                <a:lnTo>
                  <a:pt x="3695" y="6076"/>
                </a:lnTo>
                <a:lnTo>
                  <a:pt x="3737" y="6065"/>
                </a:lnTo>
                <a:lnTo>
                  <a:pt x="3777" y="6054"/>
                </a:lnTo>
                <a:lnTo>
                  <a:pt x="3817" y="6041"/>
                </a:lnTo>
                <a:lnTo>
                  <a:pt x="3857" y="6028"/>
                </a:lnTo>
                <a:lnTo>
                  <a:pt x="3897" y="6013"/>
                </a:lnTo>
                <a:lnTo>
                  <a:pt x="3936" y="5998"/>
                </a:lnTo>
                <a:lnTo>
                  <a:pt x="3976" y="5982"/>
                </a:lnTo>
                <a:lnTo>
                  <a:pt x="4014" y="5965"/>
                </a:lnTo>
                <a:lnTo>
                  <a:pt x="4053" y="5946"/>
                </a:lnTo>
                <a:lnTo>
                  <a:pt x="4091" y="5927"/>
                </a:lnTo>
                <a:lnTo>
                  <a:pt x="4129" y="5906"/>
                </a:lnTo>
                <a:lnTo>
                  <a:pt x="4166" y="5884"/>
                </a:lnTo>
                <a:lnTo>
                  <a:pt x="4203" y="5863"/>
                </a:lnTo>
                <a:lnTo>
                  <a:pt x="4239" y="5839"/>
                </a:lnTo>
                <a:lnTo>
                  <a:pt x="4275" y="5814"/>
                </a:lnTo>
                <a:lnTo>
                  <a:pt x="4311" y="5789"/>
                </a:lnTo>
                <a:lnTo>
                  <a:pt x="4346" y="5763"/>
                </a:lnTo>
                <a:lnTo>
                  <a:pt x="4380" y="5735"/>
                </a:lnTo>
                <a:lnTo>
                  <a:pt x="4415" y="5707"/>
                </a:lnTo>
                <a:lnTo>
                  <a:pt x="4447" y="5677"/>
                </a:lnTo>
                <a:lnTo>
                  <a:pt x="4481" y="5647"/>
                </a:lnTo>
                <a:lnTo>
                  <a:pt x="4512" y="5616"/>
                </a:lnTo>
                <a:lnTo>
                  <a:pt x="6673" y="3456"/>
                </a:lnTo>
                <a:lnTo>
                  <a:pt x="6673" y="3456"/>
                </a:lnTo>
                <a:lnTo>
                  <a:pt x="6685" y="3442"/>
                </a:lnTo>
                <a:lnTo>
                  <a:pt x="6696" y="3428"/>
                </a:lnTo>
                <a:lnTo>
                  <a:pt x="6705" y="3413"/>
                </a:lnTo>
                <a:lnTo>
                  <a:pt x="6713" y="3398"/>
                </a:lnTo>
                <a:lnTo>
                  <a:pt x="6720" y="3381"/>
                </a:lnTo>
                <a:lnTo>
                  <a:pt x="6725" y="3364"/>
                </a:lnTo>
                <a:lnTo>
                  <a:pt x="6728" y="3348"/>
                </a:lnTo>
                <a:lnTo>
                  <a:pt x="6730" y="3331"/>
                </a:lnTo>
                <a:lnTo>
                  <a:pt x="6730" y="3313"/>
                </a:lnTo>
                <a:lnTo>
                  <a:pt x="6729" y="3296"/>
                </a:lnTo>
                <a:lnTo>
                  <a:pt x="6727" y="3279"/>
                </a:lnTo>
                <a:lnTo>
                  <a:pt x="6723" y="3261"/>
                </a:lnTo>
                <a:lnTo>
                  <a:pt x="6717" y="3245"/>
                </a:lnTo>
                <a:lnTo>
                  <a:pt x="6711" y="3229"/>
                </a:lnTo>
                <a:lnTo>
                  <a:pt x="6702" y="3212"/>
                </a:lnTo>
                <a:lnTo>
                  <a:pt x="6692" y="3197"/>
                </a:lnTo>
                <a:lnTo>
                  <a:pt x="6692" y="3197"/>
                </a:lnTo>
                <a:lnTo>
                  <a:pt x="6643" y="3130"/>
                </a:lnTo>
                <a:lnTo>
                  <a:pt x="6592" y="3064"/>
                </a:lnTo>
                <a:lnTo>
                  <a:pt x="6542" y="2999"/>
                </a:lnTo>
                <a:lnTo>
                  <a:pt x="6492" y="2935"/>
                </a:lnTo>
                <a:lnTo>
                  <a:pt x="6442" y="2873"/>
                </a:lnTo>
                <a:lnTo>
                  <a:pt x="6393" y="2815"/>
                </a:lnTo>
                <a:lnTo>
                  <a:pt x="6301" y="2703"/>
                </a:lnTo>
                <a:lnTo>
                  <a:pt x="6216" y="2605"/>
                </a:lnTo>
                <a:lnTo>
                  <a:pt x="6141" y="2520"/>
                </a:lnTo>
                <a:lnTo>
                  <a:pt x="6078" y="2453"/>
                </a:lnTo>
                <a:lnTo>
                  <a:pt x="6030" y="2403"/>
                </a:lnTo>
                <a:lnTo>
                  <a:pt x="6030" y="2403"/>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7"/>
          <p:cNvSpPr/>
          <p:nvPr/>
        </p:nvSpPr>
        <p:spPr bwMode="auto">
          <a:xfrm>
            <a:off x="808100" y="2876065"/>
            <a:ext cx="1851357" cy="2034498"/>
          </a:xfrm>
          <a:custGeom>
            <a:avLst/>
            <a:gdLst>
              <a:gd name="T0" fmla="*/ 3869 w 6125"/>
              <a:gd name="T1" fmla="*/ 5851 h 6731"/>
              <a:gd name="T2" fmla="*/ 3899 w 6125"/>
              <a:gd name="T3" fmla="*/ 5738 h 6731"/>
              <a:gd name="T4" fmla="*/ 3809 w 6125"/>
              <a:gd name="T5" fmla="*/ 5652 h 6731"/>
              <a:gd name="T6" fmla="*/ 3447 w 6125"/>
              <a:gd name="T7" fmla="*/ 5510 h 6731"/>
              <a:gd name="T8" fmla="*/ 3187 w 6125"/>
              <a:gd name="T9" fmla="*/ 5376 h 6731"/>
              <a:gd name="T10" fmla="*/ 2995 w 6125"/>
              <a:gd name="T11" fmla="*/ 5199 h 6731"/>
              <a:gd name="T12" fmla="*/ 2877 w 6125"/>
              <a:gd name="T13" fmla="*/ 4982 h 6731"/>
              <a:gd name="T14" fmla="*/ 2831 w 6125"/>
              <a:gd name="T15" fmla="*/ 4752 h 6731"/>
              <a:gd name="T16" fmla="*/ 2851 w 6125"/>
              <a:gd name="T17" fmla="*/ 4497 h 6731"/>
              <a:gd name="T18" fmla="*/ 2945 w 6125"/>
              <a:gd name="T19" fmla="*/ 4247 h 6731"/>
              <a:gd name="T20" fmla="*/ 3112 w 6125"/>
              <a:gd name="T21" fmla="*/ 4004 h 6731"/>
              <a:gd name="T22" fmla="*/ 3316 w 6125"/>
              <a:gd name="T23" fmla="*/ 3799 h 6731"/>
              <a:gd name="T24" fmla="*/ 3559 w 6125"/>
              <a:gd name="T25" fmla="*/ 3633 h 6731"/>
              <a:gd name="T26" fmla="*/ 3809 w 6125"/>
              <a:gd name="T27" fmla="*/ 3538 h 6731"/>
              <a:gd name="T28" fmla="*/ 4063 w 6125"/>
              <a:gd name="T29" fmla="*/ 3519 h 6731"/>
              <a:gd name="T30" fmla="*/ 4294 w 6125"/>
              <a:gd name="T31" fmla="*/ 3564 h 6731"/>
              <a:gd name="T32" fmla="*/ 4512 w 6125"/>
              <a:gd name="T33" fmla="*/ 3682 h 6731"/>
              <a:gd name="T34" fmla="*/ 4688 w 6125"/>
              <a:gd name="T35" fmla="*/ 3875 h 6731"/>
              <a:gd name="T36" fmla="*/ 4823 w 6125"/>
              <a:gd name="T37" fmla="*/ 4134 h 6731"/>
              <a:gd name="T38" fmla="*/ 4965 w 6125"/>
              <a:gd name="T39" fmla="*/ 4496 h 6731"/>
              <a:gd name="T40" fmla="*/ 5049 w 6125"/>
              <a:gd name="T41" fmla="*/ 4586 h 6731"/>
              <a:gd name="T42" fmla="*/ 5211 w 6125"/>
              <a:gd name="T43" fmla="*/ 4544 h 6731"/>
              <a:gd name="T44" fmla="*/ 5384 w 6125"/>
              <a:gd name="T45" fmla="*/ 4403 h 6731"/>
              <a:gd name="T46" fmla="*/ 5756 w 6125"/>
              <a:gd name="T47" fmla="*/ 3957 h 6731"/>
              <a:gd name="T48" fmla="*/ 6114 w 6125"/>
              <a:gd name="T49" fmla="*/ 3453 h 6731"/>
              <a:gd name="T50" fmla="*/ 6107 w 6125"/>
              <a:gd name="T51" fmla="*/ 3318 h 6731"/>
              <a:gd name="T52" fmla="*/ 5799 w 6125"/>
              <a:gd name="T53" fmla="*/ 3084 h 6731"/>
              <a:gd name="T54" fmla="*/ 5189 w 6125"/>
              <a:gd name="T55" fmla="*/ 2609 h 6731"/>
              <a:gd name="T56" fmla="*/ 4881 w 6125"/>
              <a:gd name="T57" fmla="*/ 2268 h 6731"/>
              <a:gd name="T58" fmla="*/ 4780 w 6125"/>
              <a:gd name="T59" fmla="*/ 2066 h 6731"/>
              <a:gd name="T60" fmla="*/ 4748 w 6125"/>
              <a:gd name="T61" fmla="*/ 1871 h 6731"/>
              <a:gd name="T62" fmla="*/ 4780 w 6125"/>
              <a:gd name="T63" fmla="*/ 1694 h 6731"/>
              <a:gd name="T64" fmla="*/ 4900 w 6125"/>
              <a:gd name="T65" fmla="*/ 1511 h 6731"/>
              <a:gd name="T66" fmla="*/ 5111 w 6125"/>
              <a:gd name="T67" fmla="*/ 1369 h 6731"/>
              <a:gd name="T68" fmla="*/ 5512 w 6125"/>
              <a:gd name="T69" fmla="*/ 1212 h 6731"/>
              <a:gd name="T70" fmla="*/ 5763 w 6125"/>
              <a:gd name="T71" fmla="*/ 1027 h 6731"/>
              <a:gd name="T72" fmla="*/ 5820 w 6125"/>
              <a:gd name="T73" fmla="*/ 819 h 6731"/>
              <a:gd name="T74" fmla="*/ 5731 w 6125"/>
              <a:gd name="T75" fmla="*/ 517 h 6731"/>
              <a:gd name="T76" fmla="*/ 5493 w 6125"/>
              <a:gd name="T77" fmla="*/ 246 h 6731"/>
              <a:gd name="T78" fmla="*/ 5187 w 6125"/>
              <a:gd name="T79" fmla="*/ 70 h 6731"/>
              <a:gd name="T80" fmla="*/ 4943 w 6125"/>
              <a:gd name="T81" fmla="*/ 70 h 6731"/>
              <a:gd name="T82" fmla="*/ 4740 w 6125"/>
              <a:gd name="T83" fmla="*/ 217 h 6731"/>
              <a:gd name="T84" fmla="*/ 4588 w 6125"/>
              <a:gd name="T85" fmla="*/ 553 h 6731"/>
              <a:gd name="T86" fmla="*/ 4424 w 6125"/>
              <a:gd name="T87" fmla="*/ 903 h 6731"/>
              <a:gd name="T88" fmla="*/ 4271 w 6125"/>
              <a:gd name="T89" fmla="*/ 1049 h 6731"/>
              <a:gd name="T90" fmla="*/ 4068 w 6125"/>
              <a:gd name="T91" fmla="*/ 1121 h 6731"/>
              <a:gd name="T92" fmla="*/ 3814 w 6125"/>
              <a:gd name="T93" fmla="*/ 1091 h 6731"/>
              <a:gd name="T94" fmla="*/ 3567 w 6125"/>
              <a:gd name="T95" fmla="*/ 948 h 6731"/>
              <a:gd name="T96" fmla="*/ 3173 w 6125"/>
              <a:gd name="T97" fmla="*/ 540 h 6731"/>
              <a:gd name="T98" fmla="*/ 2753 w 6125"/>
              <a:gd name="T99" fmla="*/ 33 h 6731"/>
              <a:gd name="T100" fmla="*/ 2573 w 6125"/>
              <a:gd name="T101" fmla="*/ 11 h 6731"/>
              <a:gd name="T102" fmla="*/ 419 w 6125"/>
              <a:gd name="T103" fmla="*/ 2147 h 6731"/>
              <a:gd name="T104" fmla="*/ 199 w 6125"/>
              <a:gd name="T105" fmla="*/ 2471 h 6731"/>
              <a:gd name="T106" fmla="*/ 60 w 6125"/>
              <a:gd name="T107" fmla="*/ 2825 h 6731"/>
              <a:gd name="T108" fmla="*/ 2 w 6125"/>
              <a:gd name="T109" fmla="*/ 3197 h 6731"/>
              <a:gd name="T110" fmla="*/ 24 w 6125"/>
              <a:gd name="T111" fmla="*/ 3573 h 6731"/>
              <a:gd name="T112" fmla="*/ 127 w 6125"/>
              <a:gd name="T113" fmla="*/ 3937 h 6731"/>
              <a:gd name="T114" fmla="*/ 311 w 6125"/>
              <a:gd name="T115" fmla="*/ 4276 h 6731"/>
              <a:gd name="T116" fmla="*/ 2670 w 6125"/>
              <a:gd name="T117" fmla="*/ 6673 h 6731"/>
              <a:gd name="T118" fmla="*/ 2813 w 6125"/>
              <a:gd name="T119" fmla="*/ 6731 h 6731"/>
              <a:gd name="T120" fmla="*/ 2996 w 6125"/>
              <a:gd name="T121" fmla="*/ 6643 h 6731"/>
              <a:gd name="T122" fmla="*/ 3673 w 6125"/>
              <a:gd name="T123" fmla="*/ 6078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5" h="6731">
                <a:moveTo>
                  <a:pt x="3722" y="6032"/>
                </a:moveTo>
                <a:lnTo>
                  <a:pt x="3722" y="6032"/>
                </a:lnTo>
                <a:lnTo>
                  <a:pt x="3753" y="5999"/>
                </a:lnTo>
                <a:lnTo>
                  <a:pt x="3780" y="5970"/>
                </a:lnTo>
                <a:lnTo>
                  <a:pt x="3804" y="5943"/>
                </a:lnTo>
                <a:lnTo>
                  <a:pt x="3825" y="5917"/>
                </a:lnTo>
                <a:lnTo>
                  <a:pt x="3842" y="5893"/>
                </a:lnTo>
                <a:lnTo>
                  <a:pt x="3857" y="5871"/>
                </a:lnTo>
                <a:lnTo>
                  <a:pt x="3869" y="5851"/>
                </a:lnTo>
                <a:lnTo>
                  <a:pt x="3879" y="5832"/>
                </a:lnTo>
                <a:lnTo>
                  <a:pt x="3887" y="5815"/>
                </a:lnTo>
                <a:lnTo>
                  <a:pt x="3892" y="5800"/>
                </a:lnTo>
                <a:lnTo>
                  <a:pt x="3896" y="5786"/>
                </a:lnTo>
                <a:lnTo>
                  <a:pt x="3900" y="5774"/>
                </a:lnTo>
                <a:lnTo>
                  <a:pt x="3901" y="5763"/>
                </a:lnTo>
                <a:lnTo>
                  <a:pt x="3901" y="5753"/>
                </a:lnTo>
                <a:lnTo>
                  <a:pt x="3900" y="5744"/>
                </a:lnTo>
                <a:lnTo>
                  <a:pt x="3899" y="5738"/>
                </a:lnTo>
                <a:lnTo>
                  <a:pt x="3899" y="5738"/>
                </a:lnTo>
                <a:lnTo>
                  <a:pt x="3894" y="5726"/>
                </a:lnTo>
                <a:lnTo>
                  <a:pt x="3888" y="5714"/>
                </a:lnTo>
                <a:lnTo>
                  <a:pt x="3879" y="5703"/>
                </a:lnTo>
                <a:lnTo>
                  <a:pt x="3869" y="5692"/>
                </a:lnTo>
                <a:lnTo>
                  <a:pt x="3857" y="5683"/>
                </a:lnTo>
                <a:lnTo>
                  <a:pt x="3843" y="5672"/>
                </a:lnTo>
                <a:lnTo>
                  <a:pt x="3827" y="5662"/>
                </a:lnTo>
                <a:lnTo>
                  <a:pt x="3809" y="5652"/>
                </a:lnTo>
                <a:lnTo>
                  <a:pt x="3789" y="5643"/>
                </a:lnTo>
                <a:lnTo>
                  <a:pt x="3768" y="5633"/>
                </a:lnTo>
                <a:lnTo>
                  <a:pt x="3721" y="5613"/>
                </a:lnTo>
                <a:lnTo>
                  <a:pt x="3668" y="5593"/>
                </a:lnTo>
                <a:lnTo>
                  <a:pt x="3609" y="5571"/>
                </a:lnTo>
                <a:lnTo>
                  <a:pt x="3609" y="5571"/>
                </a:lnTo>
                <a:lnTo>
                  <a:pt x="3555" y="5552"/>
                </a:lnTo>
                <a:lnTo>
                  <a:pt x="3501" y="5532"/>
                </a:lnTo>
                <a:lnTo>
                  <a:pt x="3447" y="5510"/>
                </a:lnTo>
                <a:lnTo>
                  <a:pt x="3390" y="5487"/>
                </a:lnTo>
                <a:lnTo>
                  <a:pt x="3390" y="5487"/>
                </a:lnTo>
                <a:lnTo>
                  <a:pt x="3359" y="5472"/>
                </a:lnTo>
                <a:lnTo>
                  <a:pt x="3327" y="5457"/>
                </a:lnTo>
                <a:lnTo>
                  <a:pt x="3297" y="5442"/>
                </a:lnTo>
                <a:lnTo>
                  <a:pt x="3268" y="5426"/>
                </a:lnTo>
                <a:lnTo>
                  <a:pt x="3241" y="5410"/>
                </a:lnTo>
                <a:lnTo>
                  <a:pt x="3213" y="5393"/>
                </a:lnTo>
                <a:lnTo>
                  <a:pt x="3187" y="5376"/>
                </a:lnTo>
                <a:lnTo>
                  <a:pt x="3162" y="5359"/>
                </a:lnTo>
                <a:lnTo>
                  <a:pt x="3138" y="5340"/>
                </a:lnTo>
                <a:lnTo>
                  <a:pt x="3114" y="5322"/>
                </a:lnTo>
                <a:lnTo>
                  <a:pt x="3092" y="5302"/>
                </a:lnTo>
                <a:lnTo>
                  <a:pt x="3071" y="5283"/>
                </a:lnTo>
                <a:lnTo>
                  <a:pt x="3050" y="5263"/>
                </a:lnTo>
                <a:lnTo>
                  <a:pt x="3031" y="5243"/>
                </a:lnTo>
                <a:lnTo>
                  <a:pt x="3012" y="5221"/>
                </a:lnTo>
                <a:lnTo>
                  <a:pt x="2995" y="5199"/>
                </a:lnTo>
                <a:lnTo>
                  <a:pt x="2978" y="5178"/>
                </a:lnTo>
                <a:lnTo>
                  <a:pt x="2962" y="5155"/>
                </a:lnTo>
                <a:lnTo>
                  <a:pt x="2947" y="5132"/>
                </a:lnTo>
                <a:lnTo>
                  <a:pt x="2933" y="5108"/>
                </a:lnTo>
                <a:lnTo>
                  <a:pt x="2920" y="5085"/>
                </a:lnTo>
                <a:lnTo>
                  <a:pt x="2907" y="5060"/>
                </a:lnTo>
                <a:lnTo>
                  <a:pt x="2896" y="5034"/>
                </a:lnTo>
                <a:lnTo>
                  <a:pt x="2885" y="5009"/>
                </a:lnTo>
                <a:lnTo>
                  <a:pt x="2877" y="4982"/>
                </a:lnTo>
                <a:lnTo>
                  <a:pt x="2868" y="4954"/>
                </a:lnTo>
                <a:lnTo>
                  <a:pt x="2859" y="4927"/>
                </a:lnTo>
                <a:lnTo>
                  <a:pt x="2853" y="4899"/>
                </a:lnTo>
                <a:lnTo>
                  <a:pt x="2846" y="4870"/>
                </a:lnTo>
                <a:lnTo>
                  <a:pt x="2841" y="4841"/>
                </a:lnTo>
                <a:lnTo>
                  <a:pt x="2837" y="4810"/>
                </a:lnTo>
                <a:lnTo>
                  <a:pt x="2833" y="4780"/>
                </a:lnTo>
                <a:lnTo>
                  <a:pt x="2833" y="4780"/>
                </a:lnTo>
                <a:lnTo>
                  <a:pt x="2831" y="4752"/>
                </a:lnTo>
                <a:lnTo>
                  <a:pt x="2830" y="4723"/>
                </a:lnTo>
                <a:lnTo>
                  <a:pt x="2829" y="4694"/>
                </a:lnTo>
                <a:lnTo>
                  <a:pt x="2829" y="4666"/>
                </a:lnTo>
                <a:lnTo>
                  <a:pt x="2830" y="4638"/>
                </a:lnTo>
                <a:lnTo>
                  <a:pt x="2832" y="4610"/>
                </a:lnTo>
                <a:lnTo>
                  <a:pt x="2836" y="4582"/>
                </a:lnTo>
                <a:lnTo>
                  <a:pt x="2840" y="4553"/>
                </a:lnTo>
                <a:lnTo>
                  <a:pt x="2845" y="4525"/>
                </a:lnTo>
                <a:lnTo>
                  <a:pt x="2851" y="4497"/>
                </a:lnTo>
                <a:lnTo>
                  <a:pt x="2857" y="4469"/>
                </a:lnTo>
                <a:lnTo>
                  <a:pt x="2865" y="4441"/>
                </a:lnTo>
                <a:lnTo>
                  <a:pt x="2873" y="4413"/>
                </a:lnTo>
                <a:lnTo>
                  <a:pt x="2883" y="4386"/>
                </a:lnTo>
                <a:lnTo>
                  <a:pt x="2894" y="4357"/>
                </a:lnTo>
                <a:lnTo>
                  <a:pt x="2905" y="4329"/>
                </a:lnTo>
                <a:lnTo>
                  <a:pt x="2917" y="4302"/>
                </a:lnTo>
                <a:lnTo>
                  <a:pt x="2931" y="4275"/>
                </a:lnTo>
                <a:lnTo>
                  <a:pt x="2945" y="4247"/>
                </a:lnTo>
                <a:lnTo>
                  <a:pt x="2959" y="4220"/>
                </a:lnTo>
                <a:lnTo>
                  <a:pt x="2975" y="4193"/>
                </a:lnTo>
                <a:lnTo>
                  <a:pt x="2993" y="4166"/>
                </a:lnTo>
                <a:lnTo>
                  <a:pt x="3010" y="4139"/>
                </a:lnTo>
                <a:lnTo>
                  <a:pt x="3028" y="4112"/>
                </a:lnTo>
                <a:lnTo>
                  <a:pt x="3048" y="4084"/>
                </a:lnTo>
                <a:lnTo>
                  <a:pt x="3069" y="4057"/>
                </a:lnTo>
                <a:lnTo>
                  <a:pt x="3090" y="4030"/>
                </a:lnTo>
                <a:lnTo>
                  <a:pt x="3112" y="4004"/>
                </a:lnTo>
                <a:lnTo>
                  <a:pt x="3135" y="3977"/>
                </a:lnTo>
                <a:lnTo>
                  <a:pt x="3160" y="3950"/>
                </a:lnTo>
                <a:lnTo>
                  <a:pt x="3184" y="3924"/>
                </a:lnTo>
                <a:lnTo>
                  <a:pt x="3209" y="3898"/>
                </a:lnTo>
                <a:lnTo>
                  <a:pt x="3209" y="3898"/>
                </a:lnTo>
                <a:lnTo>
                  <a:pt x="3236" y="3872"/>
                </a:lnTo>
                <a:lnTo>
                  <a:pt x="3262" y="3847"/>
                </a:lnTo>
                <a:lnTo>
                  <a:pt x="3290" y="3823"/>
                </a:lnTo>
                <a:lnTo>
                  <a:pt x="3316" y="3799"/>
                </a:lnTo>
                <a:lnTo>
                  <a:pt x="3343" y="3778"/>
                </a:lnTo>
                <a:lnTo>
                  <a:pt x="3370" y="3756"/>
                </a:lnTo>
                <a:lnTo>
                  <a:pt x="3396" y="3736"/>
                </a:lnTo>
                <a:lnTo>
                  <a:pt x="3423" y="3716"/>
                </a:lnTo>
                <a:lnTo>
                  <a:pt x="3450" y="3698"/>
                </a:lnTo>
                <a:lnTo>
                  <a:pt x="3477" y="3680"/>
                </a:lnTo>
                <a:lnTo>
                  <a:pt x="3504" y="3663"/>
                </a:lnTo>
                <a:lnTo>
                  <a:pt x="3532" y="3648"/>
                </a:lnTo>
                <a:lnTo>
                  <a:pt x="3559" y="3633"/>
                </a:lnTo>
                <a:lnTo>
                  <a:pt x="3586" y="3619"/>
                </a:lnTo>
                <a:lnTo>
                  <a:pt x="3615" y="3606"/>
                </a:lnTo>
                <a:lnTo>
                  <a:pt x="3642" y="3593"/>
                </a:lnTo>
                <a:lnTo>
                  <a:pt x="3670" y="3582"/>
                </a:lnTo>
                <a:lnTo>
                  <a:pt x="3697" y="3571"/>
                </a:lnTo>
                <a:lnTo>
                  <a:pt x="3725" y="3562"/>
                </a:lnTo>
                <a:lnTo>
                  <a:pt x="3753" y="3554"/>
                </a:lnTo>
                <a:lnTo>
                  <a:pt x="3780" y="3545"/>
                </a:lnTo>
                <a:lnTo>
                  <a:pt x="3809" y="3538"/>
                </a:lnTo>
                <a:lnTo>
                  <a:pt x="3837" y="3533"/>
                </a:lnTo>
                <a:lnTo>
                  <a:pt x="3865" y="3528"/>
                </a:lnTo>
                <a:lnTo>
                  <a:pt x="3893" y="3524"/>
                </a:lnTo>
                <a:lnTo>
                  <a:pt x="3921" y="3521"/>
                </a:lnTo>
                <a:lnTo>
                  <a:pt x="3949" y="3519"/>
                </a:lnTo>
                <a:lnTo>
                  <a:pt x="3979" y="3518"/>
                </a:lnTo>
                <a:lnTo>
                  <a:pt x="4007" y="3517"/>
                </a:lnTo>
                <a:lnTo>
                  <a:pt x="4035" y="3518"/>
                </a:lnTo>
                <a:lnTo>
                  <a:pt x="4063" y="3519"/>
                </a:lnTo>
                <a:lnTo>
                  <a:pt x="4092" y="3521"/>
                </a:lnTo>
                <a:lnTo>
                  <a:pt x="4092" y="3521"/>
                </a:lnTo>
                <a:lnTo>
                  <a:pt x="4123" y="3525"/>
                </a:lnTo>
                <a:lnTo>
                  <a:pt x="4153" y="3530"/>
                </a:lnTo>
                <a:lnTo>
                  <a:pt x="4182" y="3535"/>
                </a:lnTo>
                <a:lnTo>
                  <a:pt x="4211" y="3541"/>
                </a:lnTo>
                <a:lnTo>
                  <a:pt x="4239" y="3548"/>
                </a:lnTo>
                <a:lnTo>
                  <a:pt x="4267" y="3556"/>
                </a:lnTo>
                <a:lnTo>
                  <a:pt x="4294" y="3564"/>
                </a:lnTo>
                <a:lnTo>
                  <a:pt x="4320" y="3574"/>
                </a:lnTo>
                <a:lnTo>
                  <a:pt x="4346" y="3584"/>
                </a:lnTo>
                <a:lnTo>
                  <a:pt x="4371" y="3596"/>
                </a:lnTo>
                <a:lnTo>
                  <a:pt x="4396" y="3608"/>
                </a:lnTo>
                <a:lnTo>
                  <a:pt x="4421" y="3621"/>
                </a:lnTo>
                <a:lnTo>
                  <a:pt x="4445" y="3635"/>
                </a:lnTo>
                <a:lnTo>
                  <a:pt x="4467" y="3650"/>
                </a:lnTo>
                <a:lnTo>
                  <a:pt x="4490" y="3665"/>
                </a:lnTo>
                <a:lnTo>
                  <a:pt x="4512" y="3682"/>
                </a:lnTo>
                <a:lnTo>
                  <a:pt x="4533" y="3700"/>
                </a:lnTo>
                <a:lnTo>
                  <a:pt x="4554" y="3718"/>
                </a:lnTo>
                <a:lnTo>
                  <a:pt x="4575" y="3738"/>
                </a:lnTo>
                <a:lnTo>
                  <a:pt x="4595" y="3758"/>
                </a:lnTo>
                <a:lnTo>
                  <a:pt x="4615" y="3780"/>
                </a:lnTo>
                <a:lnTo>
                  <a:pt x="4634" y="3803"/>
                </a:lnTo>
                <a:lnTo>
                  <a:pt x="4653" y="3825"/>
                </a:lnTo>
                <a:lnTo>
                  <a:pt x="4670" y="3849"/>
                </a:lnTo>
                <a:lnTo>
                  <a:pt x="4688" y="3875"/>
                </a:lnTo>
                <a:lnTo>
                  <a:pt x="4706" y="3901"/>
                </a:lnTo>
                <a:lnTo>
                  <a:pt x="4722" y="3928"/>
                </a:lnTo>
                <a:lnTo>
                  <a:pt x="4738" y="3957"/>
                </a:lnTo>
                <a:lnTo>
                  <a:pt x="4754" y="3985"/>
                </a:lnTo>
                <a:lnTo>
                  <a:pt x="4770" y="4015"/>
                </a:lnTo>
                <a:lnTo>
                  <a:pt x="4785" y="4047"/>
                </a:lnTo>
                <a:lnTo>
                  <a:pt x="4799" y="4078"/>
                </a:lnTo>
                <a:lnTo>
                  <a:pt x="4799" y="4078"/>
                </a:lnTo>
                <a:lnTo>
                  <a:pt x="4823" y="4134"/>
                </a:lnTo>
                <a:lnTo>
                  <a:pt x="4843" y="4188"/>
                </a:lnTo>
                <a:lnTo>
                  <a:pt x="4864" y="4243"/>
                </a:lnTo>
                <a:lnTo>
                  <a:pt x="4882" y="4296"/>
                </a:lnTo>
                <a:lnTo>
                  <a:pt x="4882" y="4296"/>
                </a:lnTo>
                <a:lnTo>
                  <a:pt x="4904" y="4354"/>
                </a:lnTo>
                <a:lnTo>
                  <a:pt x="4925" y="4408"/>
                </a:lnTo>
                <a:lnTo>
                  <a:pt x="4945" y="4456"/>
                </a:lnTo>
                <a:lnTo>
                  <a:pt x="4955" y="4477"/>
                </a:lnTo>
                <a:lnTo>
                  <a:pt x="4965" y="4496"/>
                </a:lnTo>
                <a:lnTo>
                  <a:pt x="4974" y="4515"/>
                </a:lnTo>
                <a:lnTo>
                  <a:pt x="4984" y="4531"/>
                </a:lnTo>
                <a:lnTo>
                  <a:pt x="4994" y="4545"/>
                </a:lnTo>
                <a:lnTo>
                  <a:pt x="5005" y="4557"/>
                </a:lnTo>
                <a:lnTo>
                  <a:pt x="5016" y="4568"/>
                </a:lnTo>
                <a:lnTo>
                  <a:pt x="5026" y="4575"/>
                </a:lnTo>
                <a:lnTo>
                  <a:pt x="5038" y="4582"/>
                </a:lnTo>
                <a:lnTo>
                  <a:pt x="5049" y="4586"/>
                </a:lnTo>
                <a:lnTo>
                  <a:pt x="5049" y="4586"/>
                </a:lnTo>
                <a:lnTo>
                  <a:pt x="5063" y="4588"/>
                </a:lnTo>
                <a:lnTo>
                  <a:pt x="5078" y="4589"/>
                </a:lnTo>
                <a:lnTo>
                  <a:pt x="5095" y="4588"/>
                </a:lnTo>
                <a:lnTo>
                  <a:pt x="5112" y="4585"/>
                </a:lnTo>
                <a:lnTo>
                  <a:pt x="5130" y="4580"/>
                </a:lnTo>
                <a:lnTo>
                  <a:pt x="5150" y="4573"/>
                </a:lnTo>
                <a:lnTo>
                  <a:pt x="5169" y="4566"/>
                </a:lnTo>
                <a:lnTo>
                  <a:pt x="5189" y="4556"/>
                </a:lnTo>
                <a:lnTo>
                  <a:pt x="5211" y="4544"/>
                </a:lnTo>
                <a:lnTo>
                  <a:pt x="5231" y="4532"/>
                </a:lnTo>
                <a:lnTo>
                  <a:pt x="5253" y="4518"/>
                </a:lnTo>
                <a:lnTo>
                  <a:pt x="5275" y="4502"/>
                </a:lnTo>
                <a:lnTo>
                  <a:pt x="5296" y="4485"/>
                </a:lnTo>
                <a:lnTo>
                  <a:pt x="5318" y="4467"/>
                </a:lnTo>
                <a:lnTo>
                  <a:pt x="5339" y="4447"/>
                </a:lnTo>
                <a:lnTo>
                  <a:pt x="5360" y="4427"/>
                </a:lnTo>
                <a:lnTo>
                  <a:pt x="5360" y="4427"/>
                </a:lnTo>
                <a:lnTo>
                  <a:pt x="5384" y="4403"/>
                </a:lnTo>
                <a:lnTo>
                  <a:pt x="5411" y="4374"/>
                </a:lnTo>
                <a:lnTo>
                  <a:pt x="5443" y="4338"/>
                </a:lnTo>
                <a:lnTo>
                  <a:pt x="5478" y="4298"/>
                </a:lnTo>
                <a:lnTo>
                  <a:pt x="5517" y="4252"/>
                </a:lnTo>
                <a:lnTo>
                  <a:pt x="5560" y="4203"/>
                </a:lnTo>
                <a:lnTo>
                  <a:pt x="5605" y="4147"/>
                </a:lnTo>
                <a:lnTo>
                  <a:pt x="5653" y="4088"/>
                </a:lnTo>
                <a:lnTo>
                  <a:pt x="5704" y="4025"/>
                </a:lnTo>
                <a:lnTo>
                  <a:pt x="5756" y="3957"/>
                </a:lnTo>
                <a:lnTo>
                  <a:pt x="5810" y="3886"/>
                </a:lnTo>
                <a:lnTo>
                  <a:pt x="5865" y="3811"/>
                </a:lnTo>
                <a:lnTo>
                  <a:pt x="5923" y="3733"/>
                </a:lnTo>
                <a:lnTo>
                  <a:pt x="5981" y="3652"/>
                </a:lnTo>
                <a:lnTo>
                  <a:pt x="6040" y="3568"/>
                </a:lnTo>
                <a:lnTo>
                  <a:pt x="6098" y="3481"/>
                </a:lnTo>
                <a:lnTo>
                  <a:pt x="6098" y="3481"/>
                </a:lnTo>
                <a:lnTo>
                  <a:pt x="6107" y="3468"/>
                </a:lnTo>
                <a:lnTo>
                  <a:pt x="6114" y="3453"/>
                </a:lnTo>
                <a:lnTo>
                  <a:pt x="6119" y="3438"/>
                </a:lnTo>
                <a:lnTo>
                  <a:pt x="6123" y="3422"/>
                </a:lnTo>
                <a:lnTo>
                  <a:pt x="6125" y="3407"/>
                </a:lnTo>
                <a:lnTo>
                  <a:pt x="6125" y="3392"/>
                </a:lnTo>
                <a:lnTo>
                  <a:pt x="6125" y="3377"/>
                </a:lnTo>
                <a:lnTo>
                  <a:pt x="6122" y="3362"/>
                </a:lnTo>
                <a:lnTo>
                  <a:pt x="6119" y="3347"/>
                </a:lnTo>
                <a:lnTo>
                  <a:pt x="6113" y="3332"/>
                </a:lnTo>
                <a:lnTo>
                  <a:pt x="6107" y="3318"/>
                </a:lnTo>
                <a:lnTo>
                  <a:pt x="6099" y="3304"/>
                </a:lnTo>
                <a:lnTo>
                  <a:pt x="6089" y="3292"/>
                </a:lnTo>
                <a:lnTo>
                  <a:pt x="6080" y="3280"/>
                </a:lnTo>
                <a:lnTo>
                  <a:pt x="6068" y="3270"/>
                </a:lnTo>
                <a:lnTo>
                  <a:pt x="6055" y="3260"/>
                </a:lnTo>
                <a:lnTo>
                  <a:pt x="6055" y="3260"/>
                </a:lnTo>
                <a:lnTo>
                  <a:pt x="5967" y="3201"/>
                </a:lnTo>
                <a:lnTo>
                  <a:pt x="5882" y="3143"/>
                </a:lnTo>
                <a:lnTo>
                  <a:pt x="5799" y="3084"/>
                </a:lnTo>
                <a:lnTo>
                  <a:pt x="5719" y="3026"/>
                </a:lnTo>
                <a:lnTo>
                  <a:pt x="5641" y="2969"/>
                </a:lnTo>
                <a:lnTo>
                  <a:pt x="5565" y="2913"/>
                </a:lnTo>
                <a:lnTo>
                  <a:pt x="5493" y="2858"/>
                </a:lnTo>
                <a:lnTo>
                  <a:pt x="5424" y="2804"/>
                </a:lnTo>
                <a:lnTo>
                  <a:pt x="5359" y="2752"/>
                </a:lnTo>
                <a:lnTo>
                  <a:pt x="5298" y="2702"/>
                </a:lnTo>
                <a:lnTo>
                  <a:pt x="5241" y="2654"/>
                </a:lnTo>
                <a:lnTo>
                  <a:pt x="5189" y="2609"/>
                </a:lnTo>
                <a:lnTo>
                  <a:pt x="5140" y="2565"/>
                </a:lnTo>
                <a:lnTo>
                  <a:pt x="5098" y="2525"/>
                </a:lnTo>
                <a:lnTo>
                  <a:pt x="5060" y="2488"/>
                </a:lnTo>
                <a:lnTo>
                  <a:pt x="5028" y="2455"/>
                </a:lnTo>
                <a:lnTo>
                  <a:pt x="5028" y="2455"/>
                </a:lnTo>
                <a:lnTo>
                  <a:pt x="4986" y="2407"/>
                </a:lnTo>
                <a:lnTo>
                  <a:pt x="4947" y="2361"/>
                </a:lnTo>
                <a:lnTo>
                  <a:pt x="4913" y="2314"/>
                </a:lnTo>
                <a:lnTo>
                  <a:pt x="4881" y="2268"/>
                </a:lnTo>
                <a:lnTo>
                  <a:pt x="4866" y="2246"/>
                </a:lnTo>
                <a:lnTo>
                  <a:pt x="4853" y="2223"/>
                </a:lnTo>
                <a:lnTo>
                  <a:pt x="4840" y="2200"/>
                </a:lnTo>
                <a:lnTo>
                  <a:pt x="4828" y="2177"/>
                </a:lnTo>
                <a:lnTo>
                  <a:pt x="4816" y="2155"/>
                </a:lnTo>
                <a:lnTo>
                  <a:pt x="4807" y="2132"/>
                </a:lnTo>
                <a:lnTo>
                  <a:pt x="4797" y="2110"/>
                </a:lnTo>
                <a:lnTo>
                  <a:pt x="4788" y="2088"/>
                </a:lnTo>
                <a:lnTo>
                  <a:pt x="4780" y="2066"/>
                </a:lnTo>
                <a:lnTo>
                  <a:pt x="4773" y="2043"/>
                </a:lnTo>
                <a:lnTo>
                  <a:pt x="4767" y="2021"/>
                </a:lnTo>
                <a:lnTo>
                  <a:pt x="4762" y="2000"/>
                </a:lnTo>
                <a:lnTo>
                  <a:pt x="4758" y="1978"/>
                </a:lnTo>
                <a:lnTo>
                  <a:pt x="4753" y="1956"/>
                </a:lnTo>
                <a:lnTo>
                  <a:pt x="4751" y="1935"/>
                </a:lnTo>
                <a:lnTo>
                  <a:pt x="4749" y="1913"/>
                </a:lnTo>
                <a:lnTo>
                  <a:pt x="4748" y="1891"/>
                </a:lnTo>
                <a:lnTo>
                  <a:pt x="4748" y="1871"/>
                </a:lnTo>
                <a:lnTo>
                  <a:pt x="4749" y="1849"/>
                </a:lnTo>
                <a:lnTo>
                  <a:pt x="4750" y="1829"/>
                </a:lnTo>
                <a:lnTo>
                  <a:pt x="4752" y="1807"/>
                </a:lnTo>
                <a:lnTo>
                  <a:pt x="4756" y="1786"/>
                </a:lnTo>
                <a:lnTo>
                  <a:pt x="4760" y="1766"/>
                </a:lnTo>
                <a:lnTo>
                  <a:pt x="4764" y="1745"/>
                </a:lnTo>
                <a:lnTo>
                  <a:pt x="4764" y="1745"/>
                </a:lnTo>
                <a:lnTo>
                  <a:pt x="4772" y="1719"/>
                </a:lnTo>
                <a:lnTo>
                  <a:pt x="4780" y="1694"/>
                </a:lnTo>
                <a:lnTo>
                  <a:pt x="4790" y="1669"/>
                </a:lnTo>
                <a:lnTo>
                  <a:pt x="4801" y="1647"/>
                </a:lnTo>
                <a:lnTo>
                  <a:pt x="4812" y="1625"/>
                </a:lnTo>
                <a:lnTo>
                  <a:pt x="4825" y="1603"/>
                </a:lnTo>
                <a:lnTo>
                  <a:pt x="4838" y="1583"/>
                </a:lnTo>
                <a:lnTo>
                  <a:pt x="4852" y="1563"/>
                </a:lnTo>
                <a:lnTo>
                  <a:pt x="4867" y="1545"/>
                </a:lnTo>
                <a:lnTo>
                  <a:pt x="4883" y="1527"/>
                </a:lnTo>
                <a:lnTo>
                  <a:pt x="4900" y="1511"/>
                </a:lnTo>
                <a:lnTo>
                  <a:pt x="4916" y="1495"/>
                </a:lnTo>
                <a:lnTo>
                  <a:pt x="4934" y="1480"/>
                </a:lnTo>
                <a:lnTo>
                  <a:pt x="4952" y="1464"/>
                </a:lnTo>
                <a:lnTo>
                  <a:pt x="4970" y="1450"/>
                </a:lnTo>
                <a:lnTo>
                  <a:pt x="4990" y="1437"/>
                </a:lnTo>
                <a:lnTo>
                  <a:pt x="5009" y="1424"/>
                </a:lnTo>
                <a:lnTo>
                  <a:pt x="5029" y="1412"/>
                </a:lnTo>
                <a:lnTo>
                  <a:pt x="5070" y="1390"/>
                </a:lnTo>
                <a:lnTo>
                  <a:pt x="5111" y="1369"/>
                </a:lnTo>
                <a:lnTo>
                  <a:pt x="5153" y="1350"/>
                </a:lnTo>
                <a:lnTo>
                  <a:pt x="5195" y="1332"/>
                </a:lnTo>
                <a:lnTo>
                  <a:pt x="5238" y="1316"/>
                </a:lnTo>
                <a:lnTo>
                  <a:pt x="5321" y="1286"/>
                </a:lnTo>
                <a:lnTo>
                  <a:pt x="5321" y="1286"/>
                </a:lnTo>
                <a:lnTo>
                  <a:pt x="5417" y="1251"/>
                </a:lnTo>
                <a:lnTo>
                  <a:pt x="5465" y="1233"/>
                </a:lnTo>
                <a:lnTo>
                  <a:pt x="5512" y="1212"/>
                </a:lnTo>
                <a:lnTo>
                  <a:pt x="5512" y="1212"/>
                </a:lnTo>
                <a:lnTo>
                  <a:pt x="5554" y="1193"/>
                </a:lnTo>
                <a:lnTo>
                  <a:pt x="5592" y="1173"/>
                </a:lnTo>
                <a:lnTo>
                  <a:pt x="5627" y="1154"/>
                </a:lnTo>
                <a:lnTo>
                  <a:pt x="5657" y="1133"/>
                </a:lnTo>
                <a:lnTo>
                  <a:pt x="5684" y="1113"/>
                </a:lnTo>
                <a:lnTo>
                  <a:pt x="5708" y="1092"/>
                </a:lnTo>
                <a:lnTo>
                  <a:pt x="5730" y="1071"/>
                </a:lnTo>
                <a:lnTo>
                  <a:pt x="5748" y="1049"/>
                </a:lnTo>
                <a:lnTo>
                  <a:pt x="5763" y="1027"/>
                </a:lnTo>
                <a:lnTo>
                  <a:pt x="5776" y="1004"/>
                </a:lnTo>
                <a:lnTo>
                  <a:pt x="5788" y="980"/>
                </a:lnTo>
                <a:lnTo>
                  <a:pt x="5797" y="956"/>
                </a:lnTo>
                <a:lnTo>
                  <a:pt x="5804" y="931"/>
                </a:lnTo>
                <a:lnTo>
                  <a:pt x="5810" y="905"/>
                </a:lnTo>
                <a:lnTo>
                  <a:pt x="5814" y="879"/>
                </a:lnTo>
                <a:lnTo>
                  <a:pt x="5817" y="851"/>
                </a:lnTo>
                <a:lnTo>
                  <a:pt x="5817" y="851"/>
                </a:lnTo>
                <a:lnTo>
                  <a:pt x="5820" y="819"/>
                </a:lnTo>
                <a:lnTo>
                  <a:pt x="5820" y="786"/>
                </a:lnTo>
                <a:lnTo>
                  <a:pt x="5816" y="754"/>
                </a:lnTo>
                <a:lnTo>
                  <a:pt x="5812" y="720"/>
                </a:lnTo>
                <a:lnTo>
                  <a:pt x="5804" y="687"/>
                </a:lnTo>
                <a:lnTo>
                  <a:pt x="5794" y="653"/>
                </a:lnTo>
                <a:lnTo>
                  <a:pt x="5782" y="619"/>
                </a:lnTo>
                <a:lnTo>
                  <a:pt x="5767" y="586"/>
                </a:lnTo>
                <a:lnTo>
                  <a:pt x="5750" y="552"/>
                </a:lnTo>
                <a:lnTo>
                  <a:pt x="5731" y="517"/>
                </a:lnTo>
                <a:lnTo>
                  <a:pt x="5708" y="484"/>
                </a:lnTo>
                <a:lnTo>
                  <a:pt x="5684" y="449"/>
                </a:lnTo>
                <a:lnTo>
                  <a:pt x="5657" y="415"/>
                </a:lnTo>
                <a:lnTo>
                  <a:pt x="5629" y="380"/>
                </a:lnTo>
                <a:lnTo>
                  <a:pt x="5597" y="345"/>
                </a:lnTo>
                <a:lnTo>
                  <a:pt x="5564" y="311"/>
                </a:lnTo>
                <a:lnTo>
                  <a:pt x="5564" y="311"/>
                </a:lnTo>
                <a:lnTo>
                  <a:pt x="5528" y="277"/>
                </a:lnTo>
                <a:lnTo>
                  <a:pt x="5493" y="246"/>
                </a:lnTo>
                <a:lnTo>
                  <a:pt x="5459" y="216"/>
                </a:lnTo>
                <a:lnTo>
                  <a:pt x="5425" y="190"/>
                </a:lnTo>
                <a:lnTo>
                  <a:pt x="5391" y="165"/>
                </a:lnTo>
                <a:lnTo>
                  <a:pt x="5356" y="144"/>
                </a:lnTo>
                <a:lnTo>
                  <a:pt x="5322" y="124"/>
                </a:lnTo>
                <a:lnTo>
                  <a:pt x="5288" y="107"/>
                </a:lnTo>
                <a:lnTo>
                  <a:pt x="5254" y="93"/>
                </a:lnTo>
                <a:lnTo>
                  <a:pt x="5220" y="80"/>
                </a:lnTo>
                <a:lnTo>
                  <a:pt x="5187" y="70"/>
                </a:lnTo>
                <a:lnTo>
                  <a:pt x="5154" y="62"/>
                </a:lnTo>
                <a:lnTo>
                  <a:pt x="5121" y="57"/>
                </a:lnTo>
                <a:lnTo>
                  <a:pt x="5088" y="55"/>
                </a:lnTo>
                <a:lnTo>
                  <a:pt x="5056" y="54"/>
                </a:lnTo>
                <a:lnTo>
                  <a:pt x="5023" y="56"/>
                </a:lnTo>
                <a:lnTo>
                  <a:pt x="5023" y="56"/>
                </a:lnTo>
                <a:lnTo>
                  <a:pt x="4995" y="59"/>
                </a:lnTo>
                <a:lnTo>
                  <a:pt x="4968" y="63"/>
                </a:lnTo>
                <a:lnTo>
                  <a:pt x="4943" y="70"/>
                </a:lnTo>
                <a:lnTo>
                  <a:pt x="4918" y="78"/>
                </a:lnTo>
                <a:lnTo>
                  <a:pt x="4893" y="86"/>
                </a:lnTo>
                <a:lnTo>
                  <a:pt x="4869" y="97"/>
                </a:lnTo>
                <a:lnTo>
                  <a:pt x="4847" y="111"/>
                </a:lnTo>
                <a:lnTo>
                  <a:pt x="4825" y="126"/>
                </a:lnTo>
                <a:lnTo>
                  <a:pt x="4803" y="145"/>
                </a:lnTo>
                <a:lnTo>
                  <a:pt x="4782" y="165"/>
                </a:lnTo>
                <a:lnTo>
                  <a:pt x="4761" y="190"/>
                </a:lnTo>
                <a:lnTo>
                  <a:pt x="4740" y="217"/>
                </a:lnTo>
                <a:lnTo>
                  <a:pt x="4721" y="248"/>
                </a:lnTo>
                <a:lnTo>
                  <a:pt x="4700" y="282"/>
                </a:lnTo>
                <a:lnTo>
                  <a:pt x="4681" y="320"/>
                </a:lnTo>
                <a:lnTo>
                  <a:pt x="4661" y="363"/>
                </a:lnTo>
                <a:lnTo>
                  <a:pt x="4661" y="363"/>
                </a:lnTo>
                <a:lnTo>
                  <a:pt x="4642" y="409"/>
                </a:lnTo>
                <a:lnTo>
                  <a:pt x="4623" y="457"/>
                </a:lnTo>
                <a:lnTo>
                  <a:pt x="4588" y="553"/>
                </a:lnTo>
                <a:lnTo>
                  <a:pt x="4588" y="553"/>
                </a:lnTo>
                <a:lnTo>
                  <a:pt x="4558" y="636"/>
                </a:lnTo>
                <a:lnTo>
                  <a:pt x="4542" y="678"/>
                </a:lnTo>
                <a:lnTo>
                  <a:pt x="4524" y="720"/>
                </a:lnTo>
                <a:lnTo>
                  <a:pt x="4505" y="762"/>
                </a:lnTo>
                <a:lnTo>
                  <a:pt x="4485" y="805"/>
                </a:lnTo>
                <a:lnTo>
                  <a:pt x="4462" y="845"/>
                </a:lnTo>
                <a:lnTo>
                  <a:pt x="4450" y="865"/>
                </a:lnTo>
                <a:lnTo>
                  <a:pt x="4437" y="885"/>
                </a:lnTo>
                <a:lnTo>
                  <a:pt x="4424" y="903"/>
                </a:lnTo>
                <a:lnTo>
                  <a:pt x="4410" y="922"/>
                </a:lnTo>
                <a:lnTo>
                  <a:pt x="4395" y="940"/>
                </a:lnTo>
                <a:lnTo>
                  <a:pt x="4380" y="957"/>
                </a:lnTo>
                <a:lnTo>
                  <a:pt x="4363" y="975"/>
                </a:lnTo>
                <a:lnTo>
                  <a:pt x="4347" y="991"/>
                </a:lnTo>
                <a:lnTo>
                  <a:pt x="4329" y="1007"/>
                </a:lnTo>
                <a:lnTo>
                  <a:pt x="4310" y="1021"/>
                </a:lnTo>
                <a:lnTo>
                  <a:pt x="4291" y="1036"/>
                </a:lnTo>
                <a:lnTo>
                  <a:pt x="4271" y="1049"/>
                </a:lnTo>
                <a:lnTo>
                  <a:pt x="4250" y="1061"/>
                </a:lnTo>
                <a:lnTo>
                  <a:pt x="4228" y="1073"/>
                </a:lnTo>
                <a:lnTo>
                  <a:pt x="4204" y="1084"/>
                </a:lnTo>
                <a:lnTo>
                  <a:pt x="4180" y="1094"/>
                </a:lnTo>
                <a:lnTo>
                  <a:pt x="4155" y="1103"/>
                </a:lnTo>
                <a:lnTo>
                  <a:pt x="4129" y="1110"/>
                </a:lnTo>
                <a:lnTo>
                  <a:pt x="4129" y="1110"/>
                </a:lnTo>
                <a:lnTo>
                  <a:pt x="4098" y="1117"/>
                </a:lnTo>
                <a:lnTo>
                  <a:pt x="4068" y="1121"/>
                </a:lnTo>
                <a:lnTo>
                  <a:pt x="4038" y="1124"/>
                </a:lnTo>
                <a:lnTo>
                  <a:pt x="4009" y="1125"/>
                </a:lnTo>
                <a:lnTo>
                  <a:pt x="3980" y="1124"/>
                </a:lnTo>
                <a:lnTo>
                  <a:pt x="3951" y="1122"/>
                </a:lnTo>
                <a:lnTo>
                  <a:pt x="3922" y="1119"/>
                </a:lnTo>
                <a:lnTo>
                  <a:pt x="3894" y="1113"/>
                </a:lnTo>
                <a:lnTo>
                  <a:pt x="3867" y="1107"/>
                </a:lnTo>
                <a:lnTo>
                  <a:pt x="3840" y="1099"/>
                </a:lnTo>
                <a:lnTo>
                  <a:pt x="3814" y="1091"/>
                </a:lnTo>
                <a:lnTo>
                  <a:pt x="3788" y="1080"/>
                </a:lnTo>
                <a:lnTo>
                  <a:pt x="3763" y="1069"/>
                </a:lnTo>
                <a:lnTo>
                  <a:pt x="3738" y="1058"/>
                </a:lnTo>
                <a:lnTo>
                  <a:pt x="3714" y="1045"/>
                </a:lnTo>
                <a:lnTo>
                  <a:pt x="3692" y="1032"/>
                </a:lnTo>
                <a:lnTo>
                  <a:pt x="3669" y="1019"/>
                </a:lnTo>
                <a:lnTo>
                  <a:pt x="3647" y="1005"/>
                </a:lnTo>
                <a:lnTo>
                  <a:pt x="3605" y="977"/>
                </a:lnTo>
                <a:lnTo>
                  <a:pt x="3567" y="948"/>
                </a:lnTo>
                <a:lnTo>
                  <a:pt x="3532" y="918"/>
                </a:lnTo>
                <a:lnTo>
                  <a:pt x="3501" y="891"/>
                </a:lnTo>
                <a:lnTo>
                  <a:pt x="3473" y="865"/>
                </a:lnTo>
                <a:lnTo>
                  <a:pt x="3430" y="823"/>
                </a:lnTo>
                <a:lnTo>
                  <a:pt x="3430" y="823"/>
                </a:lnTo>
                <a:lnTo>
                  <a:pt x="3384" y="775"/>
                </a:lnTo>
                <a:lnTo>
                  <a:pt x="3324" y="710"/>
                </a:lnTo>
                <a:lnTo>
                  <a:pt x="3253" y="632"/>
                </a:lnTo>
                <a:lnTo>
                  <a:pt x="3173" y="540"/>
                </a:lnTo>
                <a:lnTo>
                  <a:pt x="3086" y="437"/>
                </a:lnTo>
                <a:lnTo>
                  <a:pt x="2994" y="325"/>
                </a:lnTo>
                <a:lnTo>
                  <a:pt x="2897" y="205"/>
                </a:lnTo>
                <a:lnTo>
                  <a:pt x="2849" y="143"/>
                </a:lnTo>
                <a:lnTo>
                  <a:pt x="2800" y="79"/>
                </a:lnTo>
                <a:lnTo>
                  <a:pt x="2800" y="79"/>
                </a:lnTo>
                <a:lnTo>
                  <a:pt x="2786" y="61"/>
                </a:lnTo>
                <a:lnTo>
                  <a:pt x="2769" y="46"/>
                </a:lnTo>
                <a:lnTo>
                  <a:pt x="2753" y="33"/>
                </a:lnTo>
                <a:lnTo>
                  <a:pt x="2735" y="22"/>
                </a:lnTo>
                <a:lnTo>
                  <a:pt x="2716" y="14"/>
                </a:lnTo>
                <a:lnTo>
                  <a:pt x="2696" y="7"/>
                </a:lnTo>
                <a:lnTo>
                  <a:pt x="2676" y="3"/>
                </a:lnTo>
                <a:lnTo>
                  <a:pt x="2656" y="0"/>
                </a:lnTo>
                <a:lnTo>
                  <a:pt x="2635" y="0"/>
                </a:lnTo>
                <a:lnTo>
                  <a:pt x="2615" y="2"/>
                </a:lnTo>
                <a:lnTo>
                  <a:pt x="2594" y="5"/>
                </a:lnTo>
                <a:lnTo>
                  <a:pt x="2573" y="11"/>
                </a:lnTo>
                <a:lnTo>
                  <a:pt x="2555" y="19"/>
                </a:lnTo>
                <a:lnTo>
                  <a:pt x="2535" y="30"/>
                </a:lnTo>
                <a:lnTo>
                  <a:pt x="2518" y="43"/>
                </a:lnTo>
                <a:lnTo>
                  <a:pt x="2502" y="57"/>
                </a:lnTo>
                <a:lnTo>
                  <a:pt x="510" y="2048"/>
                </a:lnTo>
                <a:lnTo>
                  <a:pt x="510" y="2048"/>
                </a:lnTo>
                <a:lnTo>
                  <a:pt x="479" y="2081"/>
                </a:lnTo>
                <a:lnTo>
                  <a:pt x="449" y="2114"/>
                </a:lnTo>
                <a:lnTo>
                  <a:pt x="419" y="2147"/>
                </a:lnTo>
                <a:lnTo>
                  <a:pt x="390" y="2181"/>
                </a:lnTo>
                <a:lnTo>
                  <a:pt x="363" y="2215"/>
                </a:lnTo>
                <a:lnTo>
                  <a:pt x="337" y="2251"/>
                </a:lnTo>
                <a:lnTo>
                  <a:pt x="311" y="2286"/>
                </a:lnTo>
                <a:lnTo>
                  <a:pt x="287" y="2323"/>
                </a:lnTo>
                <a:lnTo>
                  <a:pt x="263" y="2358"/>
                </a:lnTo>
                <a:lnTo>
                  <a:pt x="241" y="2395"/>
                </a:lnTo>
                <a:lnTo>
                  <a:pt x="220" y="2433"/>
                </a:lnTo>
                <a:lnTo>
                  <a:pt x="199" y="2471"/>
                </a:lnTo>
                <a:lnTo>
                  <a:pt x="180" y="2509"/>
                </a:lnTo>
                <a:lnTo>
                  <a:pt x="161" y="2547"/>
                </a:lnTo>
                <a:lnTo>
                  <a:pt x="144" y="2586"/>
                </a:lnTo>
                <a:lnTo>
                  <a:pt x="127" y="2625"/>
                </a:lnTo>
                <a:lnTo>
                  <a:pt x="112" y="2665"/>
                </a:lnTo>
                <a:lnTo>
                  <a:pt x="98" y="2704"/>
                </a:lnTo>
                <a:lnTo>
                  <a:pt x="83" y="2744"/>
                </a:lnTo>
                <a:lnTo>
                  <a:pt x="72" y="2785"/>
                </a:lnTo>
                <a:lnTo>
                  <a:pt x="60" y="2825"/>
                </a:lnTo>
                <a:lnTo>
                  <a:pt x="50" y="2867"/>
                </a:lnTo>
                <a:lnTo>
                  <a:pt x="40" y="2907"/>
                </a:lnTo>
                <a:lnTo>
                  <a:pt x="31" y="2948"/>
                </a:lnTo>
                <a:lnTo>
                  <a:pt x="24" y="2989"/>
                </a:lnTo>
                <a:lnTo>
                  <a:pt x="17" y="3031"/>
                </a:lnTo>
                <a:lnTo>
                  <a:pt x="12" y="3072"/>
                </a:lnTo>
                <a:lnTo>
                  <a:pt x="8" y="3114"/>
                </a:lnTo>
                <a:lnTo>
                  <a:pt x="4" y="3156"/>
                </a:lnTo>
                <a:lnTo>
                  <a:pt x="2" y="3197"/>
                </a:lnTo>
                <a:lnTo>
                  <a:pt x="0" y="3239"/>
                </a:lnTo>
                <a:lnTo>
                  <a:pt x="0" y="3280"/>
                </a:lnTo>
                <a:lnTo>
                  <a:pt x="0" y="3323"/>
                </a:lnTo>
                <a:lnTo>
                  <a:pt x="2" y="3365"/>
                </a:lnTo>
                <a:lnTo>
                  <a:pt x="4" y="3406"/>
                </a:lnTo>
                <a:lnTo>
                  <a:pt x="8" y="3448"/>
                </a:lnTo>
                <a:lnTo>
                  <a:pt x="12" y="3490"/>
                </a:lnTo>
                <a:lnTo>
                  <a:pt x="17" y="3531"/>
                </a:lnTo>
                <a:lnTo>
                  <a:pt x="24" y="3573"/>
                </a:lnTo>
                <a:lnTo>
                  <a:pt x="31" y="3614"/>
                </a:lnTo>
                <a:lnTo>
                  <a:pt x="40" y="3655"/>
                </a:lnTo>
                <a:lnTo>
                  <a:pt x="50" y="3695"/>
                </a:lnTo>
                <a:lnTo>
                  <a:pt x="60" y="3737"/>
                </a:lnTo>
                <a:lnTo>
                  <a:pt x="72" y="3777"/>
                </a:lnTo>
                <a:lnTo>
                  <a:pt x="83" y="3818"/>
                </a:lnTo>
                <a:lnTo>
                  <a:pt x="98" y="3858"/>
                </a:lnTo>
                <a:lnTo>
                  <a:pt x="112" y="3897"/>
                </a:lnTo>
                <a:lnTo>
                  <a:pt x="127" y="3937"/>
                </a:lnTo>
                <a:lnTo>
                  <a:pt x="144" y="3976"/>
                </a:lnTo>
                <a:lnTo>
                  <a:pt x="161" y="4015"/>
                </a:lnTo>
                <a:lnTo>
                  <a:pt x="180" y="4053"/>
                </a:lnTo>
                <a:lnTo>
                  <a:pt x="199" y="4091"/>
                </a:lnTo>
                <a:lnTo>
                  <a:pt x="220" y="4129"/>
                </a:lnTo>
                <a:lnTo>
                  <a:pt x="241" y="4167"/>
                </a:lnTo>
                <a:lnTo>
                  <a:pt x="263" y="4204"/>
                </a:lnTo>
                <a:lnTo>
                  <a:pt x="287" y="4239"/>
                </a:lnTo>
                <a:lnTo>
                  <a:pt x="311" y="4276"/>
                </a:lnTo>
                <a:lnTo>
                  <a:pt x="337" y="4311"/>
                </a:lnTo>
                <a:lnTo>
                  <a:pt x="363" y="4347"/>
                </a:lnTo>
                <a:lnTo>
                  <a:pt x="390" y="4381"/>
                </a:lnTo>
                <a:lnTo>
                  <a:pt x="419" y="4415"/>
                </a:lnTo>
                <a:lnTo>
                  <a:pt x="449" y="4448"/>
                </a:lnTo>
                <a:lnTo>
                  <a:pt x="479" y="4481"/>
                </a:lnTo>
                <a:lnTo>
                  <a:pt x="510" y="4514"/>
                </a:lnTo>
                <a:lnTo>
                  <a:pt x="2670" y="6673"/>
                </a:lnTo>
                <a:lnTo>
                  <a:pt x="2670" y="6673"/>
                </a:lnTo>
                <a:lnTo>
                  <a:pt x="2684" y="6686"/>
                </a:lnTo>
                <a:lnTo>
                  <a:pt x="2698" y="6697"/>
                </a:lnTo>
                <a:lnTo>
                  <a:pt x="2713" y="6705"/>
                </a:lnTo>
                <a:lnTo>
                  <a:pt x="2728" y="6713"/>
                </a:lnTo>
                <a:lnTo>
                  <a:pt x="2745" y="6720"/>
                </a:lnTo>
                <a:lnTo>
                  <a:pt x="2761" y="6725"/>
                </a:lnTo>
                <a:lnTo>
                  <a:pt x="2778" y="6728"/>
                </a:lnTo>
                <a:lnTo>
                  <a:pt x="2795" y="6730"/>
                </a:lnTo>
                <a:lnTo>
                  <a:pt x="2813" y="6731"/>
                </a:lnTo>
                <a:lnTo>
                  <a:pt x="2830" y="6730"/>
                </a:lnTo>
                <a:lnTo>
                  <a:pt x="2847" y="6727"/>
                </a:lnTo>
                <a:lnTo>
                  <a:pt x="2864" y="6724"/>
                </a:lnTo>
                <a:lnTo>
                  <a:pt x="2881" y="6718"/>
                </a:lnTo>
                <a:lnTo>
                  <a:pt x="2897" y="6711"/>
                </a:lnTo>
                <a:lnTo>
                  <a:pt x="2913" y="6702"/>
                </a:lnTo>
                <a:lnTo>
                  <a:pt x="2928" y="6692"/>
                </a:lnTo>
                <a:lnTo>
                  <a:pt x="2928" y="6692"/>
                </a:lnTo>
                <a:lnTo>
                  <a:pt x="2996" y="6643"/>
                </a:lnTo>
                <a:lnTo>
                  <a:pt x="3062" y="6592"/>
                </a:lnTo>
                <a:lnTo>
                  <a:pt x="3127" y="6542"/>
                </a:lnTo>
                <a:lnTo>
                  <a:pt x="3191" y="6492"/>
                </a:lnTo>
                <a:lnTo>
                  <a:pt x="3252" y="6442"/>
                </a:lnTo>
                <a:lnTo>
                  <a:pt x="3311" y="6394"/>
                </a:lnTo>
                <a:lnTo>
                  <a:pt x="3422" y="6301"/>
                </a:lnTo>
                <a:lnTo>
                  <a:pt x="3521" y="6216"/>
                </a:lnTo>
                <a:lnTo>
                  <a:pt x="3605" y="6141"/>
                </a:lnTo>
                <a:lnTo>
                  <a:pt x="3673" y="6078"/>
                </a:lnTo>
                <a:lnTo>
                  <a:pt x="3722" y="6032"/>
                </a:lnTo>
                <a:lnTo>
                  <a:pt x="3722" y="603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5" name="Freeform 6"/>
          <p:cNvSpPr/>
          <p:nvPr/>
        </p:nvSpPr>
        <p:spPr bwMode="auto">
          <a:xfrm>
            <a:off x="2873423" y="2825292"/>
            <a:ext cx="1851357" cy="2034498"/>
          </a:xfrm>
          <a:custGeom>
            <a:avLst/>
            <a:gdLst>
              <a:gd name="T0" fmla="*/ 500 w 6127"/>
              <a:gd name="T1" fmla="*/ 5577 h 6731"/>
              <a:gd name="T2" fmla="*/ 329 w 6127"/>
              <a:gd name="T3" fmla="*/ 5775 h 6731"/>
              <a:gd name="T4" fmla="*/ 315 w 6127"/>
              <a:gd name="T5" fmla="*/ 6011 h 6731"/>
              <a:gd name="T6" fmla="*/ 469 w 6127"/>
              <a:gd name="T7" fmla="*/ 6316 h 6731"/>
              <a:gd name="T8" fmla="*/ 735 w 6127"/>
              <a:gd name="T9" fmla="*/ 6566 h 6731"/>
              <a:gd name="T10" fmla="*/ 1038 w 6127"/>
              <a:gd name="T11" fmla="*/ 6676 h 6731"/>
              <a:gd name="T12" fmla="*/ 1257 w 6127"/>
              <a:gd name="T13" fmla="*/ 6634 h 6731"/>
              <a:gd name="T14" fmla="*/ 1445 w 6127"/>
              <a:gd name="T15" fmla="*/ 6411 h 6731"/>
              <a:gd name="T16" fmla="*/ 1602 w 6127"/>
              <a:gd name="T17" fmla="*/ 6011 h 6731"/>
              <a:gd name="T18" fmla="*/ 1746 w 6127"/>
              <a:gd name="T19" fmla="*/ 5774 h 6731"/>
              <a:gd name="T20" fmla="*/ 1922 w 6127"/>
              <a:gd name="T21" fmla="*/ 5647 h 6731"/>
              <a:gd name="T22" fmla="*/ 2147 w 6127"/>
              <a:gd name="T23" fmla="*/ 5607 h 6731"/>
              <a:gd name="T24" fmla="*/ 2388 w 6127"/>
              <a:gd name="T25" fmla="*/ 5673 h 6731"/>
              <a:gd name="T26" fmla="*/ 2653 w 6127"/>
              <a:gd name="T27" fmla="*/ 5866 h 6731"/>
              <a:gd name="T28" fmla="*/ 3229 w 6127"/>
              <a:gd name="T29" fmla="*/ 6526 h 6731"/>
              <a:gd name="T30" fmla="*/ 3430 w 6127"/>
              <a:gd name="T31" fmla="*/ 6724 h 6731"/>
              <a:gd name="T32" fmla="*/ 3608 w 6127"/>
              <a:gd name="T33" fmla="*/ 6688 h 6731"/>
              <a:gd name="T34" fmla="*/ 5790 w 6127"/>
              <a:gd name="T35" fmla="*/ 4480 h 6731"/>
              <a:gd name="T36" fmla="*/ 5983 w 6127"/>
              <a:gd name="T37" fmla="*/ 4145 h 6731"/>
              <a:gd name="T38" fmla="*/ 6094 w 6127"/>
              <a:gd name="T39" fmla="*/ 3783 h 6731"/>
              <a:gd name="T40" fmla="*/ 6126 w 6127"/>
              <a:gd name="T41" fmla="*/ 3408 h 6731"/>
              <a:gd name="T42" fmla="*/ 6077 w 6127"/>
              <a:gd name="T43" fmla="*/ 3036 h 6731"/>
              <a:gd name="T44" fmla="*/ 5947 w 6127"/>
              <a:gd name="T45" fmla="*/ 2678 h 6731"/>
              <a:gd name="T46" fmla="*/ 5736 w 6127"/>
              <a:gd name="T47" fmla="*/ 2350 h 6731"/>
              <a:gd name="T48" fmla="*/ 3414 w 6127"/>
              <a:gd name="T49" fmla="*/ 26 h 6731"/>
              <a:gd name="T50" fmla="*/ 3262 w 6127"/>
              <a:gd name="T51" fmla="*/ 7 h 6731"/>
              <a:gd name="T52" fmla="*/ 2936 w 6127"/>
              <a:gd name="T53" fmla="*/ 239 h 6731"/>
              <a:gd name="T54" fmla="*/ 2374 w 6127"/>
              <a:gd name="T55" fmla="*/ 732 h 6731"/>
              <a:gd name="T56" fmla="*/ 2234 w 6127"/>
              <a:gd name="T57" fmla="*/ 931 h 6731"/>
              <a:gd name="T58" fmla="*/ 2238 w 6127"/>
              <a:gd name="T59" fmla="*/ 1017 h 6731"/>
              <a:gd name="T60" fmla="*/ 2405 w 6127"/>
              <a:gd name="T61" fmla="*/ 1118 h 6731"/>
              <a:gd name="T62" fmla="*/ 2768 w 6127"/>
              <a:gd name="T63" fmla="*/ 1259 h 6731"/>
              <a:gd name="T64" fmla="*/ 3012 w 6127"/>
              <a:gd name="T65" fmla="*/ 1409 h 6731"/>
              <a:gd name="T66" fmla="*/ 3180 w 6127"/>
              <a:gd name="T67" fmla="*/ 1599 h 6731"/>
              <a:gd name="T68" fmla="*/ 3273 w 6127"/>
              <a:gd name="T69" fmla="*/ 1832 h 6731"/>
              <a:gd name="T70" fmla="*/ 3297 w 6127"/>
              <a:gd name="T71" fmla="*/ 2065 h 6731"/>
              <a:gd name="T72" fmla="*/ 3252 w 6127"/>
              <a:gd name="T73" fmla="*/ 2318 h 6731"/>
              <a:gd name="T74" fmla="*/ 3134 w 6127"/>
              <a:gd name="T75" fmla="*/ 2565 h 6731"/>
              <a:gd name="T76" fmla="*/ 2943 w 6127"/>
              <a:gd name="T77" fmla="*/ 2807 h 6731"/>
              <a:gd name="T78" fmla="*/ 2730 w 6127"/>
              <a:gd name="T79" fmla="*/ 2995 h 6731"/>
              <a:gd name="T80" fmla="*/ 2484 w 6127"/>
              <a:gd name="T81" fmla="*/ 3138 h 6731"/>
              <a:gd name="T82" fmla="*/ 2233 w 6127"/>
              <a:gd name="T83" fmla="*/ 3207 h 6731"/>
              <a:gd name="T84" fmla="*/ 2003 w 6127"/>
              <a:gd name="T85" fmla="*/ 3206 h 6731"/>
              <a:gd name="T86" fmla="*/ 1755 w 6127"/>
              <a:gd name="T87" fmla="*/ 3135 h 6731"/>
              <a:gd name="T88" fmla="*/ 1551 w 6127"/>
              <a:gd name="T89" fmla="*/ 2993 h 6731"/>
              <a:gd name="T90" fmla="*/ 1388 w 6127"/>
              <a:gd name="T91" fmla="*/ 2774 h 6731"/>
              <a:gd name="T92" fmla="*/ 1244 w 6127"/>
              <a:gd name="T93" fmla="*/ 2435 h 6731"/>
              <a:gd name="T94" fmla="*/ 1132 w 6127"/>
              <a:gd name="T95" fmla="*/ 2186 h 6731"/>
              <a:gd name="T96" fmla="*/ 1033 w 6127"/>
              <a:gd name="T97" fmla="*/ 2144 h 6731"/>
              <a:gd name="T98" fmla="*/ 856 w 6127"/>
              <a:gd name="T99" fmla="*/ 2230 h 6731"/>
              <a:gd name="T100" fmla="*/ 636 w 6127"/>
              <a:gd name="T101" fmla="*/ 2441 h 6731"/>
              <a:gd name="T102" fmla="*/ 199 w 6127"/>
              <a:gd name="T103" fmla="*/ 3000 h 6731"/>
              <a:gd name="T104" fmla="*/ 0 w 6127"/>
              <a:gd name="T105" fmla="*/ 3324 h 6731"/>
              <a:gd name="T106" fmla="*/ 45 w 6127"/>
              <a:gd name="T107" fmla="*/ 3451 h 6731"/>
              <a:gd name="T108" fmla="*/ 582 w 6127"/>
              <a:gd name="T109" fmla="*/ 3838 h 6731"/>
              <a:gd name="T110" fmla="*/ 1065 w 6127"/>
              <a:gd name="T111" fmla="*/ 4244 h 6731"/>
              <a:gd name="T112" fmla="*/ 1274 w 6127"/>
              <a:gd name="T113" fmla="*/ 4503 h 6731"/>
              <a:gd name="T114" fmla="*/ 1365 w 6127"/>
              <a:gd name="T115" fmla="*/ 4727 h 6731"/>
              <a:gd name="T116" fmla="*/ 1362 w 6127"/>
              <a:gd name="T117" fmla="*/ 4986 h 6731"/>
              <a:gd name="T118" fmla="*/ 1274 w 6127"/>
              <a:gd name="T119" fmla="*/ 5167 h 6731"/>
              <a:gd name="T120" fmla="*/ 1117 w 6127"/>
              <a:gd name="T121" fmla="*/ 5307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7" h="6731">
                <a:moveTo>
                  <a:pt x="806" y="5445"/>
                </a:moveTo>
                <a:lnTo>
                  <a:pt x="806" y="5445"/>
                </a:lnTo>
                <a:lnTo>
                  <a:pt x="709" y="5480"/>
                </a:lnTo>
                <a:lnTo>
                  <a:pt x="662" y="5498"/>
                </a:lnTo>
                <a:lnTo>
                  <a:pt x="614" y="5518"/>
                </a:lnTo>
                <a:lnTo>
                  <a:pt x="614" y="5518"/>
                </a:lnTo>
                <a:lnTo>
                  <a:pt x="573" y="5537"/>
                </a:lnTo>
                <a:lnTo>
                  <a:pt x="534" y="5558"/>
                </a:lnTo>
                <a:lnTo>
                  <a:pt x="500" y="5577"/>
                </a:lnTo>
                <a:lnTo>
                  <a:pt x="469" y="5597"/>
                </a:lnTo>
                <a:lnTo>
                  <a:pt x="442" y="5618"/>
                </a:lnTo>
                <a:lnTo>
                  <a:pt x="418" y="5639"/>
                </a:lnTo>
                <a:lnTo>
                  <a:pt x="397" y="5660"/>
                </a:lnTo>
                <a:lnTo>
                  <a:pt x="379" y="5682"/>
                </a:lnTo>
                <a:lnTo>
                  <a:pt x="363" y="5704"/>
                </a:lnTo>
                <a:lnTo>
                  <a:pt x="350" y="5727"/>
                </a:lnTo>
                <a:lnTo>
                  <a:pt x="339" y="5750"/>
                </a:lnTo>
                <a:lnTo>
                  <a:pt x="329" y="5775"/>
                </a:lnTo>
                <a:lnTo>
                  <a:pt x="323" y="5800"/>
                </a:lnTo>
                <a:lnTo>
                  <a:pt x="316" y="5826"/>
                </a:lnTo>
                <a:lnTo>
                  <a:pt x="312" y="5852"/>
                </a:lnTo>
                <a:lnTo>
                  <a:pt x="308" y="5880"/>
                </a:lnTo>
                <a:lnTo>
                  <a:pt x="308" y="5880"/>
                </a:lnTo>
                <a:lnTo>
                  <a:pt x="306" y="5912"/>
                </a:lnTo>
                <a:lnTo>
                  <a:pt x="306" y="5945"/>
                </a:lnTo>
                <a:lnTo>
                  <a:pt x="310" y="5977"/>
                </a:lnTo>
                <a:lnTo>
                  <a:pt x="315" y="6011"/>
                </a:lnTo>
                <a:lnTo>
                  <a:pt x="323" y="6044"/>
                </a:lnTo>
                <a:lnTo>
                  <a:pt x="332" y="6077"/>
                </a:lnTo>
                <a:lnTo>
                  <a:pt x="344" y="6112"/>
                </a:lnTo>
                <a:lnTo>
                  <a:pt x="359" y="6145"/>
                </a:lnTo>
                <a:lnTo>
                  <a:pt x="377" y="6179"/>
                </a:lnTo>
                <a:lnTo>
                  <a:pt x="396" y="6212"/>
                </a:lnTo>
                <a:lnTo>
                  <a:pt x="418" y="6247"/>
                </a:lnTo>
                <a:lnTo>
                  <a:pt x="442" y="6282"/>
                </a:lnTo>
                <a:lnTo>
                  <a:pt x="469" y="6316"/>
                </a:lnTo>
                <a:lnTo>
                  <a:pt x="498" y="6351"/>
                </a:lnTo>
                <a:lnTo>
                  <a:pt x="530" y="6386"/>
                </a:lnTo>
                <a:lnTo>
                  <a:pt x="563" y="6420"/>
                </a:lnTo>
                <a:lnTo>
                  <a:pt x="563" y="6420"/>
                </a:lnTo>
                <a:lnTo>
                  <a:pt x="598" y="6454"/>
                </a:lnTo>
                <a:lnTo>
                  <a:pt x="632" y="6485"/>
                </a:lnTo>
                <a:lnTo>
                  <a:pt x="667" y="6515"/>
                </a:lnTo>
                <a:lnTo>
                  <a:pt x="702" y="6541"/>
                </a:lnTo>
                <a:lnTo>
                  <a:pt x="735" y="6566"/>
                </a:lnTo>
                <a:lnTo>
                  <a:pt x="770" y="6587"/>
                </a:lnTo>
                <a:lnTo>
                  <a:pt x="805" y="6607"/>
                </a:lnTo>
                <a:lnTo>
                  <a:pt x="838" y="6624"/>
                </a:lnTo>
                <a:lnTo>
                  <a:pt x="872" y="6638"/>
                </a:lnTo>
                <a:lnTo>
                  <a:pt x="906" y="6651"/>
                </a:lnTo>
                <a:lnTo>
                  <a:pt x="939" y="6661"/>
                </a:lnTo>
                <a:lnTo>
                  <a:pt x="973" y="6669"/>
                </a:lnTo>
                <a:lnTo>
                  <a:pt x="1005" y="6674"/>
                </a:lnTo>
                <a:lnTo>
                  <a:pt x="1038" y="6676"/>
                </a:lnTo>
                <a:lnTo>
                  <a:pt x="1071" y="6677"/>
                </a:lnTo>
                <a:lnTo>
                  <a:pt x="1104" y="6675"/>
                </a:lnTo>
                <a:lnTo>
                  <a:pt x="1104" y="6675"/>
                </a:lnTo>
                <a:lnTo>
                  <a:pt x="1131" y="6672"/>
                </a:lnTo>
                <a:lnTo>
                  <a:pt x="1158" y="6666"/>
                </a:lnTo>
                <a:lnTo>
                  <a:pt x="1184" y="6661"/>
                </a:lnTo>
                <a:lnTo>
                  <a:pt x="1209" y="6653"/>
                </a:lnTo>
                <a:lnTo>
                  <a:pt x="1233" y="6645"/>
                </a:lnTo>
                <a:lnTo>
                  <a:pt x="1257" y="6634"/>
                </a:lnTo>
                <a:lnTo>
                  <a:pt x="1279" y="6620"/>
                </a:lnTo>
                <a:lnTo>
                  <a:pt x="1301" y="6605"/>
                </a:lnTo>
                <a:lnTo>
                  <a:pt x="1324" y="6586"/>
                </a:lnTo>
                <a:lnTo>
                  <a:pt x="1344" y="6566"/>
                </a:lnTo>
                <a:lnTo>
                  <a:pt x="1365" y="6541"/>
                </a:lnTo>
                <a:lnTo>
                  <a:pt x="1386" y="6514"/>
                </a:lnTo>
                <a:lnTo>
                  <a:pt x="1406" y="6483"/>
                </a:lnTo>
                <a:lnTo>
                  <a:pt x="1426" y="6449"/>
                </a:lnTo>
                <a:lnTo>
                  <a:pt x="1445" y="6411"/>
                </a:lnTo>
                <a:lnTo>
                  <a:pt x="1465" y="6368"/>
                </a:lnTo>
                <a:lnTo>
                  <a:pt x="1465" y="6368"/>
                </a:lnTo>
                <a:lnTo>
                  <a:pt x="1484" y="6322"/>
                </a:lnTo>
                <a:lnTo>
                  <a:pt x="1504" y="6274"/>
                </a:lnTo>
                <a:lnTo>
                  <a:pt x="1538" y="6178"/>
                </a:lnTo>
                <a:lnTo>
                  <a:pt x="1538" y="6178"/>
                </a:lnTo>
                <a:lnTo>
                  <a:pt x="1569" y="6095"/>
                </a:lnTo>
                <a:lnTo>
                  <a:pt x="1585" y="6053"/>
                </a:lnTo>
                <a:lnTo>
                  <a:pt x="1602" y="6011"/>
                </a:lnTo>
                <a:lnTo>
                  <a:pt x="1622" y="5969"/>
                </a:lnTo>
                <a:lnTo>
                  <a:pt x="1642" y="5926"/>
                </a:lnTo>
                <a:lnTo>
                  <a:pt x="1665" y="5886"/>
                </a:lnTo>
                <a:lnTo>
                  <a:pt x="1677" y="5866"/>
                </a:lnTo>
                <a:lnTo>
                  <a:pt x="1690" y="5846"/>
                </a:lnTo>
                <a:lnTo>
                  <a:pt x="1703" y="5828"/>
                </a:lnTo>
                <a:lnTo>
                  <a:pt x="1717" y="5809"/>
                </a:lnTo>
                <a:lnTo>
                  <a:pt x="1731" y="5791"/>
                </a:lnTo>
                <a:lnTo>
                  <a:pt x="1746" y="5774"/>
                </a:lnTo>
                <a:lnTo>
                  <a:pt x="1763" y="5756"/>
                </a:lnTo>
                <a:lnTo>
                  <a:pt x="1780" y="5740"/>
                </a:lnTo>
                <a:lnTo>
                  <a:pt x="1797" y="5724"/>
                </a:lnTo>
                <a:lnTo>
                  <a:pt x="1816" y="5710"/>
                </a:lnTo>
                <a:lnTo>
                  <a:pt x="1835" y="5695"/>
                </a:lnTo>
                <a:lnTo>
                  <a:pt x="1856" y="5682"/>
                </a:lnTo>
                <a:lnTo>
                  <a:pt x="1876" y="5670"/>
                </a:lnTo>
                <a:lnTo>
                  <a:pt x="1899" y="5658"/>
                </a:lnTo>
                <a:lnTo>
                  <a:pt x="1922" y="5647"/>
                </a:lnTo>
                <a:lnTo>
                  <a:pt x="1946" y="5637"/>
                </a:lnTo>
                <a:lnTo>
                  <a:pt x="1972" y="5628"/>
                </a:lnTo>
                <a:lnTo>
                  <a:pt x="1998" y="5621"/>
                </a:lnTo>
                <a:lnTo>
                  <a:pt x="1998" y="5621"/>
                </a:lnTo>
                <a:lnTo>
                  <a:pt x="2028" y="5614"/>
                </a:lnTo>
                <a:lnTo>
                  <a:pt x="2058" y="5610"/>
                </a:lnTo>
                <a:lnTo>
                  <a:pt x="2089" y="5607"/>
                </a:lnTo>
                <a:lnTo>
                  <a:pt x="2118" y="5606"/>
                </a:lnTo>
                <a:lnTo>
                  <a:pt x="2147" y="5607"/>
                </a:lnTo>
                <a:lnTo>
                  <a:pt x="2175" y="5609"/>
                </a:lnTo>
                <a:lnTo>
                  <a:pt x="2204" y="5612"/>
                </a:lnTo>
                <a:lnTo>
                  <a:pt x="2232" y="5618"/>
                </a:lnTo>
                <a:lnTo>
                  <a:pt x="2259" y="5624"/>
                </a:lnTo>
                <a:lnTo>
                  <a:pt x="2286" y="5632"/>
                </a:lnTo>
                <a:lnTo>
                  <a:pt x="2312" y="5640"/>
                </a:lnTo>
                <a:lnTo>
                  <a:pt x="2338" y="5651"/>
                </a:lnTo>
                <a:lnTo>
                  <a:pt x="2363" y="5662"/>
                </a:lnTo>
                <a:lnTo>
                  <a:pt x="2388" y="5673"/>
                </a:lnTo>
                <a:lnTo>
                  <a:pt x="2412" y="5686"/>
                </a:lnTo>
                <a:lnTo>
                  <a:pt x="2435" y="5699"/>
                </a:lnTo>
                <a:lnTo>
                  <a:pt x="2458" y="5712"/>
                </a:lnTo>
                <a:lnTo>
                  <a:pt x="2480" y="5726"/>
                </a:lnTo>
                <a:lnTo>
                  <a:pt x="2521" y="5755"/>
                </a:lnTo>
                <a:lnTo>
                  <a:pt x="2559" y="5783"/>
                </a:lnTo>
                <a:lnTo>
                  <a:pt x="2595" y="5813"/>
                </a:lnTo>
                <a:lnTo>
                  <a:pt x="2626" y="5840"/>
                </a:lnTo>
                <a:lnTo>
                  <a:pt x="2653" y="5866"/>
                </a:lnTo>
                <a:lnTo>
                  <a:pt x="2697" y="5908"/>
                </a:lnTo>
                <a:lnTo>
                  <a:pt x="2697" y="5908"/>
                </a:lnTo>
                <a:lnTo>
                  <a:pt x="2743" y="5956"/>
                </a:lnTo>
                <a:lnTo>
                  <a:pt x="2803" y="6021"/>
                </a:lnTo>
                <a:lnTo>
                  <a:pt x="2873" y="6099"/>
                </a:lnTo>
                <a:lnTo>
                  <a:pt x="2953" y="6191"/>
                </a:lnTo>
                <a:lnTo>
                  <a:pt x="3040" y="6294"/>
                </a:lnTo>
                <a:lnTo>
                  <a:pt x="3133" y="6406"/>
                </a:lnTo>
                <a:lnTo>
                  <a:pt x="3229" y="6526"/>
                </a:lnTo>
                <a:lnTo>
                  <a:pt x="3277" y="6588"/>
                </a:lnTo>
                <a:lnTo>
                  <a:pt x="3326" y="6652"/>
                </a:lnTo>
                <a:lnTo>
                  <a:pt x="3326" y="6652"/>
                </a:lnTo>
                <a:lnTo>
                  <a:pt x="3340" y="6670"/>
                </a:lnTo>
                <a:lnTo>
                  <a:pt x="3356" y="6685"/>
                </a:lnTo>
                <a:lnTo>
                  <a:pt x="3374" y="6698"/>
                </a:lnTo>
                <a:lnTo>
                  <a:pt x="3391" y="6709"/>
                </a:lnTo>
                <a:lnTo>
                  <a:pt x="3411" y="6717"/>
                </a:lnTo>
                <a:lnTo>
                  <a:pt x="3430" y="6724"/>
                </a:lnTo>
                <a:lnTo>
                  <a:pt x="3451" y="6728"/>
                </a:lnTo>
                <a:lnTo>
                  <a:pt x="3471" y="6731"/>
                </a:lnTo>
                <a:lnTo>
                  <a:pt x="3492" y="6731"/>
                </a:lnTo>
                <a:lnTo>
                  <a:pt x="3512" y="6729"/>
                </a:lnTo>
                <a:lnTo>
                  <a:pt x="3532" y="6726"/>
                </a:lnTo>
                <a:lnTo>
                  <a:pt x="3553" y="6720"/>
                </a:lnTo>
                <a:lnTo>
                  <a:pt x="3572" y="6712"/>
                </a:lnTo>
                <a:lnTo>
                  <a:pt x="3590" y="6701"/>
                </a:lnTo>
                <a:lnTo>
                  <a:pt x="3608" y="6688"/>
                </a:lnTo>
                <a:lnTo>
                  <a:pt x="3625" y="6674"/>
                </a:lnTo>
                <a:lnTo>
                  <a:pt x="5617" y="4683"/>
                </a:lnTo>
                <a:lnTo>
                  <a:pt x="5617" y="4683"/>
                </a:lnTo>
                <a:lnTo>
                  <a:pt x="5648" y="4650"/>
                </a:lnTo>
                <a:lnTo>
                  <a:pt x="5678" y="4617"/>
                </a:lnTo>
                <a:lnTo>
                  <a:pt x="5708" y="4584"/>
                </a:lnTo>
                <a:lnTo>
                  <a:pt x="5736" y="4550"/>
                </a:lnTo>
                <a:lnTo>
                  <a:pt x="5763" y="4516"/>
                </a:lnTo>
                <a:lnTo>
                  <a:pt x="5790" y="4480"/>
                </a:lnTo>
                <a:lnTo>
                  <a:pt x="5815" y="4445"/>
                </a:lnTo>
                <a:lnTo>
                  <a:pt x="5840" y="4408"/>
                </a:lnTo>
                <a:lnTo>
                  <a:pt x="5863" y="4373"/>
                </a:lnTo>
                <a:lnTo>
                  <a:pt x="5885" y="4336"/>
                </a:lnTo>
                <a:lnTo>
                  <a:pt x="5907" y="4298"/>
                </a:lnTo>
                <a:lnTo>
                  <a:pt x="5928" y="4260"/>
                </a:lnTo>
                <a:lnTo>
                  <a:pt x="5947" y="4222"/>
                </a:lnTo>
                <a:lnTo>
                  <a:pt x="5966" y="4184"/>
                </a:lnTo>
                <a:lnTo>
                  <a:pt x="5983" y="4145"/>
                </a:lnTo>
                <a:lnTo>
                  <a:pt x="5999" y="4106"/>
                </a:lnTo>
                <a:lnTo>
                  <a:pt x="6014" y="4066"/>
                </a:lnTo>
                <a:lnTo>
                  <a:pt x="6028" y="4027"/>
                </a:lnTo>
                <a:lnTo>
                  <a:pt x="6042" y="3987"/>
                </a:lnTo>
                <a:lnTo>
                  <a:pt x="6054" y="3946"/>
                </a:lnTo>
                <a:lnTo>
                  <a:pt x="6066" y="3906"/>
                </a:lnTo>
                <a:lnTo>
                  <a:pt x="6077" y="3864"/>
                </a:lnTo>
                <a:lnTo>
                  <a:pt x="6086" y="3824"/>
                </a:lnTo>
                <a:lnTo>
                  <a:pt x="6094" y="3783"/>
                </a:lnTo>
                <a:lnTo>
                  <a:pt x="6102" y="3742"/>
                </a:lnTo>
                <a:lnTo>
                  <a:pt x="6109" y="3700"/>
                </a:lnTo>
                <a:lnTo>
                  <a:pt x="6114" y="3659"/>
                </a:lnTo>
                <a:lnTo>
                  <a:pt x="6118" y="3617"/>
                </a:lnTo>
                <a:lnTo>
                  <a:pt x="6123" y="3575"/>
                </a:lnTo>
                <a:lnTo>
                  <a:pt x="6125" y="3534"/>
                </a:lnTo>
                <a:lnTo>
                  <a:pt x="6126" y="3492"/>
                </a:lnTo>
                <a:lnTo>
                  <a:pt x="6127" y="3449"/>
                </a:lnTo>
                <a:lnTo>
                  <a:pt x="6126" y="3408"/>
                </a:lnTo>
                <a:lnTo>
                  <a:pt x="6125" y="3366"/>
                </a:lnTo>
                <a:lnTo>
                  <a:pt x="6123" y="3325"/>
                </a:lnTo>
                <a:lnTo>
                  <a:pt x="6118" y="3283"/>
                </a:lnTo>
                <a:lnTo>
                  <a:pt x="6114" y="3241"/>
                </a:lnTo>
                <a:lnTo>
                  <a:pt x="6109" y="3200"/>
                </a:lnTo>
                <a:lnTo>
                  <a:pt x="6102" y="3158"/>
                </a:lnTo>
                <a:lnTo>
                  <a:pt x="6094" y="3117"/>
                </a:lnTo>
                <a:lnTo>
                  <a:pt x="6086" y="3076"/>
                </a:lnTo>
                <a:lnTo>
                  <a:pt x="6077" y="3036"/>
                </a:lnTo>
                <a:lnTo>
                  <a:pt x="6066" y="2994"/>
                </a:lnTo>
                <a:lnTo>
                  <a:pt x="6054" y="2954"/>
                </a:lnTo>
                <a:lnTo>
                  <a:pt x="6042" y="2913"/>
                </a:lnTo>
                <a:lnTo>
                  <a:pt x="6028" y="2873"/>
                </a:lnTo>
                <a:lnTo>
                  <a:pt x="6014" y="2834"/>
                </a:lnTo>
                <a:lnTo>
                  <a:pt x="5999" y="2794"/>
                </a:lnTo>
                <a:lnTo>
                  <a:pt x="5983" y="2755"/>
                </a:lnTo>
                <a:lnTo>
                  <a:pt x="5966" y="2716"/>
                </a:lnTo>
                <a:lnTo>
                  <a:pt x="5947" y="2678"/>
                </a:lnTo>
                <a:lnTo>
                  <a:pt x="5928" y="2640"/>
                </a:lnTo>
                <a:lnTo>
                  <a:pt x="5907" y="2602"/>
                </a:lnTo>
                <a:lnTo>
                  <a:pt x="5885" y="2564"/>
                </a:lnTo>
                <a:lnTo>
                  <a:pt x="5863" y="2527"/>
                </a:lnTo>
                <a:lnTo>
                  <a:pt x="5840" y="2492"/>
                </a:lnTo>
                <a:lnTo>
                  <a:pt x="5815" y="2455"/>
                </a:lnTo>
                <a:lnTo>
                  <a:pt x="5790" y="2420"/>
                </a:lnTo>
                <a:lnTo>
                  <a:pt x="5763" y="2384"/>
                </a:lnTo>
                <a:lnTo>
                  <a:pt x="5736" y="2350"/>
                </a:lnTo>
                <a:lnTo>
                  <a:pt x="5708" y="2316"/>
                </a:lnTo>
                <a:lnTo>
                  <a:pt x="5678" y="2283"/>
                </a:lnTo>
                <a:lnTo>
                  <a:pt x="5648" y="2250"/>
                </a:lnTo>
                <a:lnTo>
                  <a:pt x="5617" y="2217"/>
                </a:lnTo>
                <a:lnTo>
                  <a:pt x="3456" y="58"/>
                </a:lnTo>
                <a:lnTo>
                  <a:pt x="3456" y="58"/>
                </a:lnTo>
                <a:lnTo>
                  <a:pt x="3443" y="45"/>
                </a:lnTo>
                <a:lnTo>
                  <a:pt x="3429" y="34"/>
                </a:lnTo>
                <a:lnTo>
                  <a:pt x="3414" y="26"/>
                </a:lnTo>
                <a:lnTo>
                  <a:pt x="3398" y="18"/>
                </a:lnTo>
                <a:lnTo>
                  <a:pt x="3381" y="11"/>
                </a:lnTo>
                <a:lnTo>
                  <a:pt x="3365" y="6"/>
                </a:lnTo>
                <a:lnTo>
                  <a:pt x="3348" y="3"/>
                </a:lnTo>
                <a:lnTo>
                  <a:pt x="3330" y="1"/>
                </a:lnTo>
                <a:lnTo>
                  <a:pt x="3314" y="0"/>
                </a:lnTo>
                <a:lnTo>
                  <a:pt x="3297" y="1"/>
                </a:lnTo>
                <a:lnTo>
                  <a:pt x="3280" y="4"/>
                </a:lnTo>
                <a:lnTo>
                  <a:pt x="3262" y="7"/>
                </a:lnTo>
                <a:lnTo>
                  <a:pt x="3246" y="13"/>
                </a:lnTo>
                <a:lnTo>
                  <a:pt x="3230" y="20"/>
                </a:lnTo>
                <a:lnTo>
                  <a:pt x="3213" y="29"/>
                </a:lnTo>
                <a:lnTo>
                  <a:pt x="3198" y="39"/>
                </a:lnTo>
                <a:lnTo>
                  <a:pt x="3198" y="39"/>
                </a:lnTo>
                <a:lnTo>
                  <a:pt x="3131" y="88"/>
                </a:lnTo>
                <a:lnTo>
                  <a:pt x="3064" y="139"/>
                </a:lnTo>
                <a:lnTo>
                  <a:pt x="2999" y="189"/>
                </a:lnTo>
                <a:lnTo>
                  <a:pt x="2936" y="239"/>
                </a:lnTo>
                <a:lnTo>
                  <a:pt x="2874" y="289"/>
                </a:lnTo>
                <a:lnTo>
                  <a:pt x="2815" y="337"/>
                </a:lnTo>
                <a:lnTo>
                  <a:pt x="2704" y="430"/>
                </a:lnTo>
                <a:lnTo>
                  <a:pt x="2606" y="515"/>
                </a:lnTo>
                <a:lnTo>
                  <a:pt x="2521" y="590"/>
                </a:lnTo>
                <a:lnTo>
                  <a:pt x="2453" y="653"/>
                </a:lnTo>
                <a:lnTo>
                  <a:pt x="2404" y="699"/>
                </a:lnTo>
                <a:lnTo>
                  <a:pt x="2404" y="699"/>
                </a:lnTo>
                <a:lnTo>
                  <a:pt x="2374" y="732"/>
                </a:lnTo>
                <a:lnTo>
                  <a:pt x="2347" y="761"/>
                </a:lnTo>
                <a:lnTo>
                  <a:pt x="2323" y="788"/>
                </a:lnTo>
                <a:lnTo>
                  <a:pt x="2302" y="814"/>
                </a:lnTo>
                <a:lnTo>
                  <a:pt x="2284" y="838"/>
                </a:lnTo>
                <a:lnTo>
                  <a:pt x="2270" y="860"/>
                </a:lnTo>
                <a:lnTo>
                  <a:pt x="2258" y="880"/>
                </a:lnTo>
                <a:lnTo>
                  <a:pt x="2247" y="899"/>
                </a:lnTo>
                <a:lnTo>
                  <a:pt x="2239" y="916"/>
                </a:lnTo>
                <a:lnTo>
                  <a:pt x="2234" y="931"/>
                </a:lnTo>
                <a:lnTo>
                  <a:pt x="2230" y="945"/>
                </a:lnTo>
                <a:lnTo>
                  <a:pt x="2227" y="957"/>
                </a:lnTo>
                <a:lnTo>
                  <a:pt x="2226" y="968"/>
                </a:lnTo>
                <a:lnTo>
                  <a:pt x="2226" y="978"/>
                </a:lnTo>
                <a:lnTo>
                  <a:pt x="2226" y="987"/>
                </a:lnTo>
                <a:lnTo>
                  <a:pt x="2228" y="993"/>
                </a:lnTo>
                <a:lnTo>
                  <a:pt x="2228" y="993"/>
                </a:lnTo>
                <a:lnTo>
                  <a:pt x="2232" y="1005"/>
                </a:lnTo>
                <a:lnTo>
                  <a:pt x="2238" y="1017"/>
                </a:lnTo>
                <a:lnTo>
                  <a:pt x="2247" y="1028"/>
                </a:lnTo>
                <a:lnTo>
                  <a:pt x="2257" y="1039"/>
                </a:lnTo>
                <a:lnTo>
                  <a:pt x="2270" y="1048"/>
                </a:lnTo>
                <a:lnTo>
                  <a:pt x="2284" y="1059"/>
                </a:lnTo>
                <a:lnTo>
                  <a:pt x="2300" y="1069"/>
                </a:lnTo>
                <a:lnTo>
                  <a:pt x="2317" y="1079"/>
                </a:lnTo>
                <a:lnTo>
                  <a:pt x="2337" y="1088"/>
                </a:lnTo>
                <a:lnTo>
                  <a:pt x="2359" y="1098"/>
                </a:lnTo>
                <a:lnTo>
                  <a:pt x="2405" y="1118"/>
                </a:lnTo>
                <a:lnTo>
                  <a:pt x="2458" y="1138"/>
                </a:lnTo>
                <a:lnTo>
                  <a:pt x="2517" y="1160"/>
                </a:lnTo>
                <a:lnTo>
                  <a:pt x="2517" y="1160"/>
                </a:lnTo>
                <a:lnTo>
                  <a:pt x="2571" y="1179"/>
                </a:lnTo>
                <a:lnTo>
                  <a:pt x="2625" y="1199"/>
                </a:lnTo>
                <a:lnTo>
                  <a:pt x="2680" y="1221"/>
                </a:lnTo>
                <a:lnTo>
                  <a:pt x="2736" y="1244"/>
                </a:lnTo>
                <a:lnTo>
                  <a:pt x="2736" y="1244"/>
                </a:lnTo>
                <a:lnTo>
                  <a:pt x="2768" y="1259"/>
                </a:lnTo>
                <a:lnTo>
                  <a:pt x="2798" y="1274"/>
                </a:lnTo>
                <a:lnTo>
                  <a:pt x="2829" y="1289"/>
                </a:lnTo>
                <a:lnTo>
                  <a:pt x="2858" y="1305"/>
                </a:lnTo>
                <a:lnTo>
                  <a:pt x="2886" y="1321"/>
                </a:lnTo>
                <a:lnTo>
                  <a:pt x="2913" y="1338"/>
                </a:lnTo>
                <a:lnTo>
                  <a:pt x="2939" y="1355"/>
                </a:lnTo>
                <a:lnTo>
                  <a:pt x="2964" y="1372"/>
                </a:lnTo>
                <a:lnTo>
                  <a:pt x="2989" y="1391"/>
                </a:lnTo>
                <a:lnTo>
                  <a:pt x="3012" y="1409"/>
                </a:lnTo>
                <a:lnTo>
                  <a:pt x="3035" y="1429"/>
                </a:lnTo>
                <a:lnTo>
                  <a:pt x="3055" y="1448"/>
                </a:lnTo>
                <a:lnTo>
                  <a:pt x="3076" y="1468"/>
                </a:lnTo>
                <a:lnTo>
                  <a:pt x="3095" y="1488"/>
                </a:lnTo>
                <a:lnTo>
                  <a:pt x="3114" y="1510"/>
                </a:lnTo>
                <a:lnTo>
                  <a:pt x="3132" y="1532"/>
                </a:lnTo>
                <a:lnTo>
                  <a:pt x="3148" y="1553"/>
                </a:lnTo>
                <a:lnTo>
                  <a:pt x="3165" y="1576"/>
                </a:lnTo>
                <a:lnTo>
                  <a:pt x="3180" y="1599"/>
                </a:lnTo>
                <a:lnTo>
                  <a:pt x="3193" y="1623"/>
                </a:lnTo>
                <a:lnTo>
                  <a:pt x="3207" y="1646"/>
                </a:lnTo>
                <a:lnTo>
                  <a:pt x="3219" y="1671"/>
                </a:lnTo>
                <a:lnTo>
                  <a:pt x="3230" y="1697"/>
                </a:lnTo>
                <a:lnTo>
                  <a:pt x="3240" y="1722"/>
                </a:lnTo>
                <a:lnTo>
                  <a:pt x="3250" y="1749"/>
                </a:lnTo>
                <a:lnTo>
                  <a:pt x="3259" y="1777"/>
                </a:lnTo>
                <a:lnTo>
                  <a:pt x="3267" y="1804"/>
                </a:lnTo>
                <a:lnTo>
                  <a:pt x="3273" y="1832"/>
                </a:lnTo>
                <a:lnTo>
                  <a:pt x="3280" y="1861"/>
                </a:lnTo>
                <a:lnTo>
                  <a:pt x="3285" y="1890"/>
                </a:lnTo>
                <a:lnTo>
                  <a:pt x="3289" y="1921"/>
                </a:lnTo>
                <a:lnTo>
                  <a:pt x="3293" y="1951"/>
                </a:lnTo>
                <a:lnTo>
                  <a:pt x="3293" y="1951"/>
                </a:lnTo>
                <a:lnTo>
                  <a:pt x="3295" y="1979"/>
                </a:lnTo>
                <a:lnTo>
                  <a:pt x="3297" y="2008"/>
                </a:lnTo>
                <a:lnTo>
                  <a:pt x="3297" y="2037"/>
                </a:lnTo>
                <a:lnTo>
                  <a:pt x="3297" y="2065"/>
                </a:lnTo>
                <a:lnTo>
                  <a:pt x="3296" y="2093"/>
                </a:lnTo>
                <a:lnTo>
                  <a:pt x="3294" y="2121"/>
                </a:lnTo>
                <a:lnTo>
                  <a:pt x="3290" y="2149"/>
                </a:lnTo>
                <a:lnTo>
                  <a:pt x="3286" y="2178"/>
                </a:lnTo>
                <a:lnTo>
                  <a:pt x="3282" y="2206"/>
                </a:lnTo>
                <a:lnTo>
                  <a:pt x="3275" y="2234"/>
                </a:lnTo>
                <a:lnTo>
                  <a:pt x="3269" y="2262"/>
                </a:lnTo>
                <a:lnTo>
                  <a:pt x="3261" y="2290"/>
                </a:lnTo>
                <a:lnTo>
                  <a:pt x="3252" y="2318"/>
                </a:lnTo>
                <a:lnTo>
                  <a:pt x="3243" y="2345"/>
                </a:lnTo>
                <a:lnTo>
                  <a:pt x="3233" y="2374"/>
                </a:lnTo>
                <a:lnTo>
                  <a:pt x="3221" y="2402"/>
                </a:lnTo>
                <a:lnTo>
                  <a:pt x="3209" y="2429"/>
                </a:lnTo>
                <a:lnTo>
                  <a:pt x="3196" y="2456"/>
                </a:lnTo>
                <a:lnTo>
                  <a:pt x="3182" y="2484"/>
                </a:lnTo>
                <a:lnTo>
                  <a:pt x="3167" y="2511"/>
                </a:lnTo>
                <a:lnTo>
                  <a:pt x="3151" y="2538"/>
                </a:lnTo>
                <a:lnTo>
                  <a:pt x="3134" y="2565"/>
                </a:lnTo>
                <a:lnTo>
                  <a:pt x="3116" y="2592"/>
                </a:lnTo>
                <a:lnTo>
                  <a:pt x="3097" y="2619"/>
                </a:lnTo>
                <a:lnTo>
                  <a:pt x="3078" y="2647"/>
                </a:lnTo>
                <a:lnTo>
                  <a:pt x="3057" y="2674"/>
                </a:lnTo>
                <a:lnTo>
                  <a:pt x="3037" y="2701"/>
                </a:lnTo>
                <a:lnTo>
                  <a:pt x="3014" y="2727"/>
                </a:lnTo>
                <a:lnTo>
                  <a:pt x="2991" y="2754"/>
                </a:lnTo>
                <a:lnTo>
                  <a:pt x="2967" y="2781"/>
                </a:lnTo>
                <a:lnTo>
                  <a:pt x="2943" y="2807"/>
                </a:lnTo>
                <a:lnTo>
                  <a:pt x="2917" y="2833"/>
                </a:lnTo>
                <a:lnTo>
                  <a:pt x="2917" y="2833"/>
                </a:lnTo>
                <a:lnTo>
                  <a:pt x="2891" y="2859"/>
                </a:lnTo>
                <a:lnTo>
                  <a:pt x="2863" y="2884"/>
                </a:lnTo>
                <a:lnTo>
                  <a:pt x="2837" y="2908"/>
                </a:lnTo>
                <a:lnTo>
                  <a:pt x="2810" y="2932"/>
                </a:lnTo>
                <a:lnTo>
                  <a:pt x="2784" y="2953"/>
                </a:lnTo>
                <a:lnTo>
                  <a:pt x="2757" y="2975"/>
                </a:lnTo>
                <a:lnTo>
                  <a:pt x="2730" y="2995"/>
                </a:lnTo>
                <a:lnTo>
                  <a:pt x="2703" y="3015"/>
                </a:lnTo>
                <a:lnTo>
                  <a:pt x="2676" y="3033"/>
                </a:lnTo>
                <a:lnTo>
                  <a:pt x="2649" y="3051"/>
                </a:lnTo>
                <a:lnTo>
                  <a:pt x="2622" y="3068"/>
                </a:lnTo>
                <a:lnTo>
                  <a:pt x="2595" y="3083"/>
                </a:lnTo>
                <a:lnTo>
                  <a:pt x="2568" y="3098"/>
                </a:lnTo>
                <a:lnTo>
                  <a:pt x="2539" y="3112"/>
                </a:lnTo>
                <a:lnTo>
                  <a:pt x="2512" y="3125"/>
                </a:lnTo>
                <a:lnTo>
                  <a:pt x="2484" y="3138"/>
                </a:lnTo>
                <a:lnTo>
                  <a:pt x="2457" y="3149"/>
                </a:lnTo>
                <a:lnTo>
                  <a:pt x="2429" y="3160"/>
                </a:lnTo>
                <a:lnTo>
                  <a:pt x="2402" y="3170"/>
                </a:lnTo>
                <a:lnTo>
                  <a:pt x="2374" y="3177"/>
                </a:lnTo>
                <a:lnTo>
                  <a:pt x="2346" y="3186"/>
                </a:lnTo>
                <a:lnTo>
                  <a:pt x="2317" y="3193"/>
                </a:lnTo>
                <a:lnTo>
                  <a:pt x="2289" y="3198"/>
                </a:lnTo>
                <a:lnTo>
                  <a:pt x="2261" y="3203"/>
                </a:lnTo>
                <a:lnTo>
                  <a:pt x="2233" y="3207"/>
                </a:lnTo>
                <a:lnTo>
                  <a:pt x="2205" y="3210"/>
                </a:lnTo>
                <a:lnTo>
                  <a:pt x="2176" y="3212"/>
                </a:lnTo>
                <a:lnTo>
                  <a:pt x="2148" y="3213"/>
                </a:lnTo>
                <a:lnTo>
                  <a:pt x="2120" y="3214"/>
                </a:lnTo>
                <a:lnTo>
                  <a:pt x="2091" y="3213"/>
                </a:lnTo>
                <a:lnTo>
                  <a:pt x="2063" y="3212"/>
                </a:lnTo>
                <a:lnTo>
                  <a:pt x="2035" y="3210"/>
                </a:lnTo>
                <a:lnTo>
                  <a:pt x="2035" y="3210"/>
                </a:lnTo>
                <a:lnTo>
                  <a:pt x="2003" y="3206"/>
                </a:lnTo>
                <a:lnTo>
                  <a:pt x="1974" y="3201"/>
                </a:lnTo>
                <a:lnTo>
                  <a:pt x="1945" y="3196"/>
                </a:lnTo>
                <a:lnTo>
                  <a:pt x="1915" y="3190"/>
                </a:lnTo>
                <a:lnTo>
                  <a:pt x="1887" y="3183"/>
                </a:lnTo>
                <a:lnTo>
                  <a:pt x="1860" y="3175"/>
                </a:lnTo>
                <a:lnTo>
                  <a:pt x="1833" y="3167"/>
                </a:lnTo>
                <a:lnTo>
                  <a:pt x="1806" y="3157"/>
                </a:lnTo>
                <a:lnTo>
                  <a:pt x="1780" y="3147"/>
                </a:lnTo>
                <a:lnTo>
                  <a:pt x="1755" y="3135"/>
                </a:lnTo>
                <a:lnTo>
                  <a:pt x="1730" y="3123"/>
                </a:lnTo>
                <a:lnTo>
                  <a:pt x="1706" y="3110"/>
                </a:lnTo>
                <a:lnTo>
                  <a:pt x="1682" y="3096"/>
                </a:lnTo>
                <a:lnTo>
                  <a:pt x="1659" y="3081"/>
                </a:lnTo>
                <a:lnTo>
                  <a:pt x="1637" y="3066"/>
                </a:lnTo>
                <a:lnTo>
                  <a:pt x="1614" y="3049"/>
                </a:lnTo>
                <a:lnTo>
                  <a:pt x="1592" y="3031"/>
                </a:lnTo>
                <a:lnTo>
                  <a:pt x="1572" y="3013"/>
                </a:lnTo>
                <a:lnTo>
                  <a:pt x="1551" y="2993"/>
                </a:lnTo>
                <a:lnTo>
                  <a:pt x="1531" y="2973"/>
                </a:lnTo>
                <a:lnTo>
                  <a:pt x="1511" y="2951"/>
                </a:lnTo>
                <a:lnTo>
                  <a:pt x="1493" y="2928"/>
                </a:lnTo>
                <a:lnTo>
                  <a:pt x="1474" y="2906"/>
                </a:lnTo>
                <a:lnTo>
                  <a:pt x="1456" y="2882"/>
                </a:lnTo>
                <a:lnTo>
                  <a:pt x="1439" y="2856"/>
                </a:lnTo>
                <a:lnTo>
                  <a:pt x="1421" y="2830"/>
                </a:lnTo>
                <a:lnTo>
                  <a:pt x="1404" y="2803"/>
                </a:lnTo>
                <a:lnTo>
                  <a:pt x="1388" y="2774"/>
                </a:lnTo>
                <a:lnTo>
                  <a:pt x="1373" y="2745"/>
                </a:lnTo>
                <a:lnTo>
                  <a:pt x="1357" y="2716"/>
                </a:lnTo>
                <a:lnTo>
                  <a:pt x="1342" y="2684"/>
                </a:lnTo>
                <a:lnTo>
                  <a:pt x="1327" y="2653"/>
                </a:lnTo>
                <a:lnTo>
                  <a:pt x="1327" y="2653"/>
                </a:lnTo>
                <a:lnTo>
                  <a:pt x="1304" y="2597"/>
                </a:lnTo>
                <a:lnTo>
                  <a:pt x="1283" y="2543"/>
                </a:lnTo>
                <a:lnTo>
                  <a:pt x="1263" y="2488"/>
                </a:lnTo>
                <a:lnTo>
                  <a:pt x="1244" y="2435"/>
                </a:lnTo>
                <a:lnTo>
                  <a:pt x="1244" y="2435"/>
                </a:lnTo>
                <a:lnTo>
                  <a:pt x="1222" y="2377"/>
                </a:lnTo>
                <a:lnTo>
                  <a:pt x="1201" y="2323"/>
                </a:lnTo>
                <a:lnTo>
                  <a:pt x="1182" y="2275"/>
                </a:lnTo>
                <a:lnTo>
                  <a:pt x="1172" y="2254"/>
                </a:lnTo>
                <a:lnTo>
                  <a:pt x="1162" y="2235"/>
                </a:lnTo>
                <a:lnTo>
                  <a:pt x="1153" y="2216"/>
                </a:lnTo>
                <a:lnTo>
                  <a:pt x="1142" y="2200"/>
                </a:lnTo>
                <a:lnTo>
                  <a:pt x="1132" y="2186"/>
                </a:lnTo>
                <a:lnTo>
                  <a:pt x="1121" y="2174"/>
                </a:lnTo>
                <a:lnTo>
                  <a:pt x="1110" y="2163"/>
                </a:lnTo>
                <a:lnTo>
                  <a:pt x="1099" y="2156"/>
                </a:lnTo>
                <a:lnTo>
                  <a:pt x="1089" y="2149"/>
                </a:lnTo>
                <a:lnTo>
                  <a:pt x="1077" y="2145"/>
                </a:lnTo>
                <a:lnTo>
                  <a:pt x="1077" y="2145"/>
                </a:lnTo>
                <a:lnTo>
                  <a:pt x="1064" y="2143"/>
                </a:lnTo>
                <a:lnTo>
                  <a:pt x="1050" y="2142"/>
                </a:lnTo>
                <a:lnTo>
                  <a:pt x="1033" y="2144"/>
                </a:lnTo>
                <a:lnTo>
                  <a:pt x="1017" y="2146"/>
                </a:lnTo>
                <a:lnTo>
                  <a:pt x="1000" y="2151"/>
                </a:lnTo>
                <a:lnTo>
                  <a:pt x="981" y="2158"/>
                </a:lnTo>
                <a:lnTo>
                  <a:pt x="962" y="2165"/>
                </a:lnTo>
                <a:lnTo>
                  <a:pt x="942" y="2175"/>
                </a:lnTo>
                <a:lnTo>
                  <a:pt x="922" y="2187"/>
                </a:lnTo>
                <a:lnTo>
                  <a:pt x="900" y="2200"/>
                </a:lnTo>
                <a:lnTo>
                  <a:pt x="878" y="2214"/>
                </a:lnTo>
                <a:lnTo>
                  <a:pt x="856" y="2230"/>
                </a:lnTo>
                <a:lnTo>
                  <a:pt x="832" y="2249"/>
                </a:lnTo>
                <a:lnTo>
                  <a:pt x="808" y="2267"/>
                </a:lnTo>
                <a:lnTo>
                  <a:pt x="784" y="2288"/>
                </a:lnTo>
                <a:lnTo>
                  <a:pt x="759" y="2310"/>
                </a:lnTo>
                <a:lnTo>
                  <a:pt x="759" y="2310"/>
                </a:lnTo>
                <a:lnTo>
                  <a:pt x="734" y="2335"/>
                </a:lnTo>
                <a:lnTo>
                  <a:pt x="705" y="2365"/>
                </a:lnTo>
                <a:lnTo>
                  <a:pt x="671" y="2400"/>
                </a:lnTo>
                <a:lnTo>
                  <a:pt x="636" y="2441"/>
                </a:lnTo>
                <a:lnTo>
                  <a:pt x="597" y="2485"/>
                </a:lnTo>
                <a:lnTo>
                  <a:pt x="554" y="2535"/>
                </a:lnTo>
                <a:lnTo>
                  <a:pt x="509" y="2590"/>
                </a:lnTo>
                <a:lnTo>
                  <a:pt x="462" y="2649"/>
                </a:lnTo>
                <a:lnTo>
                  <a:pt x="413" y="2712"/>
                </a:lnTo>
                <a:lnTo>
                  <a:pt x="362" y="2779"/>
                </a:lnTo>
                <a:lnTo>
                  <a:pt x="308" y="2849"/>
                </a:lnTo>
                <a:lnTo>
                  <a:pt x="254" y="2923"/>
                </a:lnTo>
                <a:lnTo>
                  <a:pt x="199" y="3000"/>
                </a:lnTo>
                <a:lnTo>
                  <a:pt x="142" y="3081"/>
                </a:lnTo>
                <a:lnTo>
                  <a:pt x="84" y="3164"/>
                </a:lnTo>
                <a:lnTo>
                  <a:pt x="26" y="3250"/>
                </a:lnTo>
                <a:lnTo>
                  <a:pt x="26" y="3250"/>
                </a:lnTo>
                <a:lnTo>
                  <a:pt x="18" y="3264"/>
                </a:lnTo>
                <a:lnTo>
                  <a:pt x="11" y="3278"/>
                </a:lnTo>
                <a:lnTo>
                  <a:pt x="6" y="3293"/>
                </a:lnTo>
                <a:lnTo>
                  <a:pt x="2" y="3309"/>
                </a:lnTo>
                <a:lnTo>
                  <a:pt x="0" y="3324"/>
                </a:lnTo>
                <a:lnTo>
                  <a:pt x="0" y="3339"/>
                </a:lnTo>
                <a:lnTo>
                  <a:pt x="1" y="3354"/>
                </a:lnTo>
                <a:lnTo>
                  <a:pt x="3" y="3369"/>
                </a:lnTo>
                <a:lnTo>
                  <a:pt x="6" y="3384"/>
                </a:lnTo>
                <a:lnTo>
                  <a:pt x="12" y="3399"/>
                </a:lnTo>
                <a:lnTo>
                  <a:pt x="18" y="3413"/>
                </a:lnTo>
                <a:lnTo>
                  <a:pt x="26" y="3426"/>
                </a:lnTo>
                <a:lnTo>
                  <a:pt x="35" y="3439"/>
                </a:lnTo>
                <a:lnTo>
                  <a:pt x="45" y="3451"/>
                </a:lnTo>
                <a:lnTo>
                  <a:pt x="57" y="3461"/>
                </a:lnTo>
                <a:lnTo>
                  <a:pt x="70" y="3471"/>
                </a:lnTo>
                <a:lnTo>
                  <a:pt x="70" y="3471"/>
                </a:lnTo>
                <a:lnTo>
                  <a:pt x="163" y="3534"/>
                </a:lnTo>
                <a:lnTo>
                  <a:pt x="253" y="3597"/>
                </a:lnTo>
                <a:lnTo>
                  <a:pt x="341" y="3660"/>
                </a:lnTo>
                <a:lnTo>
                  <a:pt x="424" y="3720"/>
                </a:lnTo>
                <a:lnTo>
                  <a:pt x="505" y="3781"/>
                </a:lnTo>
                <a:lnTo>
                  <a:pt x="582" y="3838"/>
                </a:lnTo>
                <a:lnTo>
                  <a:pt x="654" y="3895"/>
                </a:lnTo>
                <a:lnTo>
                  <a:pt x="722" y="3949"/>
                </a:lnTo>
                <a:lnTo>
                  <a:pt x="786" y="4001"/>
                </a:lnTo>
                <a:lnTo>
                  <a:pt x="846" y="4050"/>
                </a:lnTo>
                <a:lnTo>
                  <a:pt x="900" y="4096"/>
                </a:lnTo>
                <a:lnTo>
                  <a:pt x="949" y="4139"/>
                </a:lnTo>
                <a:lnTo>
                  <a:pt x="993" y="4178"/>
                </a:lnTo>
                <a:lnTo>
                  <a:pt x="1032" y="4213"/>
                </a:lnTo>
                <a:lnTo>
                  <a:pt x="1065" y="4244"/>
                </a:lnTo>
                <a:lnTo>
                  <a:pt x="1092" y="4270"/>
                </a:lnTo>
                <a:lnTo>
                  <a:pt x="1092" y="4270"/>
                </a:lnTo>
                <a:lnTo>
                  <a:pt x="1114" y="4292"/>
                </a:lnTo>
                <a:lnTo>
                  <a:pt x="1138" y="4318"/>
                </a:lnTo>
                <a:lnTo>
                  <a:pt x="1164" y="4349"/>
                </a:lnTo>
                <a:lnTo>
                  <a:pt x="1192" y="4382"/>
                </a:lnTo>
                <a:lnTo>
                  <a:pt x="1220" y="4419"/>
                </a:lnTo>
                <a:lnTo>
                  <a:pt x="1247" y="4460"/>
                </a:lnTo>
                <a:lnTo>
                  <a:pt x="1274" y="4503"/>
                </a:lnTo>
                <a:lnTo>
                  <a:pt x="1287" y="4525"/>
                </a:lnTo>
                <a:lnTo>
                  <a:pt x="1299" y="4548"/>
                </a:lnTo>
                <a:lnTo>
                  <a:pt x="1311" y="4572"/>
                </a:lnTo>
                <a:lnTo>
                  <a:pt x="1322" y="4597"/>
                </a:lnTo>
                <a:lnTo>
                  <a:pt x="1332" y="4622"/>
                </a:lnTo>
                <a:lnTo>
                  <a:pt x="1341" y="4648"/>
                </a:lnTo>
                <a:lnTo>
                  <a:pt x="1350" y="4674"/>
                </a:lnTo>
                <a:lnTo>
                  <a:pt x="1357" y="4700"/>
                </a:lnTo>
                <a:lnTo>
                  <a:pt x="1365" y="4727"/>
                </a:lnTo>
                <a:lnTo>
                  <a:pt x="1370" y="4754"/>
                </a:lnTo>
                <a:lnTo>
                  <a:pt x="1374" y="4782"/>
                </a:lnTo>
                <a:lnTo>
                  <a:pt x="1377" y="4810"/>
                </a:lnTo>
                <a:lnTo>
                  <a:pt x="1378" y="4839"/>
                </a:lnTo>
                <a:lnTo>
                  <a:pt x="1378" y="4868"/>
                </a:lnTo>
                <a:lnTo>
                  <a:pt x="1377" y="4897"/>
                </a:lnTo>
                <a:lnTo>
                  <a:pt x="1374" y="4926"/>
                </a:lnTo>
                <a:lnTo>
                  <a:pt x="1368" y="4956"/>
                </a:lnTo>
                <a:lnTo>
                  <a:pt x="1362" y="4986"/>
                </a:lnTo>
                <a:lnTo>
                  <a:pt x="1362" y="4986"/>
                </a:lnTo>
                <a:lnTo>
                  <a:pt x="1354" y="5012"/>
                </a:lnTo>
                <a:lnTo>
                  <a:pt x="1345" y="5037"/>
                </a:lnTo>
                <a:lnTo>
                  <a:pt x="1337" y="5062"/>
                </a:lnTo>
                <a:lnTo>
                  <a:pt x="1326" y="5084"/>
                </a:lnTo>
                <a:lnTo>
                  <a:pt x="1314" y="5106"/>
                </a:lnTo>
                <a:lnTo>
                  <a:pt x="1302" y="5128"/>
                </a:lnTo>
                <a:lnTo>
                  <a:pt x="1288" y="5148"/>
                </a:lnTo>
                <a:lnTo>
                  <a:pt x="1274" y="5167"/>
                </a:lnTo>
                <a:lnTo>
                  <a:pt x="1259" y="5186"/>
                </a:lnTo>
                <a:lnTo>
                  <a:pt x="1244" y="5204"/>
                </a:lnTo>
                <a:lnTo>
                  <a:pt x="1227" y="5220"/>
                </a:lnTo>
                <a:lnTo>
                  <a:pt x="1210" y="5236"/>
                </a:lnTo>
                <a:lnTo>
                  <a:pt x="1193" y="5251"/>
                </a:lnTo>
                <a:lnTo>
                  <a:pt x="1174" y="5267"/>
                </a:lnTo>
                <a:lnTo>
                  <a:pt x="1156" y="5281"/>
                </a:lnTo>
                <a:lnTo>
                  <a:pt x="1136" y="5294"/>
                </a:lnTo>
                <a:lnTo>
                  <a:pt x="1117" y="5307"/>
                </a:lnTo>
                <a:lnTo>
                  <a:pt x="1097" y="5319"/>
                </a:lnTo>
                <a:lnTo>
                  <a:pt x="1056" y="5341"/>
                </a:lnTo>
                <a:lnTo>
                  <a:pt x="1015" y="5362"/>
                </a:lnTo>
                <a:lnTo>
                  <a:pt x="973" y="5381"/>
                </a:lnTo>
                <a:lnTo>
                  <a:pt x="930" y="5399"/>
                </a:lnTo>
                <a:lnTo>
                  <a:pt x="888" y="5415"/>
                </a:lnTo>
                <a:lnTo>
                  <a:pt x="806" y="5445"/>
                </a:lnTo>
                <a:lnTo>
                  <a:pt x="806" y="5445"/>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5696598" y="2049288"/>
            <a:ext cx="5522664" cy="3693319"/>
          </a:xfrm>
          <a:prstGeom prst="rect">
            <a:avLst/>
          </a:prstGeom>
        </p:spPr>
        <p:txBody>
          <a:bodyPr wrap="square">
            <a:spAutoFit/>
          </a:bodyPr>
          <a:lstStyle/>
          <a:p>
            <a:pPr algn="just">
              <a:lnSpc>
                <a:spcPct val="150000"/>
              </a:lnSpc>
            </a:pPr>
            <a:r>
              <a:rPr lang="zh-CN" altLang="en-US" sz="1400" dirty="0">
                <a:solidFill>
                  <a:schemeClr val="accent1">
                    <a:lumMod val="75000"/>
                  </a:schemeClr>
                </a:solidFill>
                <a:latin typeface="+mj-ea"/>
                <a:ea typeface="+mj-ea"/>
              </a:rPr>
              <a:t>客观性问题</a:t>
            </a:r>
            <a:endParaRPr lang="en-US" altLang="zh-CN" sz="1400" dirty="0">
              <a:solidFill>
                <a:schemeClr val="accent1">
                  <a:lumMod val="75000"/>
                </a:schemeClr>
              </a:solidFill>
              <a:latin typeface="+mj-ea"/>
              <a:ea typeface="+mj-ea"/>
            </a:endParaRPr>
          </a:p>
          <a:p>
            <a:pPr algn="just">
              <a:lnSpc>
                <a:spcPct val="150000"/>
              </a:lnSpc>
            </a:pPr>
            <a:r>
              <a:rPr lang="zh-CN" altLang="en-US" sz="1000" dirty="0">
                <a:solidFill>
                  <a:schemeClr val="accent1"/>
                </a:solidFill>
                <a:latin typeface="+mn-ea"/>
              </a:rPr>
              <a:t>强调调研活动必须运用科学的方法，符合科学的要求，以求市场分析活动中的各种偏差极小化，保证所获信息的真实性。</a:t>
            </a:r>
          </a:p>
          <a:p>
            <a:pPr algn="just">
              <a:lnSpc>
                <a:spcPct val="150000"/>
              </a:lnSpc>
            </a:pPr>
            <a:endParaRPr lang="zh-CN" altLang="en-US" sz="1000" dirty="0">
              <a:solidFill>
                <a:schemeClr val="accent1"/>
              </a:solidFill>
              <a:latin typeface="+mn-ea"/>
            </a:endParaRPr>
          </a:p>
          <a:p>
            <a:pPr algn="just">
              <a:lnSpc>
                <a:spcPct val="150000"/>
              </a:lnSpc>
            </a:pPr>
            <a:r>
              <a:rPr lang="zh-CN" altLang="en-US" sz="1400" dirty="0">
                <a:solidFill>
                  <a:schemeClr val="accent1">
                    <a:lumMod val="75000"/>
                  </a:schemeClr>
                </a:solidFill>
                <a:latin typeface="+mj-ea"/>
                <a:ea typeface="+mj-ea"/>
              </a:rPr>
              <a:t>系统性问题</a:t>
            </a:r>
            <a:endParaRPr lang="en-US" altLang="zh-CN" sz="1400" dirty="0">
              <a:solidFill>
                <a:schemeClr val="accent1">
                  <a:lumMod val="75000"/>
                </a:schemeClr>
              </a:solidFill>
              <a:latin typeface="+mj-ea"/>
              <a:ea typeface="+mj-ea"/>
            </a:endParaRPr>
          </a:p>
          <a:p>
            <a:pPr algn="just">
              <a:lnSpc>
                <a:spcPct val="150000"/>
              </a:lnSpc>
            </a:pPr>
            <a:r>
              <a:rPr lang="zh-CN" altLang="en-US" sz="1000" dirty="0">
                <a:solidFill>
                  <a:schemeClr val="accent1"/>
                </a:solidFill>
                <a:latin typeface="+mn-ea"/>
              </a:rPr>
              <a:t>市场分析是一个计划严密的系统过程，应该按照预定的计划和要求去收集、分析和解释有关资料。</a:t>
            </a:r>
          </a:p>
          <a:p>
            <a:pPr algn="just">
              <a:lnSpc>
                <a:spcPct val="150000"/>
              </a:lnSpc>
            </a:pPr>
            <a:endParaRPr lang="zh-CN" altLang="en-US" sz="1000" dirty="0">
              <a:solidFill>
                <a:schemeClr val="accent1"/>
              </a:solidFill>
              <a:latin typeface="+mn-ea"/>
            </a:endParaRPr>
          </a:p>
          <a:p>
            <a:pPr algn="just">
              <a:lnSpc>
                <a:spcPct val="150000"/>
              </a:lnSpc>
            </a:pPr>
            <a:r>
              <a:rPr lang="zh-CN" altLang="en-US" sz="1400" dirty="0">
                <a:solidFill>
                  <a:schemeClr val="accent1">
                    <a:lumMod val="75000"/>
                  </a:schemeClr>
                </a:solidFill>
                <a:latin typeface="+mj-ea"/>
                <a:ea typeface="+mj-ea"/>
              </a:rPr>
              <a:t>资料和信息</a:t>
            </a:r>
            <a:endParaRPr lang="en-US" altLang="zh-CN" sz="1400" dirty="0">
              <a:solidFill>
                <a:schemeClr val="accent1">
                  <a:lumMod val="75000"/>
                </a:schemeClr>
              </a:solidFill>
              <a:latin typeface="+mj-ea"/>
              <a:ea typeface="+mj-ea"/>
            </a:endParaRPr>
          </a:p>
          <a:p>
            <a:pPr algn="just">
              <a:lnSpc>
                <a:spcPct val="150000"/>
              </a:lnSpc>
            </a:pPr>
            <a:r>
              <a:rPr lang="zh-CN" altLang="en-US" sz="1000" dirty="0">
                <a:solidFill>
                  <a:schemeClr val="accent1"/>
                </a:solidFill>
                <a:latin typeface="+mn-ea"/>
              </a:rPr>
              <a:t>市场分析应向决策者提供信息，而非资料。资料是通过营销调研活动所收集到的各种未经处理的事实和数据，它们是形成信息的原料。信息是通过对资料的分析而获得的认识和结论，是对资料进行处理和加工后的产物。</a:t>
            </a:r>
          </a:p>
          <a:p>
            <a:pPr algn="just">
              <a:lnSpc>
                <a:spcPct val="150000"/>
              </a:lnSpc>
            </a:pPr>
            <a:endParaRPr lang="zh-CN" altLang="en-US" sz="1000" dirty="0">
              <a:solidFill>
                <a:schemeClr val="accent1"/>
              </a:solidFill>
              <a:latin typeface="+mn-ea"/>
            </a:endParaRPr>
          </a:p>
          <a:p>
            <a:pPr algn="just">
              <a:lnSpc>
                <a:spcPct val="150000"/>
              </a:lnSpc>
            </a:pPr>
            <a:r>
              <a:rPr lang="zh-CN" altLang="en-US" sz="1400" dirty="0">
                <a:solidFill>
                  <a:schemeClr val="accent1">
                    <a:lumMod val="75000"/>
                  </a:schemeClr>
                </a:solidFill>
                <a:latin typeface="+mj-ea"/>
                <a:ea typeface="+mj-ea"/>
              </a:rPr>
              <a:t>决策导向</a:t>
            </a:r>
            <a:endParaRPr lang="en-US" altLang="zh-CN" sz="1400" dirty="0">
              <a:solidFill>
                <a:schemeClr val="accent1">
                  <a:lumMod val="75000"/>
                </a:schemeClr>
              </a:solidFill>
              <a:latin typeface="+mj-ea"/>
              <a:ea typeface="+mj-ea"/>
            </a:endParaRPr>
          </a:p>
          <a:p>
            <a:pPr algn="just">
              <a:lnSpc>
                <a:spcPct val="150000"/>
              </a:lnSpc>
            </a:pPr>
            <a:r>
              <a:rPr lang="zh-CN" altLang="en-US" sz="1000" dirty="0">
                <a:solidFill>
                  <a:schemeClr val="accent1"/>
                </a:solidFill>
                <a:latin typeface="+mn-ea"/>
              </a:rPr>
              <a:t>市场分析是为决策服务的管理工具。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anim calcmode="lin" valueType="num">
                                      <p:cBhvr additive="base">
                                        <p:cTn id="25" dur="500" fill="hold"/>
                                        <p:tgtEl>
                                          <p:spTgt spid="35">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5">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50"/>
                                  </p:stCondLst>
                                  <p:childTnLst>
                                    <p:set>
                                      <p:cBhvr>
                                        <p:cTn id="28" dur="1" fill="hold">
                                          <p:stCondLst>
                                            <p:cond delay="0"/>
                                          </p:stCondLst>
                                        </p:cTn>
                                        <p:tgtEl>
                                          <p:spTgt spid="35">
                                            <p:txEl>
                                              <p:pRg st="3" end="3"/>
                                            </p:txEl>
                                          </p:spTgt>
                                        </p:tgtEl>
                                        <p:attrNameLst>
                                          <p:attrName>style.visibility</p:attrName>
                                        </p:attrNameLst>
                                      </p:cBhvr>
                                      <p:to>
                                        <p:strVal val="visible"/>
                                      </p:to>
                                    </p:set>
                                    <p:anim calcmode="lin" valueType="num">
                                      <p:cBhvr additive="base">
                                        <p:cTn id="29" dur="500" fill="hold"/>
                                        <p:tgtEl>
                                          <p:spTgt spid="3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5">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35">
                                            <p:txEl>
                                              <p:pRg st="4" end="4"/>
                                            </p:txEl>
                                          </p:spTgt>
                                        </p:tgtEl>
                                        <p:attrNameLst>
                                          <p:attrName>style.visibility</p:attrName>
                                        </p:attrNameLst>
                                      </p:cBhvr>
                                      <p:to>
                                        <p:strVal val="visible"/>
                                      </p:to>
                                    </p:set>
                                    <p:anim calcmode="lin" valueType="num">
                                      <p:cBhvr additive="base">
                                        <p:cTn id="33" dur="500" fill="hold"/>
                                        <p:tgtEl>
                                          <p:spTgt spid="35">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5">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500"/>
                                  </p:stCondLst>
                                  <p:childTnLst>
                                    <p:set>
                                      <p:cBhvr>
                                        <p:cTn id="36" dur="1" fill="hold">
                                          <p:stCondLst>
                                            <p:cond delay="0"/>
                                          </p:stCondLst>
                                        </p:cTn>
                                        <p:tgtEl>
                                          <p:spTgt spid="35">
                                            <p:txEl>
                                              <p:pRg st="6" end="6"/>
                                            </p:txEl>
                                          </p:spTgt>
                                        </p:tgtEl>
                                        <p:attrNameLst>
                                          <p:attrName>style.visibility</p:attrName>
                                        </p:attrNameLst>
                                      </p:cBhvr>
                                      <p:to>
                                        <p:strVal val="visible"/>
                                      </p:to>
                                    </p:set>
                                    <p:anim calcmode="lin" valueType="num">
                                      <p:cBhvr additive="base">
                                        <p:cTn id="37" dur="500" fill="hold"/>
                                        <p:tgtEl>
                                          <p:spTgt spid="3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35">
                                            <p:txEl>
                                              <p:pRg st="7" end="7"/>
                                            </p:txEl>
                                          </p:spTgt>
                                        </p:tgtEl>
                                        <p:attrNameLst>
                                          <p:attrName>style.visibility</p:attrName>
                                        </p:attrNameLst>
                                      </p:cBhvr>
                                      <p:to>
                                        <p:strVal val="visible"/>
                                      </p:to>
                                    </p:set>
                                    <p:anim calcmode="lin" valueType="num">
                                      <p:cBhvr additive="base">
                                        <p:cTn id="41" dur="500" fill="hold"/>
                                        <p:tgtEl>
                                          <p:spTgt spid="3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5">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750"/>
                                  </p:stCondLst>
                                  <p:childTnLst>
                                    <p:set>
                                      <p:cBhvr>
                                        <p:cTn id="44" dur="1" fill="hold">
                                          <p:stCondLst>
                                            <p:cond delay="0"/>
                                          </p:stCondLst>
                                        </p:cTn>
                                        <p:tgtEl>
                                          <p:spTgt spid="35">
                                            <p:txEl>
                                              <p:pRg st="9" end="9"/>
                                            </p:txEl>
                                          </p:spTgt>
                                        </p:tgtEl>
                                        <p:attrNameLst>
                                          <p:attrName>style.visibility</p:attrName>
                                        </p:attrNameLst>
                                      </p:cBhvr>
                                      <p:to>
                                        <p:strVal val="visible"/>
                                      </p:to>
                                    </p:set>
                                    <p:anim calcmode="lin" valueType="num">
                                      <p:cBhvr additive="base">
                                        <p:cTn id="45" dur="500" fill="hold"/>
                                        <p:tgtEl>
                                          <p:spTgt spid="35">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5">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750"/>
                                  </p:stCondLst>
                                  <p:childTnLst>
                                    <p:set>
                                      <p:cBhvr>
                                        <p:cTn id="48" dur="1" fill="hold">
                                          <p:stCondLst>
                                            <p:cond delay="0"/>
                                          </p:stCondLst>
                                        </p:cTn>
                                        <p:tgtEl>
                                          <p:spTgt spid="35">
                                            <p:txEl>
                                              <p:pRg st="10" end="10"/>
                                            </p:txEl>
                                          </p:spTgt>
                                        </p:tgtEl>
                                        <p:attrNameLst>
                                          <p:attrName>style.visibility</p:attrName>
                                        </p:attrNameLst>
                                      </p:cBhvr>
                                      <p:to>
                                        <p:strVal val="visible"/>
                                      </p:to>
                                    </p:set>
                                    <p:anim calcmode="lin" valueType="num">
                                      <p:cBhvr additive="base">
                                        <p:cTn id="49" dur="500" fill="hold"/>
                                        <p:tgtEl>
                                          <p:spTgt spid="35">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我们产品在市场所占比例</a:t>
            </a:r>
          </a:p>
        </p:txBody>
      </p:sp>
      <p:grpSp>
        <p:nvGrpSpPr>
          <p:cNvPr id="78" name="组合 77"/>
          <p:cNvGrpSpPr/>
          <p:nvPr/>
        </p:nvGrpSpPr>
        <p:grpSpPr>
          <a:xfrm>
            <a:off x="6149336" y="2057400"/>
            <a:ext cx="5014046" cy="3693882"/>
            <a:chOff x="6149336" y="2057400"/>
            <a:chExt cx="5014046" cy="3693882"/>
          </a:xfrm>
        </p:grpSpPr>
        <p:grpSp>
          <p:nvGrpSpPr>
            <p:cNvPr id="28" name="组合 27"/>
            <p:cNvGrpSpPr/>
            <p:nvPr/>
          </p:nvGrpSpPr>
          <p:grpSpPr>
            <a:xfrm>
              <a:off x="6149336" y="2057400"/>
              <a:ext cx="1794404" cy="3693882"/>
              <a:chOff x="1595744" y="1504948"/>
              <a:chExt cx="2109927" cy="4343402"/>
            </a:xfrm>
          </p:grpSpPr>
          <p:grpSp>
            <p:nvGrpSpPr>
              <p:cNvPr id="29" name="组合 28"/>
              <p:cNvGrpSpPr/>
              <p:nvPr/>
            </p:nvGrpSpPr>
            <p:grpSpPr>
              <a:xfrm>
                <a:off x="1595744" y="1504948"/>
                <a:ext cx="2109927" cy="4343402"/>
                <a:chOff x="1595744" y="1504948"/>
                <a:chExt cx="2109927" cy="4343402"/>
              </a:xfrm>
            </p:grpSpPr>
            <p:grpSp>
              <p:nvGrpSpPr>
                <p:cNvPr id="36" name="组合 35"/>
                <p:cNvGrpSpPr/>
                <p:nvPr/>
              </p:nvGrpSpPr>
              <p:grpSpPr>
                <a:xfrm>
                  <a:off x="1595744" y="1504948"/>
                  <a:ext cx="1718965" cy="1546248"/>
                  <a:chOff x="1800523" y="1479548"/>
                  <a:chExt cx="1718965" cy="1546248"/>
                </a:xfrm>
                <a:solidFill>
                  <a:srgbClr val="494951"/>
                </a:solidFill>
              </p:grpSpPr>
              <p:sp>
                <p:nvSpPr>
                  <p:cNvPr id="41" name="同侧圆角矩形 40"/>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同侧圆角矩形 41"/>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同侧圆角矩形 42"/>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同侧圆角矩形 43"/>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圆角矩形 36"/>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1788546" y="2120899"/>
                <a:ext cx="1746250" cy="309245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9368978" y="2057400"/>
              <a:ext cx="1794404" cy="3693882"/>
              <a:chOff x="1595744" y="1504948"/>
              <a:chExt cx="2109927" cy="4343402"/>
            </a:xfrm>
          </p:grpSpPr>
          <p:grpSp>
            <p:nvGrpSpPr>
              <p:cNvPr id="46" name="组合 45"/>
              <p:cNvGrpSpPr/>
              <p:nvPr/>
            </p:nvGrpSpPr>
            <p:grpSpPr>
              <a:xfrm>
                <a:off x="1595744" y="1504948"/>
                <a:ext cx="2109927" cy="4343402"/>
                <a:chOff x="1595744" y="1504948"/>
                <a:chExt cx="2109927" cy="4343402"/>
              </a:xfrm>
            </p:grpSpPr>
            <p:grpSp>
              <p:nvGrpSpPr>
                <p:cNvPr id="53" name="组合 52"/>
                <p:cNvGrpSpPr/>
                <p:nvPr/>
              </p:nvGrpSpPr>
              <p:grpSpPr>
                <a:xfrm>
                  <a:off x="1595744" y="1504948"/>
                  <a:ext cx="1718965" cy="1546248"/>
                  <a:chOff x="1800523" y="1479548"/>
                  <a:chExt cx="1718965" cy="1546248"/>
                </a:xfrm>
                <a:solidFill>
                  <a:srgbClr val="494951"/>
                </a:solidFill>
              </p:grpSpPr>
              <p:sp>
                <p:nvSpPr>
                  <p:cNvPr id="58" name="同侧圆角矩形 57"/>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同侧圆角矩形 58"/>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同侧圆角矩形 59"/>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同侧圆角矩形 60"/>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圆角矩形 53"/>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1788546" y="2120899"/>
                <a:ext cx="1746250" cy="309245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7582170" y="1583925"/>
            <a:ext cx="2190834" cy="4509954"/>
            <a:chOff x="1595744" y="1504948"/>
            <a:chExt cx="2109927" cy="4343402"/>
          </a:xfrm>
        </p:grpSpPr>
        <p:grpSp>
          <p:nvGrpSpPr>
            <p:cNvPr id="12" name="组合 11"/>
            <p:cNvGrpSpPr/>
            <p:nvPr/>
          </p:nvGrpSpPr>
          <p:grpSpPr>
            <a:xfrm>
              <a:off x="1595744" y="1504948"/>
              <a:ext cx="2109927" cy="4343402"/>
              <a:chOff x="1595744" y="1504948"/>
              <a:chExt cx="2109927" cy="4343402"/>
            </a:xfrm>
          </p:grpSpPr>
          <p:grpSp>
            <p:nvGrpSpPr>
              <p:cNvPr id="19" name="组合 18"/>
              <p:cNvGrpSpPr/>
              <p:nvPr/>
            </p:nvGrpSpPr>
            <p:grpSpPr>
              <a:xfrm>
                <a:off x="1595744" y="1504948"/>
                <a:ext cx="1718965" cy="1546248"/>
                <a:chOff x="1800523" y="1479548"/>
                <a:chExt cx="1718965" cy="1546248"/>
              </a:xfrm>
              <a:solidFill>
                <a:srgbClr val="494951"/>
              </a:solidFill>
            </p:grpSpPr>
            <p:sp>
              <p:nvSpPr>
                <p:cNvPr id="24" name="同侧圆角矩形 23"/>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同侧圆角矩形 24"/>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同侧圆角矩形 25"/>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同侧圆角矩形 26"/>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圆角矩形 19"/>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1788546" y="2120900"/>
              <a:ext cx="1746250" cy="30924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998722" y="2026664"/>
            <a:ext cx="1800000" cy="1800000"/>
            <a:chOff x="998722" y="2077464"/>
            <a:chExt cx="1800000" cy="1800000"/>
          </a:xfrm>
        </p:grpSpPr>
        <p:sp>
          <p:nvSpPr>
            <p:cNvPr id="64" name="椭圆 63"/>
            <p:cNvSpPr/>
            <p:nvPr/>
          </p:nvSpPr>
          <p:spPr>
            <a:xfrm>
              <a:off x="998722" y="2077464"/>
              <a:ext cx="1800000" cy="180000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弧形 61"/>
            <p:cNvSpPr/>
            <p:nvPr/>
          </p:nvSpPr>
          <p:spPr>
            <a:xfrm>
              <a:off x="998722" y="2077464"/>
              <a:ext cx="1800000" cy="1800000"/>
            </a:xfrm>
            <a:prstGeom prst="arc">
              <a:avLst>
                <a:gd name="adj1" fmla="val 16200000"/>
                <a:gd name="adj2" fmla="val 8851924"/>
              </a:avLst>
            </a:prstGeom>
            <a:ln w="1270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6" name="组合 75"/>
          <p:cNvGrpSpPr/>
          <p:nvPr/>
        </p:nvGrpSpPr>
        <p:grpSpPr>
          <a:xfrm>
            <a:off x="3580187" y="2026664"/>
            <a:ext cx="1800000" cy="1800000"/>
            <a:chOff x="3580187" y="2077464"/>
            <a:chExt cx="1800000" cy="1800000"/>
          </a:xfrm>
        </p:grpSpPr>
        <p:sp>
          <p:nvSpPr>
            <p:cNvPr id="65" name="椭圆 64"/>
            <p:cNvSpPr/>
            <p:nvPr/>
          </p:nvSpPr>
          <p:spPr>
            <a:xfrm>
              <a:off x="3580187" y="2077464"/>
              <a:ext cx="1800000" cy="180000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弧形 62"/>
            <p:cNvSpPr/>
            <p:nvPr/>
          </p:nvSpPr>
          <p:spPr>
            <a:xfrm>
              <a:off x="3580187" y="2077464"/>
              <a:ext cx="1800000" cy="1800000"/>
            </a:xfrm>
            <a:prstGeom prst="arc">
              <a:avLst>
                <a:gd name="adj1" fmla="val 16200000"/>
                <a:gd name="adj2" fmla="val 11250901"/>
              </a:avLst>
            </a:prstGeom>
            <a:ln w="1270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5" name="组合 74"/>
          <p:cNvGrpSpPr/>
          <p:nvPr/>
        </p:nvGrpSpPr>
        <p:grpSpPr>
          <a:xfrm>
            <a:off x="1269943" y="2297885"/>
            <a:ext cx="1257558" cy="1257558"/>
            <a:chOff x="1269943" y="2348685"/>
            <a:chExt cx="1257558" cy="1257558"/>
          </a:xfrm>
        </p:grpSpPr>
        <p:sp>
          <p:nvSpPr>
            <p:cNvPr id="68" name="椭圆 67"/>
            <p:cNvSpPr/>
            <p:nvPr/>
          </p:nvSpPr>
          <p:spPr>
            <a:xfrm>
              <a:off x="1269943" y="2348685"/>
              <a:ext cx="1257558" cy="125755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387204" y="2654299"/>
              <a:ext cx="1023037" cy="646331"/>
            </a:xfrm>
            <a:prstGeom prst="rect">
              <a:avLst/>
            </a:prstGeom>
          </p:spPr>
          <p:txBody>
            <a:bodyPr wrap="none" anchor="ctr">
              <a:spAutoFit/>
            </a:bodyPr>
            <a:lstStyle/>
            <a:p>
              <a:pPr algn="ctr"/>
              <a:r>
                <a:rPr lang="en-US" altLang="zh-CN" sz="3600" dirty="0">
                  <a:solidFill>
                    <a:schemeClr val="bg1"/>
                  </a:solidFill>
                </a:rPr>
                <a:t>65%</a:t>
              </a:r>
              <a:endParaRPr lang="zh-CN" altLang="en-US" sz="3600" dirty="0">
                <a:solidFill>
                  <a:schemeClr val="bg1"/>
                </a:solidFill>
              </a:endParaRPr>
            </a:p>
          </p:txBody>
        </p:sp>
      </p:grpSp>
      <p:grpSp>
        <p:nvGrpSpPr>
          <p:cNvPr id="72" name="组合 71"/>
          <p:cNvGrpSpPr/>
          <p:nvPr/>
        </p:nvGrpSpPr>
        <p:grpSpPr>
          <a:xfrm>
            <a:off x="3851408" y="2297885"/>
            <a:ext cx="1257558" cy="1257558"/>
            <a:chOff x="3862790" y="2348685"/>
            <a:chExt cx="1257558" cy="1257558"/>
          </a:xfrm>
        </p:grpSpPr>
        <p:sp>
          <p:nvSpPr>
            <p:cNvPr id="69" name="椭圆 68"/>
            <p:cNvSpPr/>
            <p:nvPr/>
          </p:nvSpPr>
          <p:spPr>
            <a:xfrm>
              <a:off x="3862790" y="2348685"/>
              <a:ext cx="1257558" cy="125755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957287" y="2677160"/>
              <a:ext cx="1023037" cy="646331"/>
            </a:xfrm>
            <a:prstGeom prst="rect">
              <a:avLst/>
            </a:prstGeom>
          </p:spPr>
          <p:txBody>
            <a:bodyPr wrap="none" anchor="ctr">
              <a:spAutoFit/>
            </a:bodyPr>
            <a:lstStyle/>
            <a:p>
              <a:pPr algn="ctr"/>
              <a:r>
                <a:rPr lang="en-US" altLang="zh-CN" sz="3600" dirty="0">
                  <a:solidFill>
                    <a:schemeClr val="bg1"/>
                  </a:solidFill>
                </a:rPr>
                <a:t>75%</a:t>
              </a:r>
              <a:endParaRPr lang="zh-CN" altLang="en-US" sz="3600" dirty="0">
                <a:solidFill>
                  <a:schemeClr val="bg1"/>
                </a:solidFill>
              </a:endParaRPr>
            </a:p>
          </p:txBody>
        </p:sp>
      </p:grpSp>
      <p:sp>
        <p:nvSpPr>
          <p:cNvPr id="70" name="矩形 69"/>
          <p:cNvSpPr/>
          <p:nvPr/>
        </p:nvSpPr>
        <p:spPr>
          <a:xfrm>
            <a:off x="971610" y="4576213"/>
            <a:ext cx="4419959" cy="1323439"/>
          </a:xfrm>
          <a:prstGeom prst="rect">
            <a:avLst/>
          </a:prstGeom>
        </p:spPr>
        <p:txBody>
          <a:bodyPr wrap="square">
            <a:spAutoFit/>
          </a:bodyPr>
          <a:lstStyle/>
          <a:p>
            <a:pPr>
              <a:lnSpc>
                <a:spcPct val="150000"/>
              </a:lnSpc>
              <a:spcAft>
                <a:spcPts val="600"/>
              </a:spcAft>
            </a:pPr>
            <a:r>
              <a:rPr lang="zh-CN" altLang="en-US" sz="1000" dirty="0">
                <a:solidFill>
                  <a:schemeClr val="accent1"/>
                </a:solidFill>
                <a:latin typeface="+mn-ea"/>
              </a:rPr>
              <a:t>为客户服务是我们存在的唯一理由，客户需求是我们发展的原动力。</a:t>
            </a:r>
            <a:endParaRPr lang="en-US" altLang="zh-CN" sz="1000" dirty="0">
              <a:solidFill>
                <a:schemeClr val="accent1"/>
              </a:solidFill>
              <a:latin typeface="+mn-ea"/>
            </a:endParaRP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1000" dirty="0">
              <a:solidFill>
                <a:schemeClr val="accent1"/>
              </a:solidFill>
              <a:latin typeface="+mn-ea"/>
            </a:endParaRPr>
          </a:p>
        </p:txBody>
      </p:sp>
      <p:sp>
        <p:nvSpPr>
          <p:cNvPr id="79" name="矩形 78"/>
          <p:cNvSpPr/>
          <p:nvPr/>
        </p:nvSpPr>
        <p:spPr>
          <a:xfrm>
            <a:off x="1049771" y="4054589"/>
            <a:ext cx="1697902" cy="307777"/>
          </a:xfrm>
          <a:prstGeom prst="rect">
            <a:avLst/>
          </a:prstGeom>
        </p:spPr>
        <p:txBody>
          <a:bodyPr wrap="none">
            <a:spAutoFit/>
          </a:bodyPr>
          <a:lstStyle/>
          <a:p>
            <a:pPr algn="ctr"/>
            <a:r>
              <a:rPr lang="en-US" altLang="zh-CN" sz="1400" dirty="0">
                <a:solidFill>
                  <a:schemeClr val="accent1">
                    <a:lumMod val="75000"/>
                  </a:schemeClr>
                </a:solidFill>
                <a:latin typeface="+mj-ea"/>
                <a:ea typeface="+mj-ea"/>
              </a:rPr>
              <a:t>2014</a:t>
            </a:r>
            <a:r>
              <a:rPr lang="zh-CN" altLang="en-US" sz="1400" dirty="0">
                <a:solidFill>
                  <a:schemeClr val="accent1">
                    <a:lumMod val="75000"/>
                  </a:schemeClr>
                </a:solidFill>
                <a:latin typeface="+mj-ea"/>
                <a:ea typeface="+mj-ea"/>
              </a:rPr>
              <a:t>年市场占有率</a:t>
            </a:r>
          </a:p>
        </p:txBody>
      </p:sp>
      <p:sp>
        <p:nvSpPr>
          <p:cNvPr id="80" name="矩形 79"/>
          <p:cNvSpPr/>
          <p:nvPr/>
        </p:nvSpPr>
        <p:spPr>
          <a:xfrm>
            <a:off x="3598156" y="4054589"/>
            <a:ext cx="1697902" cy="307777"/>
          </a:xfrm>
          <a:prstGeom prst="rect">
            <a:avLst/>
          </a:prstGeom>
        </p:spPr>
        <p:txBody>
          <a:bodyPr wrap="none">
            <a:spAutoFit/>
          </a:bodyPr>
          <a:lstStyle/>
          <a:p>
            <a:pPr algn="ctr"/>
            <a:r>
              <a:rPr lang="en-US" altLang="zh-CN" sz="1400" dirty="0">
                <a:solidFill>
                  <a:schemeClr val="accent1">
                    <a:lumMod val="75000"/>
                  </a:schemeClr>
                </a:solidFill>
                <a:latin typeface="+mj-ea"/>
                <a:ea typeface="+mj-ea"/>
              </a:rPr>
              <a:t>2015</a:t>
            </a:r>
            <a:r>
              <a:rPr lang="zh-CN" altLang="en-US" sz="1400" dirty="0">
                <a:solidFill>
                  <a:schemeClr val="accent1">
                    <a:lumMod val="75000"/>
                  </a:schemeClr>
                </a:solidFill>
                <a:latin typeface="+mj-ea"/>
                <a:ea typeface="+mj-ea"/>
              </a:rPr>
              <a:t>年市场占有率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1000"/>
                                        <p:tgtEl>
                                          <p:spTgt spid="78"/>
                                        </p:tgtEl>
                                      </p:cBhvr>
                                    </p:animEffect>
                                    <p:anim calcmode="lin" valueType="num">
                                      <p:cBhvr>
                                        <p:cTn id="14" dur="1000" fill="hold"/>
                                        <p:tgtEl>
                                          <p:spTgt spid="78"/>
                                        </p:tgtEl>
                                        <p:attrNameLst>
                                          <p:attrName>ppt_x</p:attrName>
                                        </p:attrNameLst>
                                      </p:cBhvr>
                                      <p:tavLst>
                                        <p:tav tm="0">
                                          <p:val>
                                            <p:strVal val="#ppt_x"/>
                                          </p:val>
                                        </p:tav>
                                        <p:tav tm="100000">
                                          <p:val>
                                            <p:strVal val="#ppt_x"/>
                                          </p:val>
                                        </p:tav>
                                      </p:tavLst>
                                    </p:anim>
                                    <p:anim calcmode="lin" valueType="num">
                                      <p:cBhvr>
                                        <p:cTn id="15" dur="900" decel="100000" fill="hold"/>
                                        <p:tgtEl>
                                          <p:spTgt spid="7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 calcmode="lin" valueType="num">
                                      <p:cBhvr>
                                        <p:cTn id="23" dur="500" fill="hold"/>
                                        <p:tgtEl>
                                          <p:spTgt spid="77"/>
                                        </p:tgtEl>
                                        <p:attrNameLst>
                                          <p:attrName>style.rotation</p:attrName>
                                        </p:attrNameLst>
                                      </p:cBhvr>
                                      <p:tavLst>
                                        <p:tav tm="0">
                                          <p:val>
                                            <p:fltVal val="360"/>
                                          </p:val>
                                        </p:tav>
                                        <p:tav tm="100000">
                                          <p:val>
                                            <p:fltVal val="0"/>
                                          </p:val>
                                        </p:tav>
                                      </p:tavLst>
                                    </p:anim>
                                    <p:animEffect transition="in" filter="fade">
                                      <p:cBhvr>
                                        <p:cTn id="24" dur="500"/>
                                        <p:tgtEl>
                                          <p:spTgt spid="77"/>
                                        </p:tgtEl>
                                      </p:cBhvr>
                                    </p:animEffect>
                                  </p:childTnLst>
                                </p:cTn>
                              </p:par>
                              <p:par>
                                <p:cTn id="25" presetID="53" presetClass="entr" presetSubtype="16" fill="hold" nodeType="withEffect">
                                  <p:stCondLst>
                                    <p:cond delay="25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animEffect transition="in" filter="fad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p:cTn id="39" dur="500" fill="hold"/>
                                        <p:tgtEl>
                                          <p:spTgt spid="76"/>
                                        </p:tgtEl>
                                        <p:attrNameLst>
                                          <p:attrName>ppt_w</p:attrName>
                                        </p:attrNameLst>
                                      </p:cBhvr>
                                      <p:tavLst>
                                        <p:tav tm="0">
                                          <p:val>
                                            <p:fltVal val="0"/>
                                          </p:val>
                                        </p:tav>
                                        <p:tav tm="100000">
                                          <p:val>
                                            <p:strVal val="#ppt_w"/>
                                          </p:val>
                                        </p:tav>
                                      </p:tavLst>
                                    </p:anim>
                                    <p:anim calcmode="lin" valueType="num">
                                      <p:cBhvr>
                                        <p:cTn id="40" dur="500" fill="hold"/>
                                        <p:tgtEl>
                                          <p:spTgt spid="76"/>
                                        </p:tgtEl>
                                        <p:attrNameLst>
                                          <p:attrName>ppt_h</p:attrName>
                                        </p:attrNameLst>
                                      </p:cBhvr>
                                      <p:tavLst>
                                        <p:tav tm="0">
                                          <p:val>
                                            <p:fltVal val="0"/>
                                          </p:val>
                                        </p:tav>
                                        <p:tav tm="100000">
                                          <p:val>
                                            <p:strVal val="#ppt_h"/>
                                          </p:val>
                                        </p:tav>
                                      </p:tavLst>
                                    </p:anim>
                                    <p:anim calcmode="lin" valueType="num">
                                      <p:cBhvr>
                                        <p:cTn id="41" dur="500" fill="hold"/>
                                        <p:tgtEl>
                                          <p:spTgt spid="76"/>
                                        </p:tgtEl>
                                        <p:attrNameLst>
                                          <p:attrName>style.rotation</p:attrName>
                                        </p:attrNameLst>
                                      </p:cBhvr>
                                      <p:tavLst>
                                        <p:tav tm="0">
                                          <p:val>
                                            <p:fltVal val="360"/>
                                          </p:val>
                                        </p:tav>
                                        <p:tav tm="100000">
                                          <p:val>
                                            <p:fltVal val="0"/>
                                          </p:val>
                                        </p:tav>
                                      </p:tavLst>
                                    </p:anim>
                                    <p:animEffect transition="in" filter="fade">
                                      <p:cBhvr>
                                        <p:cTn id="42" dur="500"/>
                                        <p:tgtEl>
                                          <p:spTgt spid="76"/>
                                        </p:tgtEl>
                                      </p:cBhvr>
                                    </p:animEffect>
                                  </p:childTnLst>
                                </p:cTn>
                              </p:par>
                              <p:par>
                                <p:cTn id="43" presetID="53" presetClass="entr" presetSubtype="16" fill="hold" nodeType="withEffect">
                                  <p:stCondLst>
                                    <p:cond delay="25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1000"/>
                                        <p:tgtEl>
                                          <p:spTgt spid="70"/>
                                        </p:tgtEl>
                                      </p:cBhvr>
                                    </p:animEffect>
                                    <p:anim calcmode="lin" valueType="num">
                                      <p:cBhvr>
                                        <p:cTn id="58" dur="1000" fill="hold"/>
                                        <p:tgtEl>
                                          <p:spTgt spid="70"/>
                                        </p:tgtEl>
                                        <p:attrNameLst>
                                          <p:attrName>ppt_x</p:attrName>
                                        </p:attrNameLst>
                                      </p:cBhvr>
                                      <p:tavLst>
                                        <p:tav tm="0">
                                          <p:val>
                                            <p:strVal val="#ppt_x"/>
                                          </p:val>
                                        </p:tav>
                                        <p:tav tm="100000">
                                          <p:val>
                                            <p:strVal val="#ppt_x"/>
                                          </p:val>
                                        </p:tav>
                                      </p:tavLst>
                                    </p:anim>
                                    <p:anim calcmode="lin" valueType="num">
                                      <p:cBhvr>
                                        <p:cTn id="5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一季度市场增长情况</a:t>
            </a:r>
          </a:p>
        </p:txBody>
      </p:sp>
      <p:grpSp>
        <p:nvGrpSpPr>
          <p:cNvPr id="71" name="组合 70"/>
          <p:cNvGrpSpPr/>
          <p:nvPr/>
        </p:nvGrpSpPr>
        <p:grpSpPr>
          <a:xfrm>
            <a:off x="3911742" y="5123930"/>
            <a:ext cx="789140" cy="246222"/>
            <a:chOff x="3911742" y="5123930"/>
            <a:chExt cx="789140" cy="246222"/>
          </a:xfrm>
        </p:grpSpPr>
        <p:sp>
          <p:nvSpPr>
            <p:cNvPr id="73" name="矩形 72"/>
            <p:cNvSpPr/>
            <p:nvPr/>
          </p:nvSpPr>
          <p:spPr>
            <a:xfrm>
              <a:off x="3911742" y="5181263"/>
              <a:ext cx="130472" cy="13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74" name="矩形 73"/>
            <p:cNvSpPr/>
            <p:nvPr/>
          </p:nvSpPr>
          <p:spPr>
            <a:xfrm>
              <a:off x="4003255" y="5123930"/>
              <a:ext cx="697627" cy="246222"/>
            </a:xfrm>
            <a:prstGeom prst="rect">
              <a:avLst/>
            </a:prstGeom>
          </p:spPr>
          <p:txBody>
            <a:bodyPr wrap="none">
              <a:spAutoFit/>
            </a:bodyPr>
            <a:lstStyle/>
            <a:p>
              <a:r>
                <a:rPr lang="zh-CN" altLang="en-US" sz="1000" dirty="0">
                  <a:solidFill>
                    <a:schemeClr val="accent1"/>
                  </a:solidFill>
                  <a:latin typeface="+mn-ea"/>
                </a:rPr>
                <a:t>网页设计</a:t>
              </a:r>
            </a:p>
          </p:txBody>
        </p:sp>
      </p:grpSp>
      <p:grpSp>
        <p:nvGrpSpPr>
          <p:cNvPr id="81" name="组合 80"/>
          <p:cNvGrpSpPr/>
          <p:nvPr/>
        </p:nvGrpSpPr>
        <p:grpSpPr>
          <a:xfrm>
            <a:off x="5075117" y="5129684"/>
            <a:ext cx="757477" cy="246221"/>
            <a:chOff x="5075117" y="5129684"/>
            <a:chExt cx="757477" cy="246221"/>
          </a:xfrm>
        </p:grpSpPr>
        <p:sp>
          <p:nvSpPr>
            <p:cNvPr id="82" name="矩形 81"/>
            <p:cNvSpPr/>
            <p:nvPr/>
          </p:nvSpPr>
          <p:spPr>
            <a:xfrm>
              <a:off x="5075117" y="5181262"/>
              <a:ext cx="130472" cy="130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3" name="矩形 82"/>
            <p:cNvSpPr/>
            <p:nvPr/>
          </p:nvSpPr>
          <p:spPr>
            <a:xfrm>
              <a:off x="5167027" y="5129684"/>
              <a:ext cx="665567" cy="246221"/>
            </a:xfrm>
            <a:prstGeom prst="rect">
              <a:avLst/>
            </a:prstGeom>
          </p:spPr>
          <p:txBody>
            <a:bodyPr wrap="none">
              <a:spAutoFit/>
            </a:bodyPr>
            <a:lstStyle/>
            <a:p>
              <a:r>
                <a:rPr lang="en-US" altLang="zh-CN" sz="1000" dirty="0">
                  <a:solidFill>
                    <a:schemeClr val="accent1"/>
                  </a:solidFill>
                  <a:latin typeface="+mn-ea"/>
                </a:rPr>
                <a:t>Web</a:t>
              </a:r>
              <a:r>
                <a:rPr lang="zh-CN" altLang="en-US" sz="1000" dirty="0">
                  <a:solidFill>
                    <a:schemeClr val="accent1"/>
                  </a:solidFill>
                  <a:latin typeface="+mn-ea"/>
                </a:rPr>
                <a:t>开发</a:t>
              </a:r>
            </a:p>
          </p:txBody>
        </p:sp>
      </p:grpSp>
      <p:grpSp>
        <p:nvGrpSpPr>
          <p:cNvPr id="84" name="组合 83"/>
          <p:cNvGrpSpPr/>
          <p:nvPr/>
        </p:nvGrpSpPr>
        <p:grpSpPr>
          <a:xfrm>
            <a:off x="6266001" y="5123930"/>
            <a:ext cx="747968" cy="246221"/>
            <a:chOff x="6266001" y="5123930"/>
            <a:chExt cx="747968" cy="246221"/>
          </a:xfrm>
        </p:grpSpPr>
        <p:sp>
          <p:nvSpPr>
            <p:cNvPr id="85" name="矩形 84"/>
            <p:cNvSpPr/>
            <p:nvPr/>
          </p:nvSpPr>
          <p:spPr>
            <a:xfrm>
              <a:off x="6266001" y="5181263"/>
              <a:ext cx="130472" cy="130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6" name="矩形 85"/>
            <p:cNvSpPr/>
            <p:nvPr/>
          </p:nvSpPr>
          <p:spPr>
            <a:xfrm>
              <a:off x="6356417" y="5123930"/>
              <a:ext cx="657552" cy="246221"/>
            </a:xfrm>
            <a:prstGeom prst="rect">
              <a:avLst/>
            </a:prstGeom>
          </p:spPr>
          <p:txBody>
            <a:bodyPr wrap="none">
              <a:spAutoFit/>
            </a:bodyPr>
            <a:lstStyle/>
            <a:p>
              <a:r>
                <a:rPr lang="en-US" altLang="zh-CN" sz="1000" dirty="0">
                  <a:solidFill>
                    <a:schemeClr val="accent1"/>
                  </a:solidFill>
                  <a:latin typeface="+mn-ea"/>
                </a:rPr>
                <a:t>APP</a:t>
              </a:r>
              <a:r>
                <a:rPr lang="zh-CN" altLang="en-US" sz="1000" dirty="0">
                  <a:solidFill>
                    <a:schemeClr val="accent1"/>
                  </a:solidFill>
                  <a:latin typeface="+mn-ea"/>
                </a:rPr>
                <a:t>开发</a:t>
              </a:r>
            </a:p>
          </p:txBody>
        </p:sp>
      </p:grpSp>
      <p:grpSp>
        <p:nvGrpSpPr>
          <p:cNvPr id="87" name="组合 86"/>
          <p:cNvGrpSpPr/>
          <p:nvPr/>
        </p:nvGrpSpPr>
        <p:grpSpPr>
          <a:xfrm>
            <a:off x="7418597" y="5123930"/>
            <a:ext cx="788043" cy="246222"/>
            <a:chOff x="7418597" y="5123930"/>
            <a:chExt cx="788043" cy="246222"/>
          </a:xfrm>
        </p:grpSpPr>
        <p:sp>
          <p:nvSpPr>
            <p:cNvPr id="88" name="矩形 87"/>
            <p:cNvSpPr/>
            <p:nvPr/>
          </p:nvSpPr>
          <p:spPr>
            <a:xfrm>
              <a:off x="7418597" y="5181263"/>
              <a:ext cx="130472" cy="1304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9" name="矩形 88"/>
            <p:cNvSpPr/>
            <p:nvPr/>
          </p:nvSpPr>
          <p:spPr>
            <a:xfrm>
              <a:off x="7509013" y="5123930"/>
              <a:ext cx="697627" cy="246222"/>
            </a:xfrm>
            <a:prstGeom prst="rect">
              <a:avLst/>
            </a:prstGeom>
          </p:spPr>
          <p:txBody>
            <a:bodyPr wrap="none">
              <a:spAutoFit/>
            </a:bodyPr>
            <a:lstStyle/>
            <a:p>
              <a:r>
                <a:rPr lang="zh-CN" altLang="en-US" sz="1000" dirty="0">
                  <a:solidFill>
                    <a:schemeClr val="accent1"/>
                  </a:solidFill>
                  <a:latin typeface="+mn-ea"/>
                </a:rPr>
                <a:t>品牌建设</a:t>
              </a:r>
            </a:p>
          </p:txBody>
        </p:sp>
      </p:grpSp>
      <p:grpSp>
        <p:nvGrpSpPr>
          <p:cNvPr id="90" name="组合 89"/>
          <p:cNvGrpSpPr/>
          <p:nvPr/>
        </p:nvGrpSpPr>
        <p:grpSpPr>
          <a:xfrm>
            <a:off x="4736177" y="2230772"/>
            <a:ext cx="2692607" cy="2529913"/>
            <a:chOff x="4736177" y="2152650"/>
            <a:chExt cx="2692607" cy="2529913"/>
          </a:xfrm>
        </p:grpSpPr>
        <p:sp>
          <p:nvSpPr>
            <p:cNvPr id="91" name="矩形 90"/>
            <p:cNvSpPr/>
            <p:nvPr/>
          </p:nvSpPr>
          <p:spPr>
            <a:xfrm>
              <a:off x="5861907" y="4436343"/>
              <a:ext cx="441146" cy="246220"/>
            </a:xfrm>
            <a:prstGeom prst="rect">
              <a:avLst/>
            </a:prstGeom>
          </p:spPr>
          <p:txBody>
            <a:bodyPr wrap="none">
              <a:spAutoFit/>
            </a:bodyPr>
            <a:lstStyle/>
            <a:p>
              <a:pPr algn="ctr"/>
              <a:r>
                <a:rPr lang="zh-CN" altLang="en-US" sz="1000" dirty="0">
                  <a:solidFill>
                    <a:schemeClr val="accent1"/>
                  </a:solidFill>
                  <a:latin typeface="+mn-ea"/>
                </a:rPr>
                <a:t>二月</a:t>
              </a:r>
            </a:p>
          </p:txBody>
        </p:sp>
        <p:sp>
          <p:nvSpPr>
            <p:cNvPr id="92" name="矩形 91"/>
            <p:cNvSpPr/>
            <p:nvPr/>
          </p:nvSpPr>
          <p:spPr>
            <a:xfrm>
              <a:off x="4904465"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3" name="矩形 92"/>
            <p:cNvSpPr/>
            <p:nvPr/>
          </p:nvSpPr>
          <p:spPr>
            <a:xfrm>
              <a:off x="5522960" y="3416897"/>
              <a:ext cx="500549" cy="1003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4" name="矩形 93"/>
            <p:cNvSpPr/>
            <p:nvPr/>
          </p:nvSpPr>
          <p:spPr>
            <a:xfrm>
              <a:off x="6141454"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5" name="矩形 94"/>
            <p:cNvSpPr/>
            <p:nvPr/>
          </p:nvSpPr>
          <p:spPr>
            <a:xfrm>
              <a:off x="6759949" y="2873198"/>
              <a:ext cx="500549" cy="15476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6" name="矩形 95"/>
            <p:cNvSpPr/>
            <p:nvPr/>
          </p:nvSpPr>
          <p:spPr>
            <a:xfrm>
              <a:off x="4930595" y="3462924"/>
              <a:ext cx="418704"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97" name="矩形 96"/>
            <p:cNvSpPr/>
            <p:nvPr/>
          </p:nvSpPr>
          <p:spPr>
            <a:xfrm>
              <a:off x="5563880" y="3148391"/>
              <a:ext cx="418704"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98" name="矩形 97"/>
            <p:cNvSpPr/>
            <p:nvPr/>
          </p:nvSpPr>
          <p:spPr>
            <a:xfrm>
              <a:off x="6176790" y="2152650"/>
              <a:ext cx="418704"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99" name="矩形 98"/>
            <p:cNvSpPr/>
            <p:nvPr/>
          </p:nvSpPr>
          <p:spPr>
            <a:xfrm>
              <a:off x="6806455" y="2623570"/>
              <a:ext cx="418704" cy="246221"/>
            </a:xfrm>
            <a:prstGeom prst="rect">
              <a:avLst/>
            </a:prstGeom>
          </p:spPr>
          <p:txBody>
            <a:bodyPr wrap="none">
              <a:spAutoFit/>
            </a:bodyPr>
            <a:lstStyle/>
            <a:p>
              <a:pPr algn="ctr"/>
              <a:r>
                <a:rPr lang="en-US" altLang="zh-CN" sz="1000" dirty="0">
                  <a:solidFill>
                    <a:schemeClr val="accent1"/>
                  </a:solidFill>
                  <a:latin typeface="+mn-ea"/>
                </a:rPr>
                <a:t>34%</a:t>
              </a:r>
              <a:endParaRPr lang="zh-CN" altLang="en-US" sz="1000" dirty="0">
                <a:solidFill>
                  <a:schemeClr val="accent1"/>
                </a:solidFill>
                <a:latin typeface="+mn-ea"/>
              </a:endParaRPr>
            </a:p>
          </p:txBody>
        </p:sp>
        <p:cxnSp>
          <p:nvCxnSpPr>
            <p:cNvPr id="100" name="直接连接符 99"/>
            <p:cNvCxnSpPr/>
            <p:nvPr/>
          </p:nvCxnSpPr>
          <p:spPr>
            <a:xfrm>
              <a:off x="4736177"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a:off x="1302815" y="2230772"/>
            <a:ext cx="2692607" cy="2529913"/>
            <a:chOff x="1302815" y="2152650"/>
            <a:chExt cx="2692607" cy="2529913"/>
          </a:xfrm>
        </p:grpSpPr>
        <p:sp>
          <p:nvSpPr>
            <p:cNvPr id="102" name="矩形 101"/>
            <p:cNvSpPr/>
            <p:nvPr/>
          </p:nvSpPr>
          <p:spPr>
            <a:xfrm>
              <a:off x="2428545" y="4436343"/>
              <a:ext cx="441146" cy="246220"/>
            </a:xfrm>
            <a:prstGeom prst="rect">
              <a:avLst/>
            </a:prstGeom>
          </p:spPr>
          <p:txBody>
            <a:bodyPr wrap="none">
              <a:spAutoFit/>
            </a:bodyPr>
            <a:lstStyle/>
            <a:p>
              <a:pPr algn="ctr"/>
              <a:r>
                <a:rPr lang="zh-CN" altLang="en-US" sz="1000" dirty="0">
                  <a:solidFill>
                    <a:schemeClr val="accent1"/>
                  </a:solidFill>
                  <a:latin typeface="+mn-ea"/>
                </a:rPr>
                <a:t>一月</a:t>
              </a:r>
            </a:p>
          </p:txBody>
        </p:sp>
        <p:sp>
          <p:nvSpPr>
            <p:cNvPr id="103" name="矩形 102"/>
            <p:cNvSpPr/>
            <p:nvPr/>
          </p:nvSpPr>
          <p:spPr>
            <a:xfrm>
              <a:off x="1471103"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4" name="矩形 103"/>
            <p:cNvSpPr/>
            <p:nvPr/>
          </p:nvSpPr>
          <p:spPr>
            <a:xfrm>
              <a:off x="2089598" y="3408663"/>
              <a:ext cx="500549" cy="10122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5" name="矩形 104"/>
            <p:cNvSpPr/>
            <p:nvPr/>
          </p:nvSpPr>
          <p:spPr>
            <a:xfrm>
              <a:off x="2708092"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6" name="矩形 105"/>
            <p:cNvSpPr/>
            <p:nvPr/>
          </p:nvSpPr>
          <p:spPr>
            <a:xfrm>
              <a:off x="3326587" y="2412922"/>
              <a:ext cx="500549" cy="20079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7" name="矩形 106"/>
            <p:cNvSpPr/>
            <p:nvPr/>
          </p:nvSpPr>
          <p:spPr>
            <a:xfrm>
              <a:off x="1497233" y="3462924"/>
              <a:ext cx="418704"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108" name="矩形 107"/>
            <p:cNvSpPr/>
            <p:nvPr/>
          </p:nvSpPr>
          <p:spPr>
            <a:xfrm>
              <a:off x="2130518" y="3148391"/>
              <a:ext cx="418704"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09" name="矩形 108"/>
            <p:cNvSpPr/>
            <p:nvPr/>
          </p:nvSpPr>
          <p:spPr>
            <a:xfrm>
              <a:off x="2743428" y="2152650"/>
              <a:ext cx="418704"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10" name="矩形 109"/>
            <p:cNvSpPr/>
            <p:nvPr/>
          </p:nvSpPr>
          <p:spPr>
            <a:xfrm>
              <a:off x="3373093" y="2152650"/>
              <a:ext cx="418704"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cxnSp>
          <p:nvCxnSpPr>
            <p:cNvPr id="111" name="直接连接符 110"/>
            <p:cNvCxnSpPr/>
            <p:nvPr/>
          </p:nvCxnSpPr>
          <p:spPr>
            <a:xfrm>
              <a:off x="1302815"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8188274" y="2318863"/>
            <a:ext cx="2692607" cy="2441822"/>
            <a:chOff x="8188274" y="2240741"/>
            <a:chExt cx="2692607" cy="2441822"/>
          </a:xfrm>
        </p:grpSpPr>
        <p:sp>
          <p:nvSpPr>
            <p:cNvPr id="113" name="矩形 112"/>
            <p:cNvSpPr/>
            <p:nvPr/>
          </p:nvSpPr>
          <p:spPr>
            <a:xfrm>
              <a:off x="9314004" y="4436343"/>
              <a:ext cx="441146" cy="246220"/>
            </a:xfrm>
            <a:prstGeom prst="rect">
              <a:avLst/>
            </a:prstGeom>
          </p:spPr>
          <p:txBody>
            <a:bodyPr wrap="none">
              <a:spAutoFit/>
            </a:bodyPr>
            <a:lstStyle/>
            <a:p>
              <a:pPr algn="ctr"/>
              <a:r>
                <a:rPr lang="zh-CN" altLang="en-US" sz="1000" dirty="0">
                  <a:solidFill>
                    <a:schemeClr val="accent1"/>
                  </a:solidFill>
                  <a:latin typeface="+mn-ea"/>
                </a:rPr>
                <a:t>三月</a:t>
              </a:r>
            </a:p>
          </p:txBody>
        </p:sp>
        <p:sp>
          <p:nvSpPr>
            <p:cNvPr id="114" name="矩形 113"/>
            <p:cNvSpPr/>
            <p:nvPr/>
          </p:nvSpPr>
          <p:spPr>
            <a:xfrm>
              <a:off x="8356562" y="3793747"/>
              <a:ext cx="500549" cy="62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5" name="矩形 114"/>
            <p:cNvSpPr/>
            <p:nvPr/>
          </p:nvSpPr>
          <p:spPr>
            <a:xfrm>
              <a:off x="8975057" y="3488813"/>
              <a:ext cx="500549" cy="932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6" name="矩形 115"/>
            <p:cNvSpPr/>
            <p:nvPr/>
          </p:nvSpPr>
          <p:spPr>
            <a:xfrm>
              <a:off x="9593551" y="3168061"/>
              <a:ext cx="500549" cy="12528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7" name="矩形 116"/>
            <p:cNvSpPr/>
            <p:nvPr/>
          </p:nvSpPr>
          <p:spPr>
            <a:xfrm>
              <a:off x="10212046" y="2510730"/>
              <a:ext cx="500549" cy="19101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8" name="矩形 117"/>
            <p:cNvSpPr/>
            <p:nvPr/>
          </p:nvSpPr>
          <p:spPr>
            <a:xfrm>
              <a:off x="8382692" y="3533474"/>
              <a:ext cx="418704"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19" name="矩形 118"/>
            <p:cNvSpPr/>
            <p:nvPr/>
          </p:nvSpPr>
          <p:spPr>
            <a:xfrm>
              <a:off x="9015977" y="3234088"/>
              <a:ext cx="418704" cy="246221"/>
            </a:xfrm>
            <a:prstGeom prst="rect">
              <a:avLst/>
            </a:prstGeom>
          </p:spPr>
          <p:txBody>
            <a:bodyPr wrap="none">
              <a:spAutoFit/>
            </a:bodyPr>
            <a:lstStyle/>
            <a:p>
              <a:pPr algn="ctr"/>
              <a:r>
                <a:rPr lang="en-US" altLang="zh-CN" sz="1000" dirty="0">
                  <a:solidFill>
                    <a:schemeClr val="accent1"/>
                  </a:solidFill>
                  <a:latin typeface="+mn-ea"/>
                </a:rPr>
                <a:t>33%</a:t>
              </a:r>
              <a:endParaRPr lang="zh-CN" altLang="en-US" sz="1000" dirty="0">
                <a:solidFill>
                  <a:schemeClr val="accent1"/>
                </a:solidFill>
                <a:latin typeface="+mn-ea"/>
              </a:endParaRPr>
            </a:p>
          </p:txBody>
        </p:sp>
        <p:sp>
          <p:nvSpPr>
            <p:cNvPr id="120" name="矩形 119"/>
            <p:cNvSpPr/>
            <p:nvPr/>
          </p:nvSpPr>
          <p:spPr>
            <a:xfrm>
              <a:off x="9628887" y="2893873"/>
              <a:ext cx="418704"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21" name="矩形 120"/>
            <p:cNvSpPr/>
            <p:nvPr/>
          </p:nvSpPr>
          <p:spPr>
            <a:xfrm>
              <a:off x="10258552" y="2240741"/>
              <a:ext cx="418704" cy="246221"/>
            </a:xfrm>
            <a:prstGeom prst="rect">
              <a:avLst/>
            </a:prstGeom>
          </p:spPr>
          <p:txBody>
            <a:bodyPr wrap="none">
              <a:spAutoFit/>
            </a:bodyPr>
            <a:lstStyle/>
            <a:p>
              <a:pPr algn="ctr"/>
              <a:r>
                <a:rPr lang="en-US" altLang="zh-CN" sz="1000" dirty="0">
                  <a:solidFill>
                    <a:schemeClr val="accent1"/>
                  </a:solidFill>
                  <a:latin typeface="+mn-ea"/>
                </a:rPr>
                <a:t>67%</a:t>
              </a:r>
              <a:endParaRPr lang="zh-CN" altLang="en-US" sz="1000" dirty="0">
                <a:solidFill>
                  <a:schemeClr val="accent1"/>
                </a:solidFill>
                <a:latin typeface="+mn-ea"/>
              </a:endParaRPr>
            </a:p>
          </p:txBody>
        </p:sp>
        <p:cxnSp>
          <p:nvCxnSpPr>
            <p:cNvPr id="122" name="直接连接符 121"/>
            <p:cNvCxnSpPr/>
            <p:nvPr/>
          </p:nvCxnSpPr>
          <p:spPr>
            <a:xfrm>
              <a:off x="8188274"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900" decel="100000" fill="hold"/>
                                        <p:tgtEl>
                                          <p:spTgt spid="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1000"/>
                                        <p:tgtEl>
                                          <p:spTgt spid="90"/>
                                        </p:tgtEl>
                                      </p:cBhvr>
                                    </p:animEffect>
                                    <p:anim calcmode="lin" valueType="num">
                                      <p:cBhvr>
                                        <p:cTn id="14" dur="1000" fill="hold"/>
                                        <p:tgtEl>
                                          <p:spTgt spid="90"/>
                                        </p:tgtEl>
                                        <p:attrNameLst>
                                          <p:attrName>ppt_x</p:attrName>
                                        </p:attrNameLst>
                                      </p:cBhvr>
                                      <p:tavLst>
                                        <p:tav tm="0">
                                          <p:val>
                                            <p:strVal val="#ppt_x"/>
                                          </p:val>
                                        </p:tav>
                                        <p:tav tm="100000">
                                          <p:val>
                                            <p:strVal val="#ppt_x"/>
                                          </p:val>
                                        </p:tav>
                                      </p:tavLst>
                                    </p:anim>
                                    <p:anim calcmode="lin" valueType="num">
                                      <p:cBhvr>
                                        <p:cTn id="15" dur="900" decel="100000" fill="hold"/>
                                        <p:tgtEl>
                                          <p:spTgt spid="9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1000"/>
                                        <p:tgtEl>
                                          <p:spTgt spid="112"/>
                                        </p:tgtEl>
                                      </p:cBhvr>
                                    </p:animEffect>
                                    <p:anim calcmode="lin" valueType="num">
                                      <p:cBhvr>
                                        <p:cTn id="20" dur="1000" fill="hold"/>
                                        <p:tgtEl>
                                          <p:spTgt spid="112"/>
                                        </p:tgtEl>
                                        <p:attrNameLst>
                                          <p:attrName>ppt_x</p:attrName>
                                        </p:attrNameLst>
                                      </p:cBhvr>
                                      <p:tavLst>
                                        <p:tav tm="0">
                                          <p:val>
                                            <p:strVal val="#ppt_x"/>
                                          </p:val>
                                        </p:tav>
                                        <p:tav tm="100000">
                                          <p:val>
                                            <p:strVal val="#ppt_x"/>
                                          </p:val>
                                        </p:tav>
                                      </p:tavLst>
                                    </p:anim>
                                    <p:anim calcmode="lin" valueType="num">
                                      <p:cBhvr>
                                        <p:cTn id="21" dur="900" decel="100000" fill="hold"/>
                                        <p:tgtEl>
                                          <p:spTgt spid="1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nodeType="withEffect">
                                  <p:stCondLst>
                                    <p:cond delay="25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nodeType="withEffect">
                                  <p:stCondLst>
                                    <p:cond delay="50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nodeType="withEffect">
                                  <p:stCondLst>
                                    <p:cond delay="75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一季度市场增长情况</a:t>
            </a:r>
          </a:p>
        </p:txBody>
      </p:sp>
      <p:grpSp>
        <p:nvGrpSpPr>
          <p:cNvPr id="48" name="组合 47"/>
          <p:cNvGrpSpPr/>
          <p:nvPr/>
        </p:nvGrpSpPr>
        <p:grpSpPr>
          <a:xfrm>
            <a:off x="5826177" y="2797047"/>
            <a:ext cx="555625" cy="1440000"/>
            <a:chOff x="4365938" y="1924197"/>
            <a:chExt cx="416719" cy="1080000"/>
          </a:xfrm>
          <a:solidFill>
            <a:schemeClr val="accent4"/>
          </a:solidFill>
        </p:grpSpPr>
        <p:cxnSp>
          <p:nvCxnSpPr>
            <p:cNvPr id="49" name="直接连接符 48"/>
            <p:cNvCxnSpPr/>
            <p:nvPr/>
          </p:nvCxnSpPr>
          <p:spPr>
            <a:xfrm>
              <a:off x="4574297" y="1924197"/>
              <a:ext cx="0" cy="1080000"/>
            </a:xfrm>
            <a:prstGeom prst="line">
              <a:avLst/>
            </a:prstGeom>
            <a:grpFill/>
            <a:ln w="28575">
              <a:solidFill>
                <a:schemeClr val="accent1">
                  <a:lumMod val="60000"/>
                  <a:lumOff val="4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65938" y="2255838"/>
              <a:ext cx="416719" cy="416719"/>
            </a:xfrm>
            <a:prstGeom prst="ellipse">
              <a:avLst/>
            </a:prstGeom>
            <a:solidFill>
              <a:schemeClr val="accent1">
                <a:lumMod val="75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51" name="矩形 50"/>
            <p:cNvSpPr/>
            <p:nvPr/>
          </p:nvSpPr>
          <p:spPr>
            <a:xfrm>
              <a:off x="4398613" y="2335712"/>
              <a:ext cx="352500" cy="284742"/>
            </a:xfrm>
            <a:prstGeom prst="rect">
              <a:avLst/>
            </a:prstGeom>
            <a:noFill/>
          </p:spPr>
          <p:txBody>
            <a:bodyPr wrap="none" anchor="ctr">
              <a:spAutoFit/>
            </a:bodyPr>
            <a:lstStyle/>
            <a:p>
              <a:pPr algn="ctr"/>
              <a:r>
                <a:rPr lang="en-US" altLang="zh-CN" sz="1865" dirty="0">
                  <a:solidFill>
                    <a:schemeClr val="bg1"/>
                  </a:solidFill>
                  <a:latin typeface="+mj-ea"/>
                  <a:ea typeface="+mj-ea"/>
                </a:rPr>
                <a:t>VS</a:t>
              </a:r>
              <a:endParaRPr lang="zh-CN" altLang="en-US" sz="1865" dirty="0">
                <a:solidFill>
                  <a:schemeClr val="bg1"/>
                </a:solidFill>
                <a:latin typeface="+mj-ea"/>
                <a:ea typeface="+mj-ea"/>
              </a:endParaRPr>
            </a:p>
          </p:txBody>
        </p:sp>
      </p:grpSp>
      <p:grpSp>
        <p:nvGrpSpPr>
          <p:cNvPr id="52" name="组合 51"/>
          <p:cNvGrpSpPr/>
          <p:nvPr/>
        </p:nvGrpSpPr>
        <p:grpSpPr>
          <a:xfrm>
            <a:off x="625950" y="2568445"/>
            <a:ext cx="931665" cy="1820815"/>
            <a:chOff x="469463" y="2097785"/>
            <a:chExt cx="698750" cy="1365612"/>
          </a:xfrm>
        </p:grpSpPr>
        <p:sp>
          <p:nvSpPr>
            <p:cNvPr id="53" name="矩形 52"/>
            <p:cNvSpPr/>
            <p:nvPr/>
          </p:nvSpPr>
          <p:spPr>
            <a:xfrm>
              <a:off x="469463" y="2097785"/>
              <a:ext cx="698750" cy="623248"/>
            </a:xfrm>
            <a:prstGeom prst="rect">
              <a:avLst/>
            </a:prstGeom>
          </p:spPr>
          <p:txBody>
            <a:bodyPr wrap="none">
              <a:spAutoFit/>
            </a:bodyPr>
            <a:lstStyle/>
            <a:p>
              <a:pPr algn="ctr">
                <a:lnSpc>
                  <a:spcPct val="150000"/>
                </a:lnSpc>
              </a:pPr>
              <a:r>
                <a:rPr lang="en-US" altLang="zh-CN" sz="3200" dirty="0">
                  <a:solidFill>
                    <a:schemeClr val="accent4"/>
                  </a:solidFill>
                  <a:latin typeface="+mn-ea"/>
                </a:rPr>
                <a:t>60%</a:t>
              </a:r>
            </a:p>
          </p:txBody>
        </p:sp>
        <p:sp>
          <p:nvSpPr>
            <p:cNvPr id="54" name="矩形 53"/>
            <p:cNvSpPr/>
            <p:nvPr/>
          </p:nvSpPr>
          <p:spPr>
            <a:xfrm>
              <a:off x="469463" y="2840149"/>
              <a:ext cx="698750" cy="623248"/>
            </a:xfrm>
            <a:prstGeom prst="rect">
              <a:avLst/>
            </a:prstGeom>
          </p:spPr>
          <p:txBody>
            <a:bodyPr wrap="none">
              <a:spAutoFit/>
            </a:bodyPr>
            <a:lstStyle/>
            <a:p>
              <a:pPr algn="ctr">
                <a:lnSpc>
                  <a:spcPct val="150000"/>
                </a:lnSpc>
              </a:pPr>
              <a:r>
                <a:rPr lang="en-US" altLang="zh-CN" sz="3200" dirty="0">
                  <a:solidFill>
                    <a:schemeClr val="accent4"/>
                  </a:solidFill>
                  <a:latin typeface="+mn-ea"/>
                </a:rPr>
                <a:t>30%</a:t>
              </a:r>
            </a:p>
          </p:txBody>
        </p:sp>
      </p:grpSp>
      <p:grpSp>
        <p:nvGrpSpPr>
          <p:cNvPr id="55" name="组合 54"/>
          <p:cNvGrpSpPr/>
          <p:nvPr/>
        </p:nvGrpSpPr>
        <p:grpSpPr>
          <a:xfrm>
            <a:off x="4639181" y="2642659"/>
            <a:ext cx="2916001" cy="1675343"/>
            <a:chOff x="3479384" y="2058193"/>
            <a:chExt cx="2187001" cy="1256507"/>
          </a:xfrm>
          <a:solidFill>
            <a:schemeClr val="accent4"/>
          </a:solidFill>
        </p:grpSpPr>
        <p:grpSp>
          <p:nvGrpSpPr>
            <p:cNvPr id="56" name="组合 55"/>
            <p:cNvGrpSpPr/>
            <p:nvPr/>
          </p:nvGrpSpPr>
          <p:grpSpPr>
            <a:xfrm>
              <a:off x="3479384" y="2058193"/>
              <a:ext cx="229059" cy="1256507"/>
              <a:chOff x="3479384" y="2058193"/>
              <a:chExt cx="229059" cy="1256507"/>
            </a:xfrm>
            <a:grpFill/>
          </p:grpSpPr>
          <p:grpSp>
            <p:nvGrpSpPr>
              <p:cNvPr id="64" name="组合 63"/>
              <p:cNvGrpSpPr/>
              <p:nvPr/>
            </p:nvGrpSpPr>
            <p:grpSpPr>
              <a:xfrm>
                <a:off x="3494200" y="2058193"/>
                <a:ext cx="200079" cy="513557"/>
                <a:chOff x="-4098925" y="69850"/>
                <a:chExt cx="1949450" cy="5003800"/>
              </a:xfrm>
              <a:grpFill/>
            </p:grpSpPr>
            <p:sp>
              <p:nvSpPr>
                <p:cNvPr id="68"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69"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65" name="组合 64"/>
              <p:cNvGrpSpPr/>
              <p:nvPr/>
            </p:nvGrpSpPr>
            <p:grpSpPr>
              <a:xfrm>
                <a:off x="3479384" y="2801143"/>
                <a:ext cx="229059" cy="513557"/>
                <a:chOff x="-1630363" y="115888"/>
                <a:chExt cx="2190751" cy="4911725"/>
              </a:xfrm>
              <a:grpFill/>
            </p:grpSpPr>
            <p:sp>
              <p:nvSpPr>
                <p:cNvPr id="66"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67"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nvGrpSpPr>
            <p:cNvPr id="57" name="组合 56"/>
            <p:cNvGrpSpPr/>
            <p:nvPr/>
          </p:nvGrpSpPr>
          <p:grpSpPr>
            <a:xfrm>
              <a:off x="5437326" y="2058193"/>
              <a:ext cx="229059" cy="1256507"/>
              <a:chOff x="5437326" y="2058193"/>
              <a:chExt cx="229059" cy="1256507"/>
            </a:xfrm>
            <a:grpFill/>
          </p:grpSpPr>
          <p:grpSp>
            <p:nvGrpSpPr>
              <p:cNvPr id="58" name="组合 57"/>
              <p:cNvGrpSpPr/>
              <p:nvPr/>
            </p:nvGrpSpPr>
            <p:grpSpPr>
              <a:xfrm>
                <a:off x="5452142" y="2058193"/>
                <a:ext cx="200079" cy="513557"/>
                <a:chOff x="-4098925" y="69850"/>
                <a:chExt cx="1949450" cy="5003800"/>
              </a:xfrm>
              <a:grpFill/>
            </p:grpSpPr>
            <p:sp>
              <p:nvSpPr>
                <p:cNvPr id="62"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63"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59" name="组合 58"/>
              <p:cNvGrpSpPr/>
              <p:nvPr/>
            </p:nvGrpSpPr>
            <p:grpSpPr>
              <a:xfrm>
                <a:off x="5437326" y="2801143"/>
                <a:ext cx="229059" cy="513557"/>
                <a:chOff x="-1630363" y="115888"/>
                <a:chExt cx="2190751" cy="4911725"/>
              </a:xfrm>
              <a:grpFill/>
            </p:grpSpPr>
            <p:sp>
              <p:nvSpPr>
                <p:cNvPr id="60"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61"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grpSp>
        <p:nvGrpSpPr>
          <p:cNvPr id="70" name="组合 69"/>
          <p:cNvGrpSpPr/>
          <p:nvPr/>
        </p:nvGrpSpPr>
        <p:grpSpPr>
          <a:xfrm>
            <a:off x="1701397" y="2642659"/>
            <a:ext cx="8791569" cy="1675343"/>
            <a:chOff x="1276046" y="2058193"/>
            <a:chExt cx="6593677" cy="1256507"/>
          </a:xfrm>
          <a:solidFill>
            <a:schemeClr val="accent4"/>
          </a:solidFill>
        </p:grpSpPr>
        <p:grpSp>
          <p:nvGrpSpPr>
            <p:cNvPr id="72" name="组合 71"/>
            <p:cNvGrpSpPr/>
            <p:nvPr/>
          </p:nvGrpSpPr>
          <p:grpSpPr>
            <a:xfrm>
              <a:off x="1276046" y="2058193"/>
              <a:ext cx="229059" cy="1256507"/>
              <a:chOff x="1276046" y="2058193"/>
              <a:chExt cx="229059" cy="1256507"/>
            </a:xfrm>
            <a:grpFill/>
          </p:grpSpPr>
          <p:grpSp>
            <p:nvGrpSpPr>
              <p:cNvPr id="124" name="组合 123"/>
              <p:cNvGrpSpPr/>
              <p:nvPr/>
            </p:nvGrpSpPr>
            <p:grpSpPr>
              <a:xfrm>
                <a:off x="1290862" y="2058193"/>
                <a:ext cx="200079" cy="513557"/>
                <a:chOff x="-4098925" y="69850"/>
                <a:chExt cx="1949450" cy="5003800"/>
              </a:xfrm>
              <a:grpFill/>
            </p:grpSpPr>
            <p:sp>
              <p:nvSpPr>
                <p:cNvPr id="128"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29"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125" name="组合 124"/>
              <p:cNvGrpSpPr/>
              <p:nvPr/>
            </p:nvGrpSpPr>
            <p:grpSpPr>
              <a:xfrm>
                <a:off x="1276046" y="2801143"/>
                <a:ext cx="229059" cy="513557"/>
                <a:chOff x="-1630363" y="115888"/>
                <a:chExt cx="2190751" cy="4911725"/>
              </a:xfrm>
              <a:grpFill/>
            </p:grpSpPr>
            <p:sp>
              <p:nvSpPr>
                <p:cNvPr id="126"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127"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nvGrpSpPr>
            <p:cNvPr id="75" name="组合 74"/>
            <p:cNvGrpSpPr/>
            <p:nvPr/>
          </p:nvGrpSpPr>
          <p:grpSpPr>
            <a:xfrm>
              <a:off x="7640664" y="2058193"/>
              <a:ext cx="229059" cy="1256507"/>
              <a:chOff x="7640664" y="2058193"/>
              <a:chExt cx="229059" cy="1256507"/>
            </a:xfrm>
            <a:grpFill/>
          </p:grpSpPr>
          <p:grpSp>
            <p:nvGrpSpPr>
              <p:cNvPr id="76" name="组合 75"/>
              <p:cNvGrpSpPr/>
              <p:nvPr/>
            </p:nvGrpSpPr>
            <p:grpSpPr>
              <a:xfrm>
                <a:off x="7655480" y="2058193"/>
                <a:ext cx="200079" cy="513557"/>
                <a:chOff x="-4098925" y="69850"/>
                <a:chExt cx="1949450" cy="5003800"/>
              </a:xfrm>
              <a:grpFill/>
            </p:grpSpPr>
            <p:sp>
              <p:nvSpPr>
                <p:cNvPr id="80"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23"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77" name="组合 76"/>
              <p:cNvGrpSpPr/>
              <p:nvPr/>
            </p:nvGrpSpPr>
            <p:grpSpPr>
              <a:xfrm>
                <a:off x="7640664" y="2801143"/>
                <a:ext cx="229059" cy="513557"/>
                <a:chOff x="-1630363" y="115888"/>
                <a:chExt cx="2190751" cy="4911725"/>
              </a:xfrm>
              <a:grpFill/>
            </p:grpSpPr>
            <p:sp>
              <p:nvSpPr>
                <p:cNvPr id="78"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79"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grpSp>
        <p:nvGrpSpPr>
          <p:cNvPr id="130" name="组合 129"/>
          <p:cNvGrpSpPr/>
          <p:nvPr/>
        </p:nvGrpSpPr>
        <p:grpSpPr>
          <a:xfrm>
            <a:off x="2027816" y="2642659"/>
            <a:ext cx="8138725" cy="1675343"/>
            <a:chOff x="1520861" y="2058193"/>
            <a:chExt cx="6104044" cy="1256507"/>
          </a:xfrm>
          <a:solidFill>
            <a:schemeClr val="accent4"/>
          </a:solidFill>
        </p:grpSpPr>
        <p:grpSp>
          <p:nvGrpSpPr>
            <p:cNvPr id="131" name="组合 130"/>
            <p:cNvGrpSpPr/>
            <p:nvPr/>
          </p:nvGrpSpPr>
          <p:grpSpPr>
            <a:xfrm>
              <a:off x="1520861" y="2058193"/>
              <a:ext cx="229059" cy="1256507"/>
              <a:chOff x="1520861" y="2058193"/>
              <a:chExt cx="229059" cy="1256507"/>
            </a:xfrm>
            <a:grpFill/>
          </p:grpSpPr>
          <p:grpSp>
            <p:nvGrpSpPr>
              <p:cNvPr id="139" name="组合 138"/>
              <p:cNvGrpSpPr/>
              <p:nvPr/>
            </p:nvGrpSpPr>
            <p:grpSpPr>
              <a:xfrm>
                <a:off x="1535677" y="2058193"/>
                <a:ext cx="200079" cy="513557"/>
                <a:chOff x="-4098925" y="69850"/>
                <a:chExt cx="1949450" cy="5003800"/>
              </a:xfrm>
              <a:grpFill/>
            </p:grpSpPr>
            <p:sp>
              <p:nvSpPr>
                <p:cNvPr id="143"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44"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140" name="组合 139"/>
              <p:cNvGrpSpPr/>
              <p:nvPr/>
            </p:nvGrpSpPr>
            <p:grpSpPr>
              <a:xfrm>
                <a:off x="1520861" y="2801143"/>
                <a:ext cx="229059" cy="513557"/>
                <a:chOff x="-1630363" y="115888"/>
                <a:chExt cx="2190751" cy="4911725"/>
              </a:xfrm>
              <a:grpFill/>
            </p:grpSpPr>
            <p:sp>
              <p:nvSpPr>
                <p:cNvPr id="141"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142"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nvGrpSpPr>
            <p:cNvPr id="132" name="组合 131"/>
            <p:cNvGrpSpPr/>
            <p:nvPr/>
          </p:nvGrpSpPr>
          <p:grpSpPr>
            <a:xfrm>
              <a:off x="7395846" y="2058193"/>
              <a:ext cx="229059" cy="1256507"/>
              <a:chOff x="7395846" y="2058193"/>
              <a:chExt cx="229059" cy="1256507"/>
            </a:xfrm>
            <a:grpFill/>
          </p:grpSpPr>
          <p:grpSp>
            <p:nvGrpSpPr>
              <p:cNvPr id="133" name="组合 132"/>
              <p:cNvGrpSpPr/>
              <p:nvPr/>
            </p:nvGrpSpPr>
            <p:grpSpPr>
              <a:xfrm>
                <a:off x="7410662" y="2058193"/>
                <a:ext cx="200079" cy="513557"/>
                <a:chOff x="-4098925" y="69850"/>
                <a:chExt cx="1949450" cy="5003800"/>
              </a:xfrm>
              <a:grpFill/>
            </p:grpSpPr>
            <p:sp>
              <p:nvSpPr>
                <p:cNvPr id="137"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38"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134" name="组合 133"/>
              <p:cNvGrpSpPr/>
              <p:nvPr/>
            </p:nvGrpSpPr>
            <p:grpSpPr>
              <a:xfrm>
                <a:off x="7395846" y="2801143"/>
                <a:ext cx="229059" cy="513557"/>
                <a:chOff x="-1630363" y="115888"/>
                <a:chExt cx="2190751" cy="4911725"/>
              </a:xfrm>
              <a:grpFill/>
            </p:grpSpPr>
            <p:sp>
              <p:nvSpPr>
                <p:cNvPr id="135"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136"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grpSp>
        <p:nvGrpSpPr>
          <p:cNvPr id="145" name="组合 144"/>
          <p:cNvGrpSpPr/>
          <p:nvPr/>
        </p:nvGrpSpPr>
        <p:grpSpPr>
          <a:xfrm>
            <a:off x="2354236" y="2642659"/>
            <a:ext cx="7485885" cy="1675343"/>
            <a:chOff x="1765676" y="2058193"/>
            <a:chExt cx="5614414" cy="1256507"/>
          </a:xfrm>
          <a:solidFill>
            <a:schemeClr val="accent4"/>
          </a:solidFill>
        </p:grpSpPr>
        <p:grpSp>
          <p:nvGrpSpPr>
            <p:cNvPr id="146" name="组合 145"/>
            <p:cNvGrpSpPr/>
            <p:nvPr/>
          </p:nvGrpSpPr>
          <p:grpSpPr>
            <a:xfrm>
              <a:off x="1765676" y="2058193"/>
              <a:ext cx="229059" cy="1256507"/>
              <a:chOff x="1765676" y="2058193"/>
              <a:chExt cx="229059" cy="1256507"/>
            </a:xfrm>
            <a:grpFill/>
          </p:grpSpPr>
          <p:grpSp>
            <p:nvGrpSpPr>
              <p:cNvPr id="154" name="组合 153"/>
              <p:cNvGrpSpPr/>
              <p:nvPr/>
            </p:nvGrpSpPr>
            <p:grpSpPr>
              <a:xfrm>
                <a:off x="1780492" y="2058193"/>
                <a:ext cx="200079" cy="513557"/>
                <a:chOff x="-4098925" y="69850"/>
                <a:chExt cx="1949450" cy="5003800"/>
              </a:xfrm>
              <a:grpFill/>
            </p:grpSpPr>
            <p:sp>
              <p:nvSpPr>
                <p:cNvPr id="158"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59"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155" name="组合 154"/>
              <p:cNvGrpSpPr/>
              <p:nvPr/>
            </p:nvGrpSpPr>
            <p:grpSpPr>
              <a:xfrm>
                <a:off x="1765676" y="2801143"/>
                <a:ext cx="229059" cy="513557"/>
                <a:chOff x="-1630363" y="115888"/>
                <a:chExt cx="2190751" cy="4911725"/>
              </a:xfrm>
              <a:grpFill/>
            </p:grpSpPr>
            <p:sp>
              <p:nvSpPr>
                <p:cNvPr id="156"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157"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nvGrpSpPr>
            <p:cNvPr id="147" name="组合 146"/>
            <p:cNvGrpSpPr/>
            <p:nvPr/>
          </p:nvGrpSpPr>
          <p:grpSpPr>
            <a:xfrm>
              <a:off x="7151031" y="2058193"/>
              <a:ext cx="229059" cy="1256507"/>
              <a:chOff x="7151031" y="2058193"/>
              <a:chExt cx="229059" cy="1256507"/>
            </a:xfrm>
            <a:grpFill/>
          </p:grpSpPr>
          <p:grpSp>
            <p:nvGrpSpPr>
              <p:cNvPr id="148" name="组合 147"/>
              <p:cNvGrpSpPr/>
              <p:nvPr/>
            </p:nvGrpSpPr>
            <p:grpSpPr>
              <a:xfrm>
                <a:off x="7165847" y="2058193"/>
                <a:ext cx="200079" cy="513557"/>
                <a:chOff x="-4098925" y="69850"/>
                <a:chExt cx="1949450" cy="5003800"/>
              </a:xfrm>
              <a:grpFill/>
            </p:grpSpPr>
            <p:sp>
              <p:nvSpPr>
                <p:cNvPr id="152"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53"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149" name="组合 148"/>
              <p:cNvGrpSpPr/>
              <p:nvPr/>
            </p:nvGrpSpPr>
            <p:grpSpPr>
              <a:xfrm>
                <a:off x="7151031" y="2801143"/>
                <a:ext cx="229059" cy="513557"/>
                <a:chOff x="-1630363" y="115888"/>
                <a:chExt cx="2190751" cy="4911725"/>
              </a:xfrm>
              <a:grpFill/>
            </p:grpSpPr>
            <p:sp>
              <p:nvSpPr>
                <p:cNvPr id="150"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151"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grpSp>
        <p:nvGrpSpPr>
          <p:cNvPr id="160" name="组合 159"/>
          <p:cNvGrpSpPr/>
          <p:nvPr/>
        </p:nvGrpSpPr>
        <p:grpSpPr>
          <a:xfrm>
            <a:off x="2680656" y="2642659"/>
            <a:ext cx="6833045" cy="1675343"/>
            <a:chOff x="2010491" y="2058193"/>
            <a:chExt cx="5124784" cy="1256507"/>
          </a:xfrm>
          <a:solidFill>
            <a:schemeClr val="accent4"/>
          </a:solidFill>
        </p:grpSpPr>
        <p:grpSp>
          <p:nvGrpSpPr>
            <p:cNvPr id="161" name="组合 160"/>
            <p:cNvGrpSpPr/>
            <p:nvPr/>
          </p:nvGrpSpPr>
          <p:grpSpPr>
            <a:xfrm>
              <a:off x="2010491" y="2058193"/>
              <a:ext cx="229059" cy="1256507"/>
              <a:chOff x="2010491" y="2058193"/>
              <a:chExt cx="229059" cy="1256507"/>
            </a:xfrm>
            <a:grpFill/>
          </p:grpSpPr>
          <p:grpSp>
            <p:nvGrpSpPr>
              <p:cNvPr id="169" name="组合 168"/>
              <p:cNvGrpSpPr/>
              <p:nvPr/>
            </p:nvGrpSpPr>
            <p:grpSpPr>
              <a:xfrm>
                <a:off x="2025307" y="2058193"/>
                <a:ext cx="200079" cy="513557"/>
                <a:chOff x="-4098925" y="69850"/>
                <a:chExt cx="1949450" cy="5003800"/>
              </a:xfrm>
              <a:grpFill/>
            </p:grpSpPr>
            <p:sp>
              <p:nvSpPr>
                <p:cNvPr id="173"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74"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170" name="组合 169"/>
              <p:cNvGrpSpPr/>
              <p:nvPr/>
            </p:nvGrpSpPr>
            <p:grpSpPr>
              <a:xfrm>
                <a:off x="2010491" y="2801143"/>
                <a:ext cx="229059" cy="513557"/>
                <a:chOff x="-1630363" y="115888"/>
                <a:chExt cx="2190751" cy="4911725"/>
              </a:xfrm>
              <a:grpFill/>
            </p:grpSpPr>
            <p:sp>
              <p:nvSpPr>
                <p:cNvPr id="171"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172"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nvGrpSpPr>
            <p:cNvPr id="162" name="组合 161"/>
            <p:cNvGrpSpPr/>
            <p:nvPr/>
          </p:nvGrpSpPr>
          <p:grpSpPr>
            <a:xfrm>
              <a:off x="6906216" y="2058193"/>
              <a:ext cx="229059" cy="1256507"/>
              <a:chOff x="6906216" y="2058193"/>
              <a:chExt cx="229059" cy="1256507"/>
            </a:xfrm>
            <a:grpFill/>
          </p:grpSpPr>
          <p:grpSp>
            <p:nvGrpSpPr>
              <p:cNvPr id="163" name="组合 162"/>
              <p:cNvGrpSpPr/>
              <p:nvPr/>
            </p:nvGrpSpPr>
            <p:grpSpPr>
              <a:xfrm>
                <a:off x="6921032" y="2058193"/>
                <a:ext cx="200079" cy="513557"/>
                <a:chOff x="-4098925" y="69850"/>
                <a:chExt cx="1949450" cy="5003800"/>
              </a:xfrm>
              <a:grpFill/>
            </p:grpSpPr>
            <p:sp>
              <p:nvSpPr>
                <p:cNvPr id="167"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68"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164" name="组合 163"/>
              <p:cNvGrpSpPr/>
              <p:nvPr/>
            </p:nvGrpSpPr>
            <p:grpSpPr>
              <a:xfrm>
                <a:off x="6906216" y="2801143"/>
                <a:ext cx="229059" cy="513557"/>
                <a:chOff x="-1630363" y="115888"/>
                <a:chExt cx="2190751" cy="4911725"/>
              </a:xfrm>
              <a:grpFill/>
            </p:grpSpPr>
            <p:sp>
              <p:nvSpPr>
                <p:cNvPr id="165"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166"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grpSp>
        <p:nvGrpSpPr>
          <p:cNvPr id="175" name="组合 174"/>
          <p:cNvGrpSpPr/>
          <p:nvPr/>
        </p:nvGrpSpPr>
        <p:grpSpPr>
          <a:xfrm>
            <a:off x="3007076" y="2642659"/>
            <a:ext cx="6180205" cy="1675343"/>
            <a:chOff x="2255306" y="2058193"/>
            <a:chExt cx="4635154" cy="1256507"/>
          </a:xfrm>
          <a:solidFill>
            <a:schemeClr val="accent4"/>
          </a:solidFill>
        </p:grpSpPr>
        <p:grpSp>
          <p:nvGrpSpPr>
            <p:cNvPr id="176" name="组合 175"/>
            <p:cNvGrpSpPr/>
            <p:nvPr/>
          </p:nvGrpSpPr>
          <p:grpSpPr>
            <a:xfrm>
              <a:off x="2255306" y="2058193"/>
              <a:ext cx="229059" cy="1256507"/>
              <a:chOff x="2255306" y="2058193"/>
              <a:chExt cx="229059" cy="1256507"/>
            </a:xfrm>
            <a:grpFill/>
          </p:grpSpPr>
          <p:grpSp>
            <p:nvGrpSpPr>
              <p:cNvPr id="184" name="组合 183"/>
              <p:cNvGrpSpPr/>
              <p:nvPr/>
            </p:nvGrpSpPr>
            <p:grpSpPr>
              <a:xfrm>
                <a:off x="2270122" y="2058193"/>
                <a:ext cx="200079" cy="513557"/>
                <a:chOff x="-4098925" y="69850"/>
                <a:chExt cx="1949450" cy="5003800"/>
              </a:xfrm>
              <a:grpFill/>
            </p:grpSpPr>
            <p:sp>
              <p:nvSpPr>
                <p:cNvPr id="188"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89"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185" name="组合 184"/>
              <p:cNvGrpSpPr/>
              <p:nvPr/>
            </p:nvGrpSpPr>
            <p:grpSpPr>
              <a:xfrm>
                <a:off x="2255306" y="2801143"/>
                <a:ext cx="229059" cy="513557"/>
                <a:chOff x="-1630363" y="115888"/>
                <a:chExt cx="2190751" cy="4911725"/>
              </a:xfrm>
              <a:grpFill/>
            </p:grpSpPr>
            <p:sp>
              <p:nvSpPr>
                <p:cNvPr id="186"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187"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nvGrpSpPr>
            <p:cNvPr id="177" name="组合 176"/>
            <p:cNvGrpSpPr/>
            <p:nvPr/>
          </p:nvGrpSpPr>
          <p:grpSpPr>
            <a:xfrm>
              <a:off x="6661401" y="2058193"/>
              <a:ext cx="229059" cy="1256507"/>
              <a:chOff x="6661401" y="2058193"/>
              <a:chExt cx="229059" cy="1256507"/>
            </a:xfrm>
            <a:grpFill/>
          </p:grpSpPr>
          <p:grpSp>
            <p:nvGrpSpPr>
              <p:cNvPr id="178" name="组合 177"/>
              <p:cNvGrpSpPr/>
              <p:nvPr/>
            </p:nvGrpSpPr>
            <p:grpSpPr>
              <a:xfrm>
                <a:off x="6676217" y="2058193"/>
                <a:ext cx="200079" cy="513557"/>
                <a:chOff x="-4098925" y="69850"/>
                <a:chExt cx="1949450" cy="5003800"/>
              </a:xfrm>
              <a:grpFill/>
            </p:grpSpPr>
            <p:sp>
              <p:nvSpPr>
                <p:cNvPr id="182"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83"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179" name="组合 178"/>
              <p:cNvGrpSpPr/>
              <p:nvPr/>
            </p:nvGrpSpPr>
            <p:grpSpPr>
              <a:xfrm>
                <a:off x="6661401" y="2801143"/>
                <a:ext cx="229059" cy="513557"/>
                <a:chOff x="-1630363" y="115888"/>
                <a:chExt cx="2190751" cy="4911725"/>
              </a:xfrm>
              <a:grpFill/>
            </p:grpSpPr>
            <p:sp>
              <p:nvSpPr>
                <p:cNvPr id="180"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181"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grpSp>
        <p:nvGrpSpPr>
          <p:cNvPr id="190" name="组合 189"/>
          <p:cNvGrpSpPr/>
          <p:nvPr/>
        </p:nvGrpSpPr>
        <p:grpSpPr>
          <a:xfrm>
            <a:off x="3333496" y="2642659"/>
            <a:ext cx="5527365" cy="1675343"/>
            <a:chOff x="2500121" y="2058193"/>
            <a:chExt cx="4145524" cy="1256507"/>
          </a:xfrm>
          <a:solidFill>
            <a:schemeClr val="accent4"/>
          </a:solidFill>
        </p:grpSpPr>
        <p:grpSp>
          <p:nvGrpSpPr>
            <p:cNvPr id="191" name="组合 190"/>
            <p:cNvGrpSpPr/>
            <p:nvPr/>
          </p:nvGrpSpPr>
          <p:grpSpPr>
            <a:xfrm>
              <a:off x="2500121" y="2058193"/>
              <a:ext cx="229059" cy="1256507"/>
              <a:chOff x="2500121" y="2058193"/>
              <a:chExt cx="229059" cy="1256507"/>
            </a:xfrm>
            <a:grpFill/>
          </p:grpSpPr>
          <p:grpSp>
            <p:nvGrpSpPr>
              <p:cNvPr id="199" name="组合 198"/>
              <p:cNvGrpSpPr/>
              <p:nvPr/>
            </p:nvGrpSpPr>
            <p:grpSpPr>
              <a:xfrm>
                <a:off x="2514937" y="2058193"/>
                <a:ext cx="200079" cy="513557"/>
                <a:chOff x="-4098925" y="69850"/>
                <a:chExt cx="1949450" cy="5003800"/>
              </a:xfrm>
              <a:grpFill/>
            </p:grpSpPr>
            <p:sp>
              <p:nvSpPr>
                <p:cNvPr id="203"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204"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200" name="组合 199"/>
              <p:cNvGrpSpPr/>
              <p:nvPr/>
            </p:nvGrpSpPr>
            <p:grpSpPr>
              <a:xfrm>
                <a:off x="2500121" y="2801143"/>
                <a:ext cx="229059" cy="513557"/>
                <a:chOff x="-1630363" y="115888"/>
                <a:chExt cx="2190751" cy="4911725"/>
              </a:xfrm>
              <a:grpFill/>
            </p:grpSpPr>
            <p:sp>
              <p:nvSpPr>
                <p:cNvPr id="201"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202"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nvGrpSpPr>
            <p:cNvPr id="192" name="组合 191"/>
            <p:cNvGrpSpPr/>
            <p:nvPr/>
          </p:nvGrpSpPr>
          <p:grpSpPr>
            <a:xfrm>
              <a:off x="6416586" y="2058193"/>
              <a:ext cx="229059" cy="1256507"/>
              <a:chOff x="6416586" y="2058193"/>
              <a:chExt cx="229059" cy="1256507"/>
            </a:xfrm>
            <a:grpFill/>
          </p:grpSpPr>
          <p:grpSp>
            <p:nvGrpSpPr>
              <p:cNvPr id="193" name="组合 192"/>
              <p:cNvGrpSpPr/>
              <p:nvPr/>
            </p:nvGrpSpPr>
            <p:grpSpPr>
              <a:xfrm>
                <a:off x="6431402" y="2058193"/>
                <a:ext cx="200079" cy="513557"/>
                <a:chOff x="-4098925" y="69850"/>
                <a:chExt cx="1949450" cy="5003800"/>
              </a:xfrm>
              <a:grpFill/>
            </p:grpSpPr>
            <p:sp>
              <p:nvSpPr>
                <p:cNvPr id="197"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198"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194" name="组合 193"/>
              <p:cNvGrpSpPr/>
              <p:nvPr/>
            </p:nvGrpSpPr>
            <p:grpSpPr>
              <a:xfrm>
                <a:off x="6416586" y="2801143"/>
                <a:ext cx="229059" cy="513557"/>
                <a:chOff x="-1630363" y="115888"/>
                <a:chExt cx="2190751" cy="4911725"/>
              </a:xfrm>
              <a:grpFill/>
            </p:grpSpPr>
            <p:sp>
              <p:nvSpPr>
                <p:cNvPr id="195"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196"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grpSp>
        <p:nvGrpSpPr>
          <p:cNvPr id="205" name="组合 204"/>
          <p:cNvGrpSpPr/>
          <p:nvPr/>
        </p:nvGrpSpPr>
        <p:grpSpPr>
          <a:xfrm>
            <a:off x="3659916" y="2642659"/>
            <a:ext cx="4874525" cy="1675343"/>
            <a:chOff x="2744936" y="2058193"/>
            <a:chExt cx="3655894" cy="1256507"/>
          </a:xfrm>
          <a:solidFill>
            <a:schemeClr val="accent4"/>
          </a:solidFill>
        </p:grpSpPr>
        <p:grpSp>
          <p:nvGrpSpPr>
            <p:cNvPr id="206" name="组合 205"/>
            <p:cNvGrpSpPr/>
            <p:nvPr/>
          </p:nvGrpSpPr>
          <p:grpSpPr>
            <a:xfrm>
              <a:off x="2744936" y="2058193"/>
              <a:ext cx="229059" cy="1256507"/>
              <a:chOff x="2744936" y="2058193"/>
              <a:chExt cx="229059" cy="1256507"/>
            </a:xfrm>
            <a:grpFill/>
          </p:grpSpPr>
          <p:grpSp>
            <p:nvGrpSpPr>
              <p:cNvPr id="214" name="组合 213"/>
              <p:cNvGrpSpPr/>
              <p:nvPr/>
            </p:nvGrpSpPr>
            <p:grpSpPr>
              <a:xfrm>
                <a:off x="2759752" y="2058193"/>
                <a:ext cx="200079" cy="513557"/>
                <a:chOff x="-4098925" y="69850"/>
                <a:chExt cx="1949450" cy="5003800"/>
              </a:xfrm>
              <a:grpFill/>
            </p:grpSpPr>
            <p:sp>
              <p:nvSpPr>
                <p:cNvPr id="218"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219"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215" name="组合 214"/>
              <p:cNvGrpSpPr/>
              <p:nvPr/>
            </p:nvGrpSpPr>
            <p:grpSpPr>
              <a:xfrm>
                <a:off x="2744936" y="2801143"/>
                <a:ext cx="229059" cy="513557"/>
                <a:chOff x="-1630363" y="115888"/>
                <a:chExt cx="2190751" cy="4911725"/>
              </a:xfrm>
              <a:grpFill/>
            </p:grpSpPr>
            <p:sp>
              <p:nvSpPr>
                <p:cNvPr id="216"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217"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nvGrpSpPr>
            <p:cNvPr id="207" name="组合 206"/>
            <p:cNvGrpSpPr/>
            <p:nvPr/>
          </p:nvGrpSpPr>
          <p:grpSpPr>
            <a:xfrm>
              <a:off x="6171771" y="2058193"/>
              <a:ext cx="229059" cy="1256507"/>
              <a:chOff x="6171771" y="2058193"/>
              <a:chExt cx="229059" cy="1256507"/>
            </a:xfrm>
            <a:grpFill/>
          </p:grpSpPr>
          <p:grpSp>
            <p:nvGrpSpPr>
              <p:cNvPr id="208" name="组合 207"/>
              <p:cNvGrpSpPr/>
              <p:nvPr/>
            </p:nvGrpSpPr>
            <p:grpSpPr>
              <a:xfrm>
                <a:off x="6186587" y="2058193"/>
                <a:ext cx="200079" cy="513557"/>
                <a:chOff x="-4098925" y="69850"/>
                <a:chExt cx="1949450" cy="5003800"/>
              </a:xfrm>
              <a:grpFill/>
            </p:grpSpPr>
            <p:sp>
              <p:nvSpPr>
                <p:cNvPr id="212"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213"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209" name="组合 208"/>
              <p:cNvGrpSpPr/>
              <p:nvPr/>
            </p:nvGrpSpPr>
            <p:grpSpPr>
              <a:xfrm>
                <a:off x="6171771" y="2801143"/>
                <a:ext cx="229059" cy="513557"/>
                <a:chOff x="-1630363" y="115888"/>
                <a:chExt cx="2190751" cy="4911725"/>
              </a:xfrm>
              <a:grpFill/>
            </p:grpSpPr>
            <p:sp>
              <p:nvSpPr>
                <p:cNvPr id="210"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211"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grpSp>
        <p:nvGrpSpPr>
          <p:cNvPr id="220" name="组合 219"/>
          <p:cNvGrpSpPr/>
          <p:nvPr/>
        </p:nvGrpSpPr>
        <p:grpSpPr>
          <a:xfrm>
            <a:off x="3986336" y="2642659"/>
            <a:ext cx="4221685" cy="1675343"/>
            <a:chOff x="2989751" y="2058193"/>
            <a:chExt cx="3166264" cy="1256507"/>
          </a:xfrm>
          <a:solidFill>
            <a:schemeClr val="accent4"/>
          </a:solidFill>
        </p:grpSpPr>
        <p:grpSp>
          <p:nvGrpSpPr>
            <p:cNvPr id="221" name="组合 220"/>
            <p:cNvGrpSpPr/>
            <p:nvPr/>
          </p:nvGrpSpPr>
          <p:grpSpPr>
            <a:xfrm>
              <a:off x="2989751" y="2058193"/>
              <a:ext cx="229059" cy="1256507"/>
              <a:chOff x="2989751" y="2058193"/>
              <a:chExt cx="229059" cy="1256507"/>
            </a:xfrm>
            <a:grpFill/>
          </p:grpSpPr>
          <p:grpSp>
            <p:nvGrpSpPr>
              <p:cNvPr id="229" name="组合 228"/>
              <p:cNvGrpSpPr/>
              <p:nvPr/>
            </p:nvGrpSpPr>
            <p:grpSpPr>
              <a:xfrm>
                <a:off x="3004567" y="2058193"/>
                <a:ext cx="200079" cy="513557"/>
                <a:chOff x="-4098925" y="69850"/>
                <a:chExt cx="1949450" cy="5003800"/>
              </a:xfrm>
              <a:grpFill/>
            </p:grpSpPr>
            <p:sp>
              <p:nvSpPr>
                <p:cNvPr id="233"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234"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230" name="组合 229"/>
              <p:cNvGrpSpPr/>
              <p:nvPr/>
            </p:nvGrpSpPr>
            <p:grpSpPr>
              <a:xfrm>
                <a:off x="2989751" y="2801143"/>
                <a:ext cx="229059" cy="513557"/>
                <a:chOff x="-1630363" y="115888"/>
                <a:chExt cx="2190751" cy="4911725"/>
              </a:xfrm>
              <a:grpFill/>
            </p:grpSpPr>
            <p:sp>
              <p:nvSpPr>
                <p:cNvPr id="231"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232"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nvGrpSpPr>
            <p:cNvPr id="222" name="组合 221"/>
            <p:cNvGrpSpPr/>
            <p:nvPr/>
          </p:nvGrpSpPr>
          <p:grpSpPr>
            <a:xfrm>
              <a:off x="5926956" y="2058193"/>
              <a:ext cx="229059" cy="1256507"/>
              <a:chOff x="5926956" y="2058193"/>
              <a:chExt cx="229059" cy="1256507"/>
            </a:xfrm>
            <a:grpFill/>
          </p:grpSpPr>
          <p:grpSp>
            <p:nvGrpSpPr>
              <p:cNvPr id="223" name="组合 222"/>
              <p:cNvGrpSpPr/>
              <p:nvPr/>
            </p:nvGrpSpPr>
            <p:grpSpPr>
              <a:xfrm>
                <a:off x="5941772" y="2058193"/>
                <a:ext cx="200079" cy="513557"/>
                <a:chOff x="-4098925" y="69850"/>
                <a:chExt cx="1949450" cy="5003800"/>
              </a:xfrm>
              <a:grpFill/>
            </p:grpSpPr>
            <p:sp>
              <p:nvSpPr>
                <p:cNvPr id="227"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228"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224" name="组合 223"/>
              <p:cNvGrpSpPr/>
              <p:nvPr/>
            </p:nvGrpSpPr>
            <p:grpSpPr>
              <a:xfrm>
                <a:off x="5926956" y="2801143"/>
                <a:ext cx="229059" cy="513557"/>
                <a:chOff x="-1630363" y="115888"/>
                <a:chExt cx="2190751" cy="4911725"/>
              </a:xfrm>
              <a:grpFill/>
            </p:grpSpPr>
            <p:sp>
              <p:nvSpPr>
                <p:cNvPr id="225"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226"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grpSp>
        <p:nvGrpSpPr>
          <p:cNvPr id="235" name="组合 234"/>
          <p:cNvGrpSpPr/>
          <p:nvPr/>
        </p:nvGrpSpPr>
        <p:grpSpPr>
          <a:xfrm>
            <a:off x="4312756" y="2642659"/>
            <a:ext cx="3568845" cy="1675343"/>
            <a:chOff x="3234566" y="2058193"/>
            <a:chExt cx="2676634" cy="1256507"/>
          </a:xfrm>
          <a:solidFill>
            <a:schemeClr val="accent4"/>
          </a:solidFill>
        </p:grpSpPr>
        <p:grpSp>
          <p:nvGrpSpPr>
            <p:cNvPr id="236" name="组合 235"/>
            <p:cNvGrpSpPr/>
            <p:nvPr/>
          </p:nvGrpSpPr>
          <p:grpSpPr>
            <a:xfrm>
              <a:off x="3234566" y="2058193"/>
              <a:ext cx="229059" cy="1256507"/>
              <a:chOff x="3234566" y="2058193"/>
              <a:chExt cx="229059" cy="1256507"/>
            </a:xfrm>
            <a:grpFill/>
          </p:grpSpPr>
          <p:grpSp>
            <p:nvGrpSpPr>
              <p:cNvPr id="244" name="组合 243"/>
              <p:cNvGrpSpPr/>
              <p:nvPr/>
            </p:nvGrpSpPr>
            <p:grpSpPr>
              <a:xfrm>
                <a:off x="3249382" y="2058193"/>
                <a:ext cx="200079" cy="513557"/>
                <a:chOff x="-4098925" y="69850"/>
                <a:chExt cx="1949450" cy="5003800"/>
              </a:xfrm>
              <a:grpFill/>
            </p:grpSpPr>
            <p:sp>
              <p:nvSpPr>
                <p:cNvPr id="248"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249"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245" name="组合 244"/>
              <p:cNvGrpSpPr/>
              <p:nvPr/>
            </p:nvGrpSpPr>
            <p:grpSpPr>
              <a:xfrm>
                <a:off x="3234566" y="2801143"/>
                <a:ext cx="229059" cy="513557"/>
                <a:chOff x="-1630363" y="115888"/>
                <a:chExt cx="2190751" cy="4911725"/>
              </a:xfrm>
              <a:grpFill/>
            </p:grpSpPr>
            <p:sp>
              <p:nvSpPr>
                <p:cNvPr id="246"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247"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nvGrpSpPr>
            <p:cNvPr id="237" name="组合 236"/>
            <p:cNvGrpSpPr/>
            <p:nvPr/>
          </p:nvGrpSpPr>
          <p:grpSpPr>
            <a:xfrm>
              <a:off x="5682141" y="2058193"/>
              <a:ext cx="229059" cy="1256507"/>
              <a:chOff x="5682141" y="2058193"/>
              <a:chExt cx="229059" cy="1256507"/>
            </a:xfrm>
            <a:grpFill/>
          </p:grpSpPr>
          <p:grpSp>
            <p:nvGrpSpPr>
              <p:cNvPr id="238" name="组合 237"/>
              <p:cNvGrpSpPr/>
              <p:nvPr/>
            </p:nvGrpSpPr>
            <p:grpSpPr>
              <a:xfrm>
                <a:off x="5696957" y="2058193"/>
                <a:ext cx="200079" cy="513557"/>
                <a:chOff x="-4098925" y="69850"/>
                <a:chExt cx="1949450" cy="5003800"/>
              </a:xfrm>
              <a:grpFill/>
            </p:grpSpPr>
            <p:sp>
              <p:nvSpPr>
                <p:cNvPr id="242"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sp>
              <p:nvSpPr>
                <p:cNvPr id="243"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latin typeface="+mn-ea"/>
                  </a:endParaRPr>
                </a:p>
              </p:txBody>
            </p:sp>
          </p:grpSp>
          <p:grpSp>
            <p:nvGrpSpPr>
              <p:cNvPr id="239" name="组合 238"/>
              <p:cNvGrpSpPr/>
              <p:nvPr/>
            </p:nvGrpSpPr>
            <p:grpSpPr>
              <a:xfrm>
                <a:off x="5682141" y="2801143"/>
                <a:ext cx="229059" cy="513557"/>
                <a:chOff x="-1630363" y="115888"/>
                <a:chExt cx="2190751" cy="4911725"/>
              </a:xfrm>
              <a:grpFill/>
            </p:grpSpPr>
            <p:sp>
              <p:nvSpPr>
                <p:cNvPr id="240" name="Freeform 5"/>
                <p:cNvSpPr/>
                <p:nvPr/>
              </p:nvSpPr>
              <p:spPr bwMode="auto">
                <a:xfrm>
                  <a:off x="-906463" y="115888"/>
                  <a:ext cx="742950" cy="746125"/>
                </a:xfrm>
                <a:custGeom>
                  <a:avLst/>
                  <a:gdLst>
                    <a:gd name="T0" fmla="*/ 468 w 468"/>
                    <a:gd name="T1" fmla="*/ 234 h 470"/>
                    <a:gd name="T2" fmla="*/ 464 w 468"/>
                    <a:gd name="T3" fmla="*/ 282 h 470"/>
                    <a:gd name="T4" fmla="*/ 450 w 468"/>
                    <a:gd name="T5" fmla="*/ 326 h 470"/>
                    <a:gd name="T6" fmla="*/ 428 w 468"/>
                    <a:gd name="T7" fmla="*/ 366 h 470"/>
                    <a:gd name="T8" fmla="*/ 400 w 468"/>
                    <a:gd name="T9" fmla="*/ 400 h 470"/>
                    <a:gd name="T10" fmla="*/ 366 w 468"/>
                    <a:gd name="T11" fmla="*/ 430 h 470"/>
                    <a:gd name="T12" fmla="*/ 326 w 468"/>
                    <a:gd name="T13" fmla="*/ 450 h 470"/>
                    <a:gd name="T14" fmla="*/ 282 w 468"/>
                    <a:gd name="T15" fmla="*/ 464 h 470"/>
                    <a:gd name="T16" fmla="*/ 234 w 468"/>
                    <a:gd name="T17" fmla="*/ 470 h 470"/>
                    <a:gd name="T18" fmla="*/ 210 w 468"/>
                    <a:gd name="T19" fmla="*/ 468 h 470"/>
                    <a:gd name="T20" fmla="*/ 164 w 468"/>
                    <a:gd name="T21" fmla="*/ 458 h 470"/>
                    <a:gd name="T22" fmla="*/ 122 w 468"/>
                    <a:gd name="T23" fmla="*/ 440 h 470"/>
                    <a:gd name="T24" fmla="*/ 84 w 468"/>
                    <a:gd name="T25" fmla="*/ 416 h 470"/>
                    <a:gd name="T26" fmla="*/ 54 w 468"/>
                    <a:gd name="T27" fmla="*/ 384 h 470"/>
                    <a:gd name="T28" fmla="*/ 28 w 468"/>
                    <a:gd name="T29" fmla="*/ 346 h 470"/>
                    <a:gd name="T30" fmla="*/ 10 w 468"/>
                    <a:gd name="T31" fmla="*/ 304 h 470"/>
                    <a:gd name="T32" fmla="*/ 0 w 468"/>
                    <a:gd name="T33" fmla="*/ 258 h 470"/>
                    <a:gd name="T34" fmla="*/ 0 w 468"/>
                    <a:gd name="T35" fmla="*/ 234 h 470"/>
                    <a:gd name="T36" fmla="*/ 4 w 468"/>
                    <a:gd name="T37" fmla="*/ 188 h 470"/>
                    <a:gd name="T38" fmla="*/ 18 w 468"/>
                    <a:gd name="T39" fmla="*/ 144 h 470"/>
                    <a:gd name="T40" fmla="*/ 40 w 468"/>
                    <a:gd name="T41" fmla="*/ 104 h 470"/>
                    <a:gd name="T42" fmla="*/ 68 w 468"/>
                    <a:gd name="T43" fmla="*/ 68 h 470"/>
                    <a:gd name="T44" fmla="*/ 104 w 468"/>
                    <a:gd name="T45" fmla="*/ 40 h 470"/>
                    <a:gd name="T46" fmla="*/ 142 w 468"/>
                    <a:gd name="T47" fmla="*/ 18 h 470"/>
                    <a:gd name="T48" fmla="*/ 186 w 468"/>
                    <a:gd name="T49" fmla="*/ 4 h 470"/>
                    <a:gd name="T50" fmla="*/ 234 w 468"/>
                    <a:gd name="T51" fmla="*/ 0 h 470"/>
                    <a:gd name="T52" fmla="*/ 258 w 468"/>
                    <a:gd name="T53" fmla="*/ 2 h 470"/>
                    <a:gd name="T54" fmla="*/ 304 w 468"/>
                    <a:gd name="T55" fmla="*/ 10 h 470"/>
                    <a:gd name="T56" fmla="*/ 346 w 468"/>
                    <a:gd name="T57" fmla="*/ 28 h 470"/>
                    <a:gd name="T58" fmla="*/ 384 w 468"/>
                    <a:gd name="T59" fmla="*/ 54 h 470"/>
                    <a:gd name="T60" fmla="*/ 416 w 468"/>
                    <a:gd name="T61" fmla="*/ 86 h 470"/>
                    <a:gd name="T62" fmla="*/ 440 w 468"/>
                    <a:gd name="T63" fmla="*/ 122 h 470"/>
                    <a:gd name="T64" fmla="*/ 458 w 468"/>
                    <a:gd name="T65" fmla="*/ 164 h 470"/>
                    <a:gd name="T66" fmla="*/ 468 w 468"/>
                    <a:gd name="T67" fmla="*/ 210 h 470"/>
                    <a:gd name="T68" fmla="*/ 468 w 468"/>
                    <a:gd name="T69" fmla="*/ 2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70">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sp>
              <p:nvSpPr>
                <p:cNvPr id="241" name="Freeform 6"/>
                <p:cNvSpPr/>
                <p:nvPr/>
              </p:nvSpPr>
              <p:spPr bwMode="auto">
                <a:xfrm>
                  <a:off x="-1630363" y="985838"/>
                  <a:ext cx="2190751" cy="4041775"/>
                </a:xfrm>
                <a:custGeom>
                  <a:avLst/>
                  <a:gdLst>
                    <a:gd name="T0" fmla="*/ 1188 w 1380"/>
                    <a:gd name="T1" fmla="*/ 982 h 2546"/>
                    <a:gd name="T2" fmla="*/ 1202 w 1380"/>
                    <a:gd name="T3" fmla="*/ 1012 h 2546"/>
                    <a:gd name="T4" fmla="*/ 1236 w 1380"/>
                    <a:gd name="T5" fmla="*/ 1044 h 2546"/>
                    <a:gd name="T6" fmla="*/ 1282 w 1380"/>
                    <a:gd name="T7" fmla="*/ 1056 h 2546"/>
                    <a:gd name="T8" fmla="*/ 1294 w 1380"/>
                    <a:gd name="T9" fmla="*/ 1054 h 2546"/>
                    <a:gd name="T10" fmla="*/ 1326 w 1380"/>
                    <a:gd name="T11" fmla="*/ 1044 h 2546"/>
                    <a:gd name="T12" fmla="*/ 1360 w 1380"/>
                    <a:gd name="T13" fmla="*/ 1018 h 2546"/>
                    <a:gd name="T14" fmla="*/ 1378 w 1380"/>
                    <a:gd name="T15" fmla="*/ 978 h 2546"/>
                    <a:gd name="T16" fmla="*/ 1378 w 1380"/>
                    <a:gd name="T17" fmla="*/ 944 h 2546"/>
                    <a:gd name="T18" fmla="*/ 1200 w 1380"/>
                    <a:gd name="T19" fmla="*/ 264 h 2546"/>
                    <a:gd name="T20" fmla="*/ 1166 w 1380"/>
                    <a:gd name="T21" fmla="*/ 182 h 2546"/>
                    <a:gd name="T22" fmla="*/ 1114 w 1380"/>
                    <a:gd name="T23" fmla="*/ 112 h 2546"/>
                    <a:gd name="T24" fmla="*/ 1048 w 1380"/>
                    <a:gd name="T25" fmla="*/ 58 h 2546"/>
                    <a:gd name="T26" fmla="*/ 972 w 1380"/>
                    <a:gd name="T27" fmla="*/ 20 h 2546"/>
                    <a:gd name="T28" fmla="*/ 886 w 1380"/>
                    <a:gd name="T29" fmla="*/ 2 h 2546"/>
                    <a:gd name="T30" fmla="*/ 526 w 1380"/>
                    <a:gd name="T31" fmla="*/ 0 h 2546"/>
                    <a:gd name="T32" fmla="*/ 438 w 1380"/>
                    <a:gd name="T33" fmla="*/ 12 h 2546"/>
                    <a:gd name="T34" fmla="*/ 356 w 1380"/>
                    <a:gd name="T35" fmla="*/ 42 h 2546"/>
                    <a:gd name="T36" fmla="*/ 286 w 1380"/>
                    <a:gd name="T37" fmla="*/ 92 h 2546"/>
                    <a:gd name="T38" fmla="*/ 230 w 1380"/>
                    <a:gd name="T39" fmla="*/ 158 h 2546"/>
                    <a:gd name="T40" fmla="*/ 190 w 1380"/>
                    <a:gd name="T41" fmla="*/ 236 h 2546"/>
                    <a:gd name="T42" fmla="*/ 4 w 1380"/>
                    <a:gd name="T43" fmla="*/ 932 h 2546"/>
                    <a:gd name="T44" fmla="*/ 2 w 1380"/>
                    <a:gd name="T45" fmla="*/ 968 h 2546"/>
                    <a:gd name="T46" fmla="*/ 10 w 1380"/>
                    <a:gd name="T47" fmla="*/ 998 h 2546"/>
                    <a:gd name="T48" fmla="*/ 44 w 1380"/>
                    <a:gd name="T49" fmla="*/ 1040 h 2546"/>
                    <a:gd name="T50" fmla="*/ 76 w 1380"/>
                    <a:gd name="T51" fmla="*/ 1052 h 2546"/>
                    <a:gd name="T52" fmla="*/ 98 w 1380"/>
                    <a:gd name="T53" fmla="*/ 1056 h 2546"/>
                    <a:gd name="T54" fmla="*/ 130 w 1380"/>
                    <a:gd name="T55" fmla="*/ 1050 h 2546"/>
                    <a:gd name="T56" fmla="*/ 168 w 1380"/>
                    <a:gd name="T57" fmla="*/ 1024 h 2546"/>
                    <a:gd name="T58" fmla="*/ 192 w 1380"/>
                    <a:gd name="T59" fmla="*/ 982 h 2546"/>
                    <a:gd name="T60" fmla="*/ 106 w 1380"/>
                    <a:gd name="T61" fmla="*/ 1486 h 2546"/>
                    <a:gd name="T62" fmla="*/ 386 w 1380"/>
                    <a:gd name="T63" fmla="*/ 2406 h 2546"/>
                    <a:gd name="T64" fmla="*/ 392 w 1380"/>
                    <a:gd name="T65" fmla="*/ 2446 h 2546"/>
                    <a:gd name="T66" fmla="*/ 410 w 1380"/>
                    <a:gd name="T67" fmla="*/ 2484 h 2546"/>
                    <a:gd name="T68" fmla="*/ 438 w 1380"/>
                    <a:gd name="T69" fmla="*/ 2514 h 2546"/>
                    <a:gd name="T70" fmla="*/ 472 w 1380"/>
                    <a:gd name="T71" fmla="*/ 2534 h 2546"/>
                    <a:gd name="T72" fmla="*/ 512 w 1380"/>
                    <a:gd name="T73" fmla="*/ 2546 h 2546"/>
                    <a:gd name="T74" fmla="*/ 528 w 1380"/>
                    <a:gd name="T75" fmla="*/ 2546 h 2546"/>
                    <a:gd name="T76" fmla="*/ 568 w 1380"/>
                    <a:gd name="T77" fmla="*/ 2540 h 2546"/>
                    <a:gd name="T78" fmla="*/ 606 w 1380"/>
                    <a:gd name="T79" fmla="*/ 2522 h 2546"/>
                    <a:gd name="T80" fmla="*/ 636 w 1380"/>
                    <a:gd name="T81" fmla="*/ 2494 h 2546"/>
                    <a:gd name="T82" fmla="*/ 656 w 1380"/>
                    <a:gd name="T83" fmla="*/ 2460 h 2546"/>
                    <a:gd name="T84" fmla="*/ 668 w 1380"/>
                    <a:gd name="T85" fmla="*/ 2420 h 2546"/>
                    <a:gd name="T86" fmla="*/ 712 w 1380"/>
                    <a:gd name="T87" fmla="*/ 1486 h 2546"/>
                    <a:gd name="T88" fmla="*/ 714 w 1380"/>
                    <a:gd name="T89" fmla="*/ 2420 h 2546"/>
                    <a:gd name="T90" fmla="*/ 724 w 1380"/>
                    <a:gd name="T91" fmla="*/ 2460 h 2546"/>
                    <a:gd name="T92" fmla="*/ 744 w 1380"/>
                    <a:gd name="T93" fmla="*/ 2494 h 2546"/>
                    <a:gd name="T94" fmla="*/ 774 w 1380"/>
                    <a:gd name="T95" fmla="*/ 2522 h 2546"/>
                    <a:gd name="T96" fmla="*/ 812 w 1380"/>
                    <a:gd name="T97" fmla="*/ 2540 h 2546"/>
                    <a:gd name="T98" fmla="*/ 854 w 1380"/>
                    <a:gd name="T99" fmla="*/ 2546 h 2546"/>
                    <a:gd name="T100" fmla="*/ 868 w 1380"/>
                    <a:gd name="T101" fmla="*/ 2546 h 2546"/>
                    <a:gd name="T102" fmla="*/ 908 w 1380"/>
                    <a:gd name="T103" fmla="*/ 2534 h 2546"/>
                    <a:gd name="T104" fmla="*/ 944 w 1380"/>
                    <a:gd name="T105" fmla="*/ 2514 h 2546"/>
                    <a:gd name="T106" fmla="*/ 970 w 1380"/>
                    <a:gd name="T107" fmla="*/ 2484 h 2546"/>
                    <a:gd name="T108" fmla="*/ 988 w 1380"/>
                    <a:gd name="T109" fmla="*/ 2446 h 2546"/>
                    <a:gd name="T110" fmla="*/ 994 w 1380"/>
                    <a:gd name="T111" fmla="*/ 2406 h 2546"/>
                    <a:gd name="T112" fmla="*/ 964 w 1380"/>
                    <a:gd name="T113" fmla="*/ 322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2546">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mn-ea"/>
                  </a:endParaRPr>
                </a:p>
              </p:txBody>
            </p:sp>
          </p:grpSp>
        </p:grpSp>
      </p:grpSp>
      <p:grpSp>
        <p:nvGrpSpPr>
          <p:cNvPr id="250" name="组合 249"/>
          <p:cNvGrpSpPr/>
          <p:nvPr/>
        </p:nvGrpSpPr>
        <p:grpSpPr>
          <a:xfrm>
            <a:off x="1701395" y="4556856"/>
            <a:ext cx="8772684" cy="0"/>
            <a:chOff x="1276046" y="3493842"/>
            <a:chExt cx="6579513" cy="0"/>
          </a:xfrm>
        </p:grpSpPr>
        <p:cxnSp>
          <p:nvCxnSpPr>
            <p:cNvPr id="251" name="直接连接符 250"/>
            <p:cNvCxnSpPr/>
            <p:nvPr/>
          </p:nvCxnSpPr>
          <p:spPr>
            <a:xfrm>
              <a:off x="1276046" y="3493842"/>
              <a:ext cx="241823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5437326" y="3493842"/>
              <a:ext cx="241823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53" name="组合 252"/>
          <p:cNvGrpSpPr/>
          <p:nvPr/>
        </p:nvGrpSpPr>
        <p:grpSpPr>
          <a:xfrm>
            <a:off x="1600200" y="5051667"/>
            <a:ext cx="8892767" cy="553998"/>
            <a:chOff x="1200149" y="3864947"/>
            <a:chExt cx="6669575" cy="415498"/>
          </a:xfrm>
        </p:grpSpPr>
        <p:sp>
          <p:nvSpPr>
            <p:cNvPr id="254" name="矩形 253"/>
            <p:cNvSpPr/>
            <p:nvPr/>
          </p:nvSpPr>
          <p:spPr>
            <a:xfrm>
              <a:off x="1200149" y="3864947"/>
              <a:ext cx="2508295" cy="415498"/>
            </a:xfrm>
            <a:prstGeom prst="rect">
              <a:avLst/>
            </a:prstGeom>
          </p:spPr>
          <p:txBody>
            <a:bodyPr wrap="square">
              <a:spAutoFit/>
            </a:bodyPr>
            <a:lstStyle/>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我们坚持以客户为中心，快速响应客户需求，持续为客户创造长期价值进而成就客户。我们坚持以客户为中心</a:t>
              </a:r>
              <a:endParaRPr lang="en-US" altLang="zh-CN" sz="1000" dirty="0">
                <a:solidFill>
                  <a:schemeClr val="accent1"/>
                </a:solidFill>
                <a:latin typeface="+mn-ea"/>
              </a:endParaRPr>
            </a:p>
          </p:txBody>
        </p:sp>
        <p:sp>
          <p:nvSpPr>
            <p:cNvPr id="255" name="矩形 254"/>
            <p:cNvSpPr/>
            <p:nvPr/>
          </p:nvSpPr>
          <p:spPr>
            <a:xfrm>
              <a:off x="5437326" y="3864947"/>
              <a:ext cx="2432398" cy="415498"/>
            </a:xfrm>
            <a:prstGeom prst="rect">
              <a:avLst/>
            </a:prstGeom>
          </p:spPr>
          <p:txBody>
            <a:bodyPr wrap="square">
              <a:spAutoFit/>
            </a:bodyPr>
            <a:lstStyle/>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我们坚持以客户为中心，快速响应客户需求，持续为客户创造长期价值进而成就客户。我们坚持以客户为中心</a:t>
              </a:r>
              <a:endParaRPr lang="en-US" altLang="zh-CN" sz="1000" dirty="0">
                <a:solidFill>
                  <a:schemeClr val="accent1"/>
                </a:solidFill>
                <a:latin typeface="+mn-ea"/>
              </a:endParaRPr>
            </a:p>
          </p:txBody>
        </p:sp>
      </p:grpSp>
      <p:grpSp>
        <p:nvGrpSpPr>
          <p:cNvPr id="256" name="组合 255"/>
          <p:cNvGrpSpPr/>
          <p:nvPr/>
        </p:nvGrpSpPr>
        <p:grpSpPr>
          <a:xfrm>
            <a:off x="2791441" y="4611512"/>
            <a:ext cx="6611487" cy="523348"/>
            <a:chOff x="2093578" y="3534827"/>
            <a:chExt cx="4958615" cy="392511"/>
          </a:xfrm>
        </p:grpSpPr>
        <p:sp>
          <p:nvSpPr>
            <p:cNvPr id="257" name="矩形 256"/>
            <p:cNvSpPr/>
            <p:nvPr/>
          </p:nvSpPr>
          <p:spPr>
            <a:xfrm>
              <a:off x="2093578" y="3534827"/>
              <a:ext cx="797334" cy="392511"/>
            </a:xfrm>
            <a:prstGeom prst="rect">
              <a:avLst/>
            </a:prstGeom>
          </p:spPr>
          <p:txBody>
            <a:bodyPr wrap="none">
              <a:spAutoFit/>
            </a:bodyPr>
            <a:lstStyle/>
            <a:p>
              <a:pPr algn="ctr">
                <a:lnSpc>
                  <a:spcPct val="150000"/>
                </a:lnSpc>
              </a:pPr>
              <a:r>
                <a:rPr lang="en-US" altLang="zh-CN" sz="1865" b="1" dirty="0">
                  <a:solidFill>
                    <a:schemeClr val="accent4"/>
                  </a:solidFill>
                  <a:latin typeface="+mn-ea"/>
                </a:rPr>
                <a:t>586,000</a:t>
              </a:r>
            </a:p>
          </p:txBody>
        </p:sp>
        <p:sp>
          <p:nvSpPr>
            <p:cNvPr id="258" name="矩形 257"/>
            <p:cNvSpPr/>
            <p:nvPr/>
          </p:nvSpPr>
          <p:spPr>
            <a:xfrm>
              <a:off x="6254859" y="3534827"/>
              <a:ext cx="797334" cy="392511"/>
            </a:xfrm>
            <a:prstGeom prst="rect">
              <a:avLst/>
            </a:prstGeom>
          </p:spPr>
          <p:txBody>
            <a:bodyPr wrap="none">
              <a:spAutoFit/>
            </a:bodyPr>
            <a:lstStyle/>
            <a:p>
              <a:pPr algn="ctr">
                <a:lnSpc>
                  <a:spcPct val="150000"/>
                </a:lnSpc>
              </a:pPr>
              <a:r>
                <a:rPr lang="en-US" altLang="zh-CN" sz="1865" b="1" dirty="0">
                  <a:solidFill>
                    <a:schemeClr val="accent2"/>
                  </a:solidFill>
                  <a:latin typeface="+mn-ea"/>
                </a:rPr>
                <a:t>720,000</a:t>
              </a:r>
            </a:p>
          </p:txBody>
        </p:sp>
      </p:grpSp>
      <p:grpSp>
        <p:nvGrpSpPr>
          <p:cNvPr id="259" name="组合 258"/>
          <p:cNvGrpSpPr/>
          <p:nvPr/>
        </p:nvGrpSpPr>
        <p:grpSpPr>
          <a:xfrm>
            <a:off x="10667797" y="2568445"/>
            <a:ext cx="931670" cy="1820815"/>
            <a:chOff x="8000839" y="2097785"/>
            <a:chExt cx="698752" cy="1365612"/>
          </a:xfrm>
        </p:grpSpPr>
        <p:sp>
          <p:nvSpPr>
            <p:cNvPr id="260" name="矩形 259"/>
            <p:cNvSpPr/>
            <p:nvPr/>
          </p:nvSpPr>
          <p:spPr>
            <a:xfrm>
              <a:off x="8000839" y="2097785"/>
              <a:ext cx="698749" cy="623248"/>
            </a:xfrm>
            <a:prstGeom prst="rect">
              <a:avLst/>
            </a:prstGeom>
          </p:spPr>
          <p:txBody>
            <a:bodyPr wrap="none">
              <a:spAutoFit/>
            </a:bodyPr>
            <a:lstStyle/>
            <a:p>
              <a:pPr algn="ctr">
                <a:lnSpc>
                  <a:spcPct val="150000"/>
                </a:lnSpc>
              </a:pPr>
              <a:r>
                <a:rPr lang="en-US" altLang="zh-CN" sz="3200" dirty="0">
                  <a:solidFill>
                    <a:schemeClr val="accent2"/>
                  </a:solidFill>
                  <a:latin typeface="+mn-ea"/>
                </a:rPr>
                <a:t>80%</a:t>
              </a:r>
            </a:p>
          </p:txBody>
        </p:sp>
        <p:sp>
          <p:nvSpPr>
            <p:cNvPr id="261" name="矩形 260"/>
            <p:cNvSpPr/>
            <p:nvPr/>
          </p:nvSpPr>
          <p:spPr>
            <a:xfrm>
              <a:off x="8000842" y="2840149"/>
              <a:ext cx="698749" cy="623248"/>
            </a:xfrm>
            <a:prstGeom prst="rect">
              <a:avLst/>
            </a:prstGeom>
          </p:spPr>
          <p:txBody>
            <a:bodyPr wrap="none">
              <a:spAutoFit/>
            </a:bodyPr>
            <a:lstStyle/>
            <a:p>
              <a:pPr algn="ctr">
                <a:lnSpc>
                  <a:spcPct val="150000"/>
                </a:lnSpc>
              </a:pPr>
              <a:r>
                <a:rPr lang="en-US" altLang="zh-CN" sz="3200" dirty="0">
                  <a:solidFill>
                    <a:schemeClr val="accent2"/>
                  </a:solidFill>
                  <a:latin typeface="+mn-ea"/>
                </a:rPr>
                <a:t>40%</a:t>
              </a:r>
            </a:p>
          </p:txBody>
        </p:sp>
      </p:grpSp>
      <p:grpSp>
        <p:nvGrpSpPr>
          <p:cNvPr id="262" name="组合 261"/>
          <p:cNvGrpSpPr/>
          <p:nvPr/>
        </p:nvGrpSpPr>
        <p:grpSpPr>
          <a:xfrm>
            <a:off x="3788229" y="1896150"/>
            <a:ext cx="1137477" cy="523348"/>
            <a:chOff x="3788229" y="1997750"/>
            <a:chExt cx="1137477" cy="523348"/>
          </a:xfrm>
        </p:grpSpPr>
        <p:sp>
          <p:nvSpPr>
            <p:cNvPr id="263" name="矩形 262"/>
            <p:cNvSpPr/>
            <p:nvPr/>
          </p:nvSpPr>
          <p:spPr>
            <a:xfrm>
              <a:off x="3788229" y="1997750"/>
              <a:ext cx="736099" cy="523348"/>
            </a:xfrm>
            <a:prstGeom prst="rect">
              <a:avLst/>
            </a:prstGeom>
          </p:spPr>
          <p:txBody>
            <a:bodyPr wrap="none">
              <a:spAutoFit/>
            </a:bodyPr>
            <a:lstStyle/>
            <a:p>
              <a:pPr algn="ctr">
                <a:lnSpc>
                  <a:spcPct val="150000"/>
                </a:lnSpc>
              </a:pPr>
              <a:r>
                <a:rPr lang="en-US" altLang="zh-CN" sz="1865" b="1" dirty="0">
                  <a:solidFill>
                    <a:schemeClr val="accent4"/>
                  </a:solidFill>
                  <a:latin typeface="+mn-ea"/>
                </a:rPr>
                <a:t>2014</a:t>
              </a:r>
            </a:p>
          </p:txBody>
        </p:sp>
        <p:sp>
          <p:nvSpPr>
            <p:cNvPr id="264" name="Freeform 74"/>
            <p:cNvSpPr>
              <a:spLocks noEditPoints="1"/>
            </p:cNvSpPr>
            <p:nvPr/>
          </p:nvSpPr>
          <p:spPr bwMode="auto">
            <a:xfrm>
              <a:off x="4601856" y="2116549"/>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2"/>
                </a:solidFill>
                <a:latin typeface="+mn-ea"/>
              </a:endParaRPr>
            </a:p>
          </p:txBody>
        </p:sp>
      </p:grpSp>
      <p:grpSp>
        <p:nvGrpSpPr>
          <p:cNvPr id="265" name="组合 264"/>
          <p:cNvGrpSpPr/>
          <p:nvPr/>
        </p:nvGrpSpPr>
        <p:grpSpPr>
          <a:xfrm>
            <a:off x="7272583" y="1896150"/>
            <a:ext cx="1150780" cy="523348"/>
            <a:chOff x="7272583" y="1997750"/>
            <a:chExt cx="1150780" cy="523348"/>
          </a:xfrm>
        </p:grpSpPr>
        <p:sp>
          <p:nvSpPr>
            <p:cNvPr id="266" name="矩形 265"/>
            <p:cNvSpPr/>
            <p:nvPr/>
          </p:nvSpPr>
          <p:spPr>
            <a:xfrm>
              <a:off x="7687264" y="1997750"/>
              <a:ext cx="736099" cy="523348"/>
            </a:xfrm>
            <a:prstGeom prst="rect">
              <a:avLst/>
            </a:prstGeom>
          </p:spPr>
          <p:txBody>
            <a:bodyPr wrap="none">
              <a:spAutoFit/>
            </a:bodyPr>
            <a:lstStyle/>
            <a:p>
              <a:pPr algn="ctr">
                <a:lnSpc>
                  <a:spcPct val="150000"/>
                </a:lnSpc>
              </a:pPr>
              <a:r>
                <a:rPr lang="en-US" altLang="zh-CN" sz="1865" b="1" dirty="0">
                  <a:solidFill>
                    <a:schemeClr val="accent2"/>
                  </a:solidFill>
                  <a:latin typeface="+mn-ea"/>
                </a:rPr>
                <a:t>2015</a:t>
              </a:r>
            </a:p>
          </p:txBody>
        </p:sp>
        <p:sp>
          <p:nvSpPr>
            <p:cNvPr id="267" name="Freeform 74"/>
            <p:cNvSpPr>
              <a:spLocks noEditPoints="1"/>
            </p:cNvSpPr>
            <p:nvPr/>
          </p:nvSpPr>
          <p:spPr bwMode="auto">
            <a:xfrm>
              <a:off x="7272583" y="2116549"/>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2"/>
                </a:solidFill>
                <a:latin typeface="+mn-ea"/>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base">
                                        <p:cTn id="7" dur="500" fill="hold"/>
                                        <p:tgtEl>
                                          <p:spTgt spid="262"/>
                                        </p:tgtEl>
                                        <p:attrNameLst>
                                          <p:attrName>ppt_x</p:attrName>
                                        </p:attrNameLst>
                                      </p:cBhvr>
                                      <p:tavLst>
                                        <p:tav tm="0">
                                          <p:val>
                                            <p:strVal val="0-#ppt_w/2"/>
                                          </p:val>
                                        </p:tav>
                                        <p:tav tm="100000">
                                          <p:val>
                                            <p:strVal val="#ppt_x"/>
                                          </p:val>
                                        </p:tav>
                                      </p:tavLst>
                                    </p:anim>
                                    <p:anim calcmode="lin" valueType="num">
                                      <p:cBhvr additive="base">
                                        <p:cTn id="8" dur="500" fill="hold"/>
                                        <p:tgtEl>
                                          <p:spTgt spid="26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65"/>
                                        </p:tgtEl>
                                        <p:attrNameLst>
                                          <p:attrName>style.visibility</p:attrName>
                                        </p:attrNameLst>
                                      </p:cBhvr>
                                      <p:to>
                                        <p:strVal val="visible"/>
                                      </p:to>
                                    </p:set>
                                    <p:anim calcmode="lin" valueType="num">
                                      <p:cBhvr additive="base">
                                        <p:cTn id="11" dur="500" fill="hold"/>
                                        <p:tgtEl>
                                          <p:spTgt spid="265"/>
                                        </p:tgtEl>
                                        <p:attrNameLst>
                                          <p:attrName>ppt_x</p:attrName>
                                        </p:attrNameLst>
                                      </p:cBhvr>
                                      <p:tavLst>
                                        <p:tav tm="0">
                                          <p:val>
                                            <p:strVal val="1+#ppt_w/2"/>
                                          </p:val>
                                        </p:tav>
                                        <p:tav tm="100000">
                                          <p:val>
                                            <p:strVal val="#ppt_x"/>
                                          </p:val>
                                        </p:tav>
                                      </p:tavLst>
                                    </p:anim>
                                    <p:anim calcmode="lin" valueType="num">
                                      <p:cBhvr additive="base">
                                        <p:cTn id="12"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 calcmode="lin" valueType="num">
                                      <p:cBhvr>
                                        <p:cTn id="19" dur="500" fill="hold"/>
                                        <p:tgtEl>
                                          <p:spTgt spid="48"/>
                                        </p:tgtEl>
                                        <p:attrNameLst>
                                          <p:attrName>style.rotation</p:attrName>
                                        </p:attrNameLst>
                                      </p:cBhvr>
                                      <p:tavLst>
                                        <p:tav tm="0">
                                          <p:val>
                                            <p:fltVal val="360"/>
                                          </p:val>
                                        </p:tav>
                                        <p:tav tm="100000">
                                          <p:val>
                                            <p:fltVal val="0"/>
                                          </p:val>
                                        </p:tav>
                                      </p:tavLst>
                                    </p:anim>
                                    <p:animEffect transition="in" filter="fade">
                                      <p:cBhvr>
                                        <p:cTn id="20" dur="500"/>
                                        <p:tgtEl>
                                          <p:spTgt spid="4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
                                        <p:tgtEl>
                                          <p:spTgt spid="55"/>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35"/>
                                        </p:tgtEl>
                                        <p:attrNameLst>
                                          <p:attrName>style.visibility</p:attrName>
                                        </p:attrNameLst>
                                      </p:cBhvr>
                                      <p:to>
                                        <p:strVal val="visible"/>
                                      </p:to>
                                    </p:set>
                                    <p:animEffect transition="in" filter="fade">
                                      <p:cBhvr>
                                        <p:cTn id="28" dur="100"/>
                                        <p:tgtEl>
                                          <p:spTgt spid="235"/>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20"/>
                                        </p:tgtEl>
                                        <p:attrNameLst>
                                          <p:attrName>style.visibility</p:attrName>
                                        </p:attrNameLst>
                                      </p:cBhvr>
                                      <p:to>
                                        <p:strVal val="visible"/>
                                      </p:to>
                                    </p:set>
                                    <p:animEffect transition="in" filter="fade">
                                      <p:cBhvr>
                                        <p:cTn id="32" dur="100"/>
                                        <p:tgtEl>
                                          <p:spTgt spid="22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fade">
                                      <p:cBhvr>
                                        <p:cTn id="36" dur="100"/>
                                        <p:tgtEl>
                                          <p:spTgt spid="205"/>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90"/>
                                        </p:tgtEl>
                                        <p:attrNameLst>
                                          <p:attrName>style.visibility</p:attrName>
                                        </p:attrNameLst>
                                      </p:cBhvr>
                                      <p:to>
                                        <p:strVal val="visible"/>
                                      </p:to>
                                    </p:set>
                                    <p:animEffect transition="in" filter="fade">
                                      <p:cBhvr>
                                        <p:cTn id="40" dur="100"/>
                                        <p:tgtEl>
                                          <p:spTgt spid="19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75"/>
                                        </p:tgtEl>
                                        <p:attrNameLst>
                                          <p:attrName>style.visibility</p:attrName>
                                        </p:attrNameLst>
                                      </p:cBhvr>
                                      <p:to>
                                        <p:strVal val="visible"/>
                                      </p:to>
                                    </p:set>
                                    <p:animEffect transition="in" filter="fade">
                                      <p:cBhvr>
                                        <p:cTn id="44" dur="100"/>
                                        <p:tgtEl>
                                          <p:spTgt spid="175"/>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60"/>
                                        </p:tgtEl>
                                        <p:attrNameLst>
                                          <p:attrName>style.visibility</p:attrName>
                                        </p:attrNameLst>
                                      </p:cBhvr>
                                      <p:to>
                                        <p:strVal val="visible"/>
                                      </p:to>
                                    </p:set>
                                    <p:animEffect transition="in" filter="fade">
                                      <p:cBhvr>
                                        <p:cTn id="48" dur="100"/>
                                        <p:tgtEl>
                                          <p:spTgt spid="160"/>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145"/>
                                        </p:tgtEl>
                                        <p:attrNameLst>
                                          <p:attrName>style.visibility</p:attrName>
                                        </p:attrNameLst>
                                      </p:cBhvr>
                                      <p:to>
                                        <p:strVal val="visible"/>
                                      </p:to>
                                    </p:set>
                                    <p:animEffect transition="in" filter="fade">
                                      <p:cBhvr>
                                        <p:cTn id="52" dur="100"/>
                                        <p:tgtEl>
                                          <p:spTgt spid="145"/>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130"/>
                                        </p:tgtEl>
                                        <p:attrNameLst>
                                          <p:attrName>style.visibility</p:attrName>
                                        </p:attrNameLst>
                                      </p:cBhvr>
                                      <p:to>
                                        <p:strVal val="visible"/>
                                      </p:to>
                                    </p:set>
                                    <p:animEffect transition="in" filter="fade">
                                      <p:cBhvr>
                                        <p:cTn id="56" dur="100"/>
                                        <p:tgtEl>
                                          <p:spTgt spid="130"/>
                                        </p:tgtEl>
                                      </p:cBhvr>
                                    </p:animEffect>
                                  </p:childTnLst>
                                </p:cTn>
                              </p:par>
                            </p:childTnLst>
                          </p:cTn>
                        </p:par>
                        <p:par>
                          <p:cTn id="57" fill="hold">
                            <p:stCondLst>
                              <p:cond delay="5000"/>
                            </p:stCondLst>
                            <p:childTnLst>
                              <p:par>
                                <p:cTn id="58" presetID="10" presetClass="entr" presetSubtype="0" fill="hold"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100"/>
                                        <p:tgtEl>
                                          <p:spTgt spid="70"/>
                                        </p:tgtEl>
                                      </p:cBhvr>
                                    </p:animEffect>
                                  </p:childTnLst>
                                </p:cTn>
                              </p:par>
                            </p:childTnLst>
                          </p:cTn>
                        </p:par>
                        <p:par>
                          <p:cTn id="61" fill="hold">
                            <p:stCondLst>
                              <p:cond delay="5500"/>
                            </p:stCondLst>
                            <p:childTnLst>
                              <p:par>
                                <p:cTn id="62" presetID="2" presetClass="entr" presetSubtype="8"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fill="hold"/>
                                        <p:tgtEl>
                                          <p:spTgt spid="52"/>
                                        </p:tgtEl>
                                        <p:attrNameLst>
                                          <p:attrName>ppt_x</p:attrName>
                                        </p:attrNameLst>
                                      </p:cBhvr>
                                      <p:tavLst>
                                        <p:tav tm="0">
                                          <p:val>
                                            <p:strVal val="0-#ppt_w/2"/>
                                          </p:val>
                                        </p:tav>
                                        <p:tav tm="100000">
                                          <p:val>
                                            <p:strVal val="#ppt_x"/>
                                          </p:val>
                                        </p:tav>
                                      </p:tavLst>
                                    </p:anim>
                                    <p:anim calcmode="lin" valueType="num">
                                      <p:cBhvr additive="base">
                                        <p:cTn id="65" dur="500" fill="hold"/>
                                        <p:tgtEl>
                                          <p:spTgt spid="52"/>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259"/>
                                        </p:tgtEl>
                                        <p:attrNameLst>
                                          <p:attrName>style.visibility</p:attrName>
                                        </p:attrNameLst>
                                      </p:cBhvr>
                                      <p:to>
                                        <p:strVal val="visible"/>
                                      </p:to>
                                    </p:set>
                                    <p:anim calcmode="lin" valueType="num">
                                      <p:cBhvr additive="base">
                                        <p:cTn id="68" dur="500" fill="hold"/>
                                        <p:tgtEl>
                                          <p:spTgt spid="259"/>
                                        </p:tgtEl>
                                        <p:attrNameLst>
                                          <p:attrName>ppt_x</p:attrName>
                                        </p:attrNameLst>
                                      </p:cBhvr>
                                      <p:tavLst>
                                        <p:tav tm="0">
                                          <p:val>
                                            <p:strVal val="1+#ppt_w/2"/>
                                          </p:val>
                                        </p:tav>
                                        <p:tav tm="100000">
                                          <p:val>
                                            <p:strVal val="#ppt_x"/>
                                          </p:val>
                                        </p:tav>
                                      </p:tavLst>
                                    </p:anim>
                                    <p:anim calcmode="lin" valueType="num">
                                      <p:cBhvr additive="base">
                                        <p:cTn id="69" dur="500" fill="hold"/>
                                        <p:tgtEl>
                                          <p:spTgt spid="259"/>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37" presetClass="entr" presetSubtype="0" fill="hold" nodeType="afterEffect">
                                  <p:stCondLst>
                                    <p:cond delay="0"/>
                                  </p:stCondLst>
                                  <p:childTnLst>
                                    <p:set>
                                      <p:cBhvr>
                                        <p:cTn id="72" dur="1" fill="hold">
                                          <p:stCondLst>
                                            <p:cond delay="0"/>
                                          </p:stCondLst>
                                        </p:cTn>
                                        <p:tgtEl>
                                          <p:spTgt spid="250"/>
                                        </p:tgtEl>
                                        <p:attrNameLst>
                                          <p:attrName>style.visibility</p:attrName>
                                        </p:attrNameLst>
                                      </p:cBhvr>
                                      <p:to>
                                        <p:strVal val="visible"/>
                                      </p:to>
                                    </p:set>
                                    <p:animEffect transition="in" filter="fade">
                                      <p:cBhvr>
                                        <p:cTn id="73" dur="1000"/>
                                        <p:tgtEl>
                                          <p:spTgt spid="250"/>
                                        </p:tgtEl>
                                      </p:cBhvr>
                                    </p:animEffect>
                                    <p:anim calcmode="lin" valueType="num">
                                      <p:cBhvr>
                                        <p:cTn id="74" dur="1000" fill="hold"/>
                                        <p:tgtEl>
                                          <p:spTgt spid="250"/>
                                        </p:tgtEl>
                                        <p:attrNameLst>
                                          <p:attrName>ppt_x</p:attrName>
                                        </p:attrNameLst>
                                      </p:cBhvr>
                                      <p:tavLst>
                                        <p:tav tm="0">
                                          <p:val>
                                            <p:strVal val="#ppt_x"/>
                                          </p:val>
                                        </p:tav>
                                        <p:tav tm="100000">
                                          <p:val>
                                            <p:strVal val="#ppt_x"/>
                                          </p:val>
                                        </p:tav>
                                      </p:tavLst>
                                    </p:anim>
                                    <p:anim calcmode="lin" valueType="num">
                                      <p:cBhvr>
                                        <p:cTn id="75" dur="900" decel="100000" fill="hold"/>
                                        <p:tgtEl>
                                          <p:spTgt spid="250"/>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50"/>
                                        </p:tgtEl>
                                        <p:attrNameLst>
                                          <p:attrName>ppt_y</p:attrName>
                                        </p:attrNameLst>
                                      </p:cBhvr>
                                      <p:tavLst>
                                        <p:tav tm="0">
                                          <p:val>
                                            <p:strVal val="#ppt_y-.03"/>
                                          </p:val>
                                        </p:tav>
                                        <p:tav tm="100000">
                                          <p:val>
                                            <p:strVal val="#ppt_y"/>
                                          </p:val>
                                        </p:tav>
                                      </p:tavLst>
                                    </p:anim>
                                  </p:childTnLst>
                                </p:cTn>
                              </p:par>
                            </p:childTnLst>
                          </p:cTn>
                        </p:par>
                        <p:par>
                          <p:cTn id="77" fill="hold">
                            <p:stCondLst>
                              <p:cond delay="7000"/>
                            </p:stCondLst>
                            <p:childTnLst>
                              <p:par>
                                <p:cTn id="78" presetID="10" presetClass="entr" presetSubtype="0" fill="hold" nodeType="afterEffect">
                                  <p:stCondLst>
                                    <p:cond delay="0"/>
                                  </p:stCondLst>
                                  <p:childTnLst>
                                    <p:set>
                                      <p:cBhvr>
                                        <p:cTn id="79" dur="1" fill="hold">
                                          <p:stCondLst>
                                            <p:cond delay="0"/>
                                          </p:stCondLst>
                                        </p:cTn>
                                        <p:tgtEl>
                                          <p:spTgt spid="256"/>
                                        </p:tgtEl>
                                        <p:attrNameLst>
                                          <p:attrName>style.visibility</p:attrName>
                                        </p:attrNameLst>
                                      </p:cBhvr>
                                      <p:to>
                                        <p:strVal val="visible"/>
                                      </p:to>
                                    </p:set>
                                    <p:animEffect transition="in" filter="fade">
                                      <p:cBhvr>
                                        <p:cTn id="80" dur="500"/>
                                        <p:tgtEl>
                                          <p:spTgt spid="256"/>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253"/>
                                        </p:tgtEl>
                                        <p:attrNameLst>
                                          <p:attrName>style.visibility</p:attrName>
                                        </p:attrNameLst>
                                      </p:cBhvr>
                                      <p:to>
                                        <p:strVal val="visible"/>
                                      </p:to>
                                    </p:set>
                                    <p:animEffect transition="in" filter="fade">
                                      <p:cBhvr>
                                        <p:cTn id="84" dur="500"/>
                                        <p:tgtEl>
                                          <p:spTgt spid="253"/>
                                        </p:tgtEl>
                                      </p:cBhvr>
                                    </p:animEffect>
                                    <p:anim calcmode="lin" valueType="num">
                                      <p:cBhvr>
                                        <p:cTn id="85" dur="500" fill="hold"/>
                                        <p:tgtEl>
                                          <p:spTgt spid="253"/>
                                        </p:tgtEl>
                                        <p:attrNameLst>
                                          <p:attrName>ppt_x</p:attrName>
                                        </p:attrNameLst>
                                      </p:cBhvr>
                                      <p:tavLst>
                                        <p:tav tm="0">
                                          <p:val>
                                            <p:strVal val="#ppt_x"/>
                                          </p:val>
                                        </p:tav>
                                        <p:tav tm="100000">
                                          <p:val>
                                            <p:strVal val="#ppt_x"/>
                                          </p:val>
                                        </p:tav>
                                      </p:tavLst>
                                    </p:anim>
                                    <p:anim calcmode="lin" valueType="num">
                                      <p:cBhvr>
                                        <p:cTn id="86" dur="500" fill="hold"/>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我们与竞争对手的一些比较</a:t>
            </a:r>
          </a:p>
        </p:txBody>
      </p:sp>
      <p:grpSp>
        <p:nvGrpSpPr>
          <p:cNvPr id="272" name="组合 271"/>
          <p:cNvGrpSpPr/>
          <p:nvPr/>
        </p:nvGrpSpPr>
        <p:grpSpPr>
          <a:xfrm>
            <a:off x="6666988" y="2446862"/>
            <a:ext cx="1144931" cy="2958347"/>
            <a:chOff x="5020137" y="1827564"/>
            <a:chExt cx="858698" cy="2218760"/>
          </a:xfrm>
          <a:solidFill>
            <a:schemeClr val="accent3"/>
          </a:solidFill>
        </p:grpSpPr>
        <p:sp>
          <p:nvSpPr>
            <p:cNvPr id="273" name="Freeform 6"/>
            <p:cNvSpPr/>
            <p:nvPr/>
          </p:nvSpPr>
          <p:spPr bwMode="auto">
            <a:xfrm>
              <a:off x="5020137" y="2217051"/>
              <a:ext cx="858698" cy="1829273"/>
            </a:xfrm>
            <a:custGeom>
              <a:avLst/>
              <a:gdLst>
                <a:gd name="T0" fmla="*/ 1226 w 1228"/>
                <a:gd name="T1" fmla="*/ 234 h 2616"/>
                <a:gd name="T2" fmla="*/ 1196 w 1228"/>
                <a:gd name="T3" fmla="*/ 136 h 2616"/>
                <a:gd name="T4" fmla="*/ 1134 w 1228"/>
                <a:gd name="T5" fmla="*/ 60 h 2616"/>
                <a:gd name="T6" fmla="*/ 1046 w 1228"/>
                <a:gd name="T7" fmla="*/ 12 h 2616"/>
                <a:gd name="T8" fmla="*/ 788 w 1228"/>
                <a:gd name="T9" fmla="*/ 0 h 2616"/>
                <a:gd name="T10" fmla="*/ 768 w 1228"/>
                <a:gd name="T11" fmla="*/ 160 h 2616"/>
                <a:gd name="T12" fmla="*/ 700 w 1228"/>
                <a:gd name="T13" fmla="*/ 398 h 2616"/>
                <a:gd name="T14" fmla="*/ 670 w 1228"/>
                <a:gd name="T15" fmla="*/ 280 h 2616"/>
                <a:gd name="T16" fmla="*/ 674 w 1228"/>
                <a:gd name="T17" fmla="*/ 128 h 2616"/>
                <a:gd name="T18" fmla="*/ 598 w 1228"/>
                <a:gd name="T19" fmla="*/ 172 h 2616"/>
                <a:gd name="T20" fmla="*/ 546 w 1228"/>
                <a:gd name="T21" fmla="*/ 318 h 2616"/>
                <a:gd name="T22" fmla="*/ 506 w 1228"/>
                <a:gd name="T23" fmla="*/ 334 h 2616"/>
                <a:gd name="T24" fmla="*/ 452 w 1228"/>
                <a:gd name="T25" fmla="*/ 110 h 2616"/>
                <a:gd name="T26" fmla="*/ 260 w 1228"/>
                <a:gd name="T27" fmla="*/ 0 h 2616"/>
                <a:gd name="T28" fmla="*/ 158 w 1228"/>
                <a:gd name="T29" fmla="*/ 20 h 2616"/>
                <a:gd name="T30" fmla="*/ 76 w 1228"/>
                <a:gd name="T31" fmla="*/ 76 h 2616"/>
                <a:gd name="T32" fmla="*/ 20 w 1228"/>
                <a:gd name="T33" fmla="*/ 158 h 2616"/>
                <a:gd name="T34" fmla="*/ 0 w 1228"/>
                <a:gd name="T35" fmla="*/ 260 h 2616"/>
                <a:gd name="T36" fmla="*/ 8 w 1228"/>
                <a:gd name="T37" fmla="*/ 1214 h 2616"/>
                <a:gd name="T38" fmla="*/ 60 w 1228"/>
                <a:gd name="T39" fmla="*/ 1266 h 2616"/>
                <a:gd name="T40" fmla="*/ 120 w 1228"/>
                <a:gd name="T41" fmla="*/ 1272 h 2616"/>
                <a:gd name="T42" fmla="*/ 182 w 1228"/>
                <a:gd name="T43" fmla="*/ 1230 h 2616"/>
                <a:gd name="T44" fmla="*/ 200 w 1228"/>
                <a:gd name="T45" fmla="*/ 410 h 2616"/>
                <a:gd name="T46" fmla="*/ 298 w 1228"/>
                <a:gd name="T47" fmla="*/ 2502 h 2616"/>
                <a:gd name="T48" fmla="*/ 318 w 1228"/>
                <a:gd name="T49" fmla="*/ 2560 h 2616"/>
                <a:gd name="T50" fmla="*/ 384 w 1228"/>
                <a:gd name="T51" fmla="*/ 2610 h 2616"/>
                <a:gd name="T52" fmla="*/ 446 w 1228"/>
                <a:gd name="T53" fmla="*/ 2616 h 2616"/>
                <a:gd name="T54" fmla="*/ 482 w 1228"/>
                <a:gd name="T55" fmla="*/ 2610 h 2616"/>
                <a:gd name="T56" fmla="*/ 550 w 1228"/>
                <a:gd name="T57" fmla="*/ 2560 h 2616"/>
                <a:gd name="T58" fmla="*/ 570 w 1228"/>
                <a:gd name="T59" fmla="*/ 2502 h 2616"/>
                <a:gd name="T60" fmla="*/ 680 w 1228"/>
                <a:gd name="T61" fmla="*/ 2490 h 2616"/>
                <a:gd name="T62" fmla="*/ 686 w 1228"/>
                <a:gd name="T63" fmla="*/ 2528 h 2616"/>
                <a:gd name="T64" fmla="*/ 736 w 1228"/>
                <a:gd name="T65" fmla="*/ 2594 h 2616"/>
                <a:gd name="T66" fmla="*/ 792 w 1228"/>
                <a:gd name="T67" fmla="*/ 2614 h 2616"/>
                <a:gd name="T68" fmla="*/ 818 w 1228"/>
                <a:gd name="T69" fmla="*/ 2614 h 2616"/>
                <a:gd name="T70" fmla="*/ 876 w 1228"/>
                <a:gd name="T71" fmla="*/ 2594 h 2616"/>
                <a:gd name="T72" fmla="*/ 926 w 1228"/>
                <a:gd name="T73" fmla="*/ 2528 h 2616"/>
                <a:gd name="T74" fmla="*/ 932 w 1228"/>
                <a:gd name="T75" fmla="*/ 410 h 2616"/>
                <a:gd name="T76" fmla="*/ 1030 w 1228"/>
                <a:gd name="T77" fmla="*/ 1192 h 2616"/>
                <a:gd name="T78" fmla="*/ 1060 w 1228"/>
                <a:gd name="T79" fmla="*/ 1248 h 2616"/>
                <a:gd name="T80" fmla="*/ 1104 w 1228"/>
                <a:gd name="T81" fmla="*/ 1324 h 2616"/>
                <a:gd name="T82" fmla="*/ 1076 w 1228"/>
                <a:gd name="T83" fmla="*/ 1328 h 2616"/>
                <a:gd name="T84" fmla="*/ 1056 w 1228"/>
                <a:gd name="T85" fmla="*/ 1348 h 2616"/>
                <a:gd name="T86" fmla="*/ 1052 w 1228"/>
                <a:gd name="T87" fmla="*/ 1784 h 2616"/>
                <a:gd name="T88" fmla="*/ 1064 w 1228"/>
                <a:gd name="T89" fmla="*/ 1814 h 2616"/>
                <a:gd name="T90" fmla="*/ 1092 w 1228"/>
                <a:gd name="T91" fmla="*/ 1824 h 2616"/>
                <a:gd name="T92" fmla="*/ 1178 w 1228"/>
                <a:gd name="T93" fmla="*/ 1822 h 2616"/>
                <a:gd name="T94" fmla="*/ 1198 w 1228"/>
                <a:gd name="T95" fmla="*/ 1800 h 2616"/>
                <a:gd name="T96" fmla="*/ 1202 w 1228"/>
                <a:gd name="T97" fmla="*/ 1364 h 2616"/>
                <a:gd name="T98" fmla="*/ 1190 w 1228"/>
                <a:gd name="T99" fmla="*/ 1336 h 2616"/>
                <a:gd name="T100" fmla="*/ 1162 w 1228"/>
                <a:gd name="T101" fmla="*/ 1324 h 2616"/>
                <a:gd name="T102" fmla="*/ 1166 w 1228"/>
                <a:gd name="T103" fmla="*/ 1266 h 2616"/>
                <a:gd name="T104" fmla="*/ 1216 w 1228"/>
                <a:gd name="T105" fmla="*/ 1224 h 2616"/>
                <a:gd name="T106" fmla="*/ 1228 w 1228"/>
                <a:gd name="T107" fmla="*/ 1174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8" h="2616">
                  <a:moveTo>
                    <a:pt x="1228" y="1174"/>
                  </a:moveTo>
                  <a:lnTo>
                    <a:pt x="1228" y="260"/>
                  </a:lnTo>
                  <a:lnTo>
                    <a:pt x="1228" y="260"/>
                  </a:lnTo>
                  <a:lnTo>
                    <a:pt x="1226" y="234"/>
                  </a:lnTo>
                  <a:lnTo>
                    <a:pt x="1222" y="208"/>
                  </a:lnTo>
                  <a:lnTo>
                    <a:pt x="1216" y="182"/>
                  </a:lnTo>
                  <a:lnTo>
                    <a:pt x="1208" y="158"/>
                  </a:lnTo>
                  <a:lnTo>
                    <a:pt x="1196" y="136"/>
                  </a:lnTo>
                  <a:lnTo>
                    <a:pt x="1184" y="114"/>
                  </a:lnTo>
                  <a:lnTo>
                    <a:pt x="1168" y="94"/>
                  </a:lnTo>
                  <a:lnTo>
                    <a:pt x="1152" y="76"/>
                  </a:lnTo>
                  <a:lnTo>
                    <a:pt x="1134" y="60"/>
                  </a:lnTo>
                  <a:lnTo>
                    <a:pt x="1114" y="44"/>
                  </a:lnTo>
                  <a:lnTo>
                    <a:pt x="1092" y="32"/>
                  </a:lnTo>
                  <a:lnTo>
                    <a:pt x="1070" y="20"/>
                  </a:lnTo>
                  <a:lnTo>
                    <a:pt x="1046" y="12"/>
                  </a:lnTo>
                  <a:lnTo>
                    <a:pt x="1020" y="4"/>
                  </a:lnTo>
                  <a:lnTo>
                    <a:pt x="994" y="0"/>
                  </a:lnTo>
                  <a:lnTo>
                    <a:pt x="968" y="0"/>
                  </a:lnTo>
                  <a:lnTo>
                    <a:pt x="788" y="0"/>
                  </a:lnTo>
                  <a:lnTo>
                    <a:pt x="788" y="0"/>
                  </a:lnTo>
                  <a:lnTo>
                    <a:pt x="782" y="66"/>
                  </a:lnTo>
                  <a:lnTo>
                    <a:pt x="776" y="110"/>
                  </a:lnTo>
                  <a:lnTo>
                    <a:pt x="768" y="160"/>
                  </a:lnTo>
                  <a:lnTo>
                    <a:pt x="756" y="214"/>
                  </a:lnTo>
                  <a:lnTo>
                    <a:pt x="742" y="272"/>
                  </a:lnTo>
                  <a:lnTo>
                    <a:pt x="722" y="334"/>
                  </a:lnTo>
                  <a:lnTo>
                    <a:pt x="700" y="398"/>
                  </a:lnTo>
                  <a:lnTo>
                    <a:pt x="700" y="398"/>
                  </a:lnTo>
                  <a:lnTo>
                    <a:pt x="692" y="358"/>
                  </a:lnTo>
                  <a:lnTo>
                    <a:pt x="682" y="318"/>
                  </a:lnTo>
                  <a:lnTo>
                    <a:pt x="670" y="280"/>
                  </a:lnTo>
                  <a:lnTo>
                    <a:pt x="658" y="244"/>
                  </a:lnTo>
                  <a:lnTo>
                    <a:pt x="638" y="192"/>
                  </a:lnTo>
                  <a:lnTo>
                    <a:pt x="628" y="172"/>
                  </a:lnTo>
                  <a:lnTo>
                    <a:pt x="674" y="128"/>
                  </a:lnTo>
                  <a:lnTo>
                    <a:pt x="614" y="68"/>
                  </a:lnTo>
                  <a:lnTo>
                    <a:pt x="554" y="128"/>
                  </a:lnTo>
                  <a:lnTo>
                    <a:pt x="598" y="172"/>
                  </a:lnTo>
                  <a:lnTo>
                    <a:pt x="598" y="172"/>
                  </a:lnTo>
                  <a:lnTo>
                    <a:pt x="590" y="192"/>
                  </a:lnTo>
                  <a:lnTo>
                    <a:pt x="570" y="244"/>
                  </a:lnTo>
                  <a:lnTo>
                    <a:pt x="558" y="280"/>
                  </a:lnTo>
                  <a:lnTo>
                    <a:pt x="546" y="318"/>
                  </a:lnTo>
                  <a:lnTo>
                    <a:pt x="536" y="358"/>
                  </a:lnTo>
                  <a:lnTo>
                    <a:pt x="528" y="398"/>
                  </a:lnTo>
                  <a:lnTo>
                    <a:pt x="528" y="398"/>
                  </a:lnTo>
                  <a:lnTo>
                    <a:pt x="506" y="334"/>
                  </a:lnTo>
                  <a:lnTo>
                    <a:pt x="486" y="272"/>
                  </a:lnTo>
                  <a:lnTo>
                    <a:pt x="472" y="214"/>
                  </a:lnTo>
                  <a:lnTo>
                    <a:pt x="460" y="160"/>
                  </a:lnTo>
                  <a:lnTo>
                    <a:pt x="452" y="110"/>
                  </a:lnTo>
                  <a:lnTo>
                    <a:pt x="446" y="66"/>
                  </a:lnTo>
                  <a:lnTo>
                    <a:pt x="440" y="0"/>
                  </a:lnTo>
                  <a:lnTo>
                    <a:pt x="260" y="0"/>
                  </a:lnTo>
                  <a:lnTo>
                    <a:pt x="260" y="0"/>
                  </a:lnTo>
                  <a:lnTo>
                    <a:pt x="234" y="0"/>
                  </a:lnTo>
                  <a:lnTo>
                    <a:pt x="208" y="4"/>
                  </a:lnTo>
                  <a:lnTo>
                    <a:pt x="182" y="12"/>
                  </a:lnTo>
                  <a:lnTo>
                    <a:pt x="158" y="20"/>
                  </a:lnTo>
                  <a:lnTo>
                    <a:pt x="136" y="32"/>
                  </a:lnTo>
                  <a:lnTo>
                    <a:pt x="114" y="44"/>
                  </a:lnTo>
                  <a:lnTo>
                    <a:pt x="94" y="60"/>
                  </a:lnTo>
                  <a:lnTo>
                    <a:pt x="76" y="76"/>
                  </a:lnTo>
                  <a:lnTo>
                    <a:pt x="60" y="94"/>
                  </a:lnTo>
                  <a:lnTo>
                    <a:pt x="44" y="114"/>
                  </a:lnTo>
                  <a:lnTo>
                    <a:pt x="32" y="136"/>
                  </a:lnTo>
                  <a:lnTo>
                    <a:pt x="20" y="158"/>
                  </a:lnTo>
                  <a:lnTo>
                    <a:pt x="12" y="182"/>
                  </a:lnTo>
                  <a:lnTo>
                    <a:pt x="4" y="208"/>
                  </a:lnTo>
                  <a:lnTo>
                    <a:pt x="0" y="234"/>
                  </a:lnTo>
                  <a:lnTo>
                    <a:pt x="0" y="260"/>
                  </a:lnTo>
                  <a:lnTo>
                    <a:pt x="0" y="1174"/>
                  </a:lnTo>
                  <a:lnTo>
                    <a:pt x="0" y="1174"/>
                  </a:lnTo>
                  <a:lnTo>
                    <a:pt x="2" y="1194"/>
                  </a:lnTo>
                  <a:lnTo>
                    <a:pt x="8" y="1214"/>
                  </a:lnTo>
                  <a:lnTo>
                    <a:pt x="16" y="1230"/>
                  </a:lnTo>
                  <a:lnTo>
                    <a:pt x="28" y="1246"/>
                  </a:lnTo>
                  <a:lnTo>
                    <a:pt x="44" y="1258"/>
                  </a:lnTo>
                  <a:lnTo>
                    <a:pt x="60" y="1266"/>
                  </a:lnTo>
                  <a:lnTo>
                    <a:pt x="80" y="1272"/>
                  </a:lnTo>
                  <a:lnTo>
                    <a:pt x="100" y="1274"/>
                  </a:lnTo>
                  <a:lnTo>
                    <a:pt x="100" y="1274"/>
                  </a:lnTo>
                  <a:lnTo>
                    <a:pt x="120" y="1272"/>
                  </a:lnTo>
                  <a:lnTo>
                    <a:pt x="138" y="1266"/>
                  </a:lnTo>
                  <a:lnTo>
                    <a:pt x="156" y="1258"/>
                  </a:lnTo>
                  <a:lnTo>
                    <a:pt x="170" y="1246"/>
                  </a:lnTo>
                  <a:lnTo>
                    <a:pt x="182" y="1230"/>
                  </a:lnTo>
                  <a:lnTo>
                    <a:pt x="192" y="1214"/>
                  </a:lnTo>
                  <a:lnTo>
                    <a:pt x="198" y="1194"/>
                  </a:lnTo>
                  <a:lnTo>
                    <a:pt x="200" y="1174"/>
                  </a:lnTo>
                  <a:lnTo>
                    <a:pt x="200" y="410"/>
                  </a:lnTo>
                  <a:lnTo>
                    <a:pt x="296" y="410"/>
                  </a:lnTo>
                  <a:lnTo>
                    <a:pt x="296" y="2490"/>
                  </a:lnTo>
                  <a:lnTo>
                    <a:pt x="296" y="2490"/>
                  </a:lnTo>
                  <a:lnTo>
                    <a:pt x="298" y="2502"/>
                  </a:lnTo>
                  <a:lnTo>
                    <a:pt x="300" y="2516"/>
                  </a:lnTo>
                  <a:lnTo>
                    <a:pt x="302" y="2528"/>
                  </a:lnTo>
                  <a:lnTo>
                    <a:pt x="306" y="2538"/>
                  </a:lnTo>
                  <a:lnTo>
                    <a:pt x="318" y="2560"/>
                  </a:lnTo>
                  <a:lnTo>
                    <a:pt x="334" y="2578"/>
                  </a:lnTo>
                  <a:lnTo>
                    <a:pt x="352" y="2594"/>
                  </a:lnTo>
                  <a:lnTo>
                    <a:pt x="374" y="2606"/>
                  </a:lnTo>
                  <a:lnTo>
                    <a:pt x="384" y="2610"/>
                  </a:lnTo>
                  <a:lnTo>
                    <a:pt x="396" y="2612"/>
                  </a:lnTo>
                  <a:lnTo>
                    <a:pt x="410" y="2614"/>
                  </a:lnTo>
                  <a:lnTo>
                    <a:pt x="422" y="2616"/>
                  </a:lnTo>
                  <a:lnTo>
                    <a:pt x="446" y="2616"/>
                  </a:lnTo>
                  <a:lnTo>
                    <a:pt x="446" y="2616"/>
                  </a:lnTo>
                  <a:lnTo>
                    <a:pt x="458" y="2614"/>
                  </a:lnTo>
                  <a:lnTo>
                    <a:pt x="470" y="2612"/>
                  </a:lnTo>
                  <a:lnTo>
                    <a:pt x="482" y="2610"/>
                  </a:lnTo>
                  <a:lnTo>
                    <a:pt x="494" y="2606"/>
                  </a:lnTo>
                  <a:lnTo>
                    <a:pt x="516" y="2594"/>
                  </a:lnTo>
                  <a:lnTo>
                    <a:pt x="534" y="2578"/>
                  </a:lnTo>
                  <a:lnTo>
                    <a:pt x="550" y="2560"/>
                  </a:lnTo>
                  <a:lnTo>
                    <a:pt x="562" y="2538"/>
                  </a:lnTo>
                  <a:lnTo>
                    <a:pt x="566" y="2528"/>
                  </a:lnTo>
                  <a:lnTo>
                    <a:pt x="568" y="2516"/>
                  </a:lnTo>
                  <a:lnTo>
                    <a:pt x="570" y="2502"/>
                  </a:lnTo>
                  <a:lnTo>
                    <a:pt x="572" y="2490"/>
                  </a:lnTo>
                  <a:lnTo>
                    <a:pt x="572" y="1274"/>
                  </a:lnTo>
                  <a:lnTo>
                    <a:pt x="680" y="1274"/>
                  </a:lnTo>
                  <a:lnTo>
                    <a:pt x="680" y="2490"/>
                  </a:lnTo>
                  <a:lnTo>
                    <a:pt x="680" y="2490"/>
                  </a:lnTo>
                  <a:lnTo>
                    <a:pt x="682" y="2502"/>
                  </a:lnTo>
                  <a:lnTo>
                    <a:pt x="682" y="2516"/>
                  </a:lnTo>
                  <a:lnTo>
                    <a:pt x="686" y="2528"/>
                  </a:lnTo>
                  <a:lnTo>
                    <a:pt x="690" y="2538"/>
                  </a:lnTo>
                  <a:lnTo>
                    <a:pt x="702" y="2560"/>
                  </a:lnTo>
                  <a:lnTo>
                    <a:pt x="718" y="2578"/>
                  </a:lnTo>
                  <a:lnTo>
                    <a:pt x="736" y="2594"/>
                  </a:lnTo>
                  <a:lnTo>
                    <a:pt x="756" y="2606"/>
                  </a:lnTo>
                  <a:lnTo>
                    <a:pt x="768" y="2610"/>
                  </a:lnTo>
                  <a:lnTo>
                    <a:pt x="780" y="2612"/>
                  </a:lnTo>
                  <a:lnTo>
                    <a:pt x="792" y="2614"/>
                  </a:lnTo>
                  <a:lnTo>
                    <a:pt x="806" y="2616"/>
                  </a:lnTo>
                  <a:lnTo>
                    <a:pt x="806" y="2616"/>
                  </a:lnTo>
                  <a:lnTo>
                    <a:pt x="806" y="2616"/>
                  </a:lnTo>
                  <a:lnTo>
                    <a:pt x="818" y="2614"/>
                  </a:lnTo>
                  <a:lnTo>
                    <a:pt x="832" y="2612"/>
                  </a:lnTo>
                  <a:lnTo>
                    <a:pt x="844" y="2610"/>
                  </a:lnTo>
                  <a:lnTo>
                    <a:pt x="854" y="2606"/>
                  </a:lnTo>
                  <a:lnTo>
                    <a:pt x="876" y="2594"/>
                  </a:lnTo>
                  <a:lnTo>
                    <a:pt x="894" y="2578"/>
                  </a:lnTo>
                  <a:lnTo>
                    <a:pt x="910" y="2560"/>
                  </a:lnTo>
                  <a:lnTo>
                    <a:pt x="922" y="2538"/>
                  </a:lnTo>
                  <a:lnTo>
                    <a:pt x="926" y="2528"/>
                  </a:lnTo>
                  <a:lnTo>
                    <a:pt x="928" y="2516"/>
                  </a:lnTo>
                  <a:lnTo>
                    <a:pt x="930" y="2502"/>
                  </a:lnTo>
                  <a:lnTo>
                    <a:pt x="932" y="2490"/>
                  </a:lnTo>
                  <a:lnTo>
                    <a:pt x="932" y="410"/>
                  </a:lnTo>
                  <a:lnTo>
                    <a:pt x="1028" y="410"/>
                  </a:lnTo>
                  <a:lnTo>
                    <a:pt x="1028" y="1174"/>
                  </a:lnTo>
                  <a:lnTo>
                    <a:pt x="1028" y="1174"/>
                  </a:lnTo>
                  <a:lnTo>
                    <a:pt x="1030" y="1192"/>
                  </a:lnTo>
                  <a:lnTo>
                    <a:pt x="1034" y="1208"/>
                  </a:lnTo>
                  <a:lnTo>
                    <a:pt x="1040" y="1222"/>
                  </a:lnTo>
                  <a:lnTo>
                    <a:pt x="1050" y="1236"/>
                  </a:lnTo>
                  <a:lnTo>
                    <a:pt x="1060" y="1248"/>
                  </a:lnTo>
                  <a:lnTo>
                    <a:pt x="1074" y="1258"/>
                  </a:lnTo>
                  <a:lnTo>
                    <a:pt x="1088" y="1266"/>
                  </a:lnTo>
                  <a:lnTo>
                    <a:pt x="1104" y="1272"/>
                  </a:lnTo>
                  <a:lnTo>
                    <a:pt x="1104" y="1324"/>
                  </a:lnTo>
                  <a:lnTo>
                    <a:pt x="1092" y="1324"/>
                  </a:lnTo>
                  <a:lnTo>
                    <a:pt x="1092" y="1324"/>
                  </a:lnTo>
                  <a:lnTo>
                    <a:pt x="1084" y="1326"/>
                  </a:lnTo>
                  <a:lnTo>
                    <a:pt x="1076" y="1328"/>
                  </a:lnTo>
                  <a:lnTo>
                    <a:pt x="1070" y="1332"/>
                  </a:lnTo>
                  <a:lnTo>
                    <a:pt x="1064" y="1336"/>
                  </a:lnTo>
                  <a:lnTo>
                    <a:pt x="1060" y="1342"/>
                  </a:lnTo>
                  <a:lnTo>
                    <a:pt x="1056" y="1348"/>
                  </a:lnTo>
                  <a:lnTo>
                    <a:pt x="1054" y="1356"/>
                  </a:lnTo>
                  <a:lnTo>
                    <a:pt x="1052" y="1364"/>
                  </a:lnTo>
                  <a:lnTo>
                    <a:pt x="1052" y="1784"/>
                  </a:lnTo>
                  <a:lnTo>
                    <a:pt x="1052" y="1784"/>
                  </a:lnTo>
                  <a:lnTo>
                    <a:pt x="1054" y="1792"/>
                  </a:lnTo>
                  <a:lnTo>
                    <a:pt x="1056" y="1800"/>
                  </a:lnTo>
                  <a:lnTo>
                    <a:pt x="1060" y="1808"/>
                  </a:lnTo>
                  <a:lnTo>
                    <a:pt x="1064" y="1814"/>
                  </a:lnTo>
                  <a:lnTo>
                    <a:pt x="1070" y="1818"/>
                  </a:lnTo>
                  <a:lnTo>
                    <a:pt x="1076" y="1822"/>
                  </a:lnTo>
                  <a:lnTo>
                    <a:pt x="1084" y="1824"/>
                  </a:lnTo>
                  <a:lnTo>
                    <a:pt x="1092" y="1824"/>
                  </a:lnTo>
                  <a:lnTo>
                    <a:pt x="1162" y="1824"/>
                  </a:lnTo>
                  <a:lnTo>
                    <a:pt x="1162" y="1824"/>
                  </a:lnTo>
                  <a:lnTo>
                    <a:pt x="1170" y="1824"/>
                  </a:lnTo>
                  <a:lnTo>
                    <a:pt x="1178" y="1822"/>
                  </a:lnTo>
                  <a:lnTo>
                    <a:pt x="1184" y="1818"/>
                  </a:lnTo>
                  <a:lnTo>
                    <a:pt x="1190" y="1814"/>
                  </a:lnTo>
                  <a:lnTo>
                    <a:pt x="1194" y="1808"/>
                  </a:lnTo>
                  <a:lnTo>
                    <a:pt x="1198" y="1800"/>
                  </a:lnTo>
                  <a:lnTo>
                    <a:pt x="1200" y="1792"/>
                  </a:lnTo>
                  <a:lnTo>
                    <a:pt x="1202" y="1784"/>
                  </a:lnTo>
                  <a:lnTo>
                    <a:pt x="1202" y="1364"/>
                  </a:lnTo>
                  <a:lnTo>
                    <a:pt x="1202" y="1364"/>
                  </a:lnTo>
                  <a:lnTo>
                    <a:pt x="1200" y="1356"/>
                  </a:lnTo>
                  <a:lnTo>
                    <a:pt x="1198" y="1348"/>
                  </a:lnTo>
                  <a:lnTo>
                    <a:pt x="1194" y="1342"/>
                  </a:lnTo>
                  <a:lnTo>
                    <a:pt x="1190" y="1336"/>
                  </a:lnTo>
                  <a:lnTo>
                    <a:pt x="1184" y="1332"/>
                  </a:lnTo>
                  <a:lnTo>
                    <a:pt x="1178" y="1328"/>
                  </a:lnTo>
                  <a:lnTo>
                    <a:pt x="1170" y="1326"/>
                  </a:lnTo>
                  <a:lnTo>
                    <a:pt x="1162" y="1324"/>
                  </a:lnTo>
                  <a:lnTo>
                    <a:pt x="1150" y="1324"/>
                  </a:lnTo>
                  <a:lnTo>
                    <a:pt x="1150" y="1272"/>
                  </a:lnTo>
                  <a:lnTo>
                    <a:pt x="1150" y="1272"/>
                  </a:lnTo>
                  <a:lnTo>
                    <a:pt x="1166" y="1266"/>
                  </a:lnTo>
                  <a:lnTo>
                    <a:pt x="1182" y="1260"/>
                  </a:lnTo>
                  <a:lnTo>
                    <a:pt x="1194" y="1250"/>
                  </a:lnTo>
                  <a:lnTo>
                    <a:pt x="1206" y="1238"/>
                  </a:lnTo>
                  <a:lnTo>
                    <a:pt x="1216" y="1224"/>
                  </a:lnTo>
                  <a:lnTo>
                    <a:pt x="1222" y="1208"/>
                  </a:lnTo>
                  <a:lnTo>
                    <a:pt x="1226" y="1192"/>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4" name="Freeform 5"/>
            <p:cNvSpPr/>
            <p:nvPr/>
          </p:nvSpPr>
          <p:spPr bwMode="auto">
            <a:xfrm>
              <a:off x="5228338" y="1827564"/>
              <a:ext cx="442296" cy="353123"/>
            </a:xfrm>
            <a:custGeom>
              <a:avLst/>
              <a:gdLst>
                <a:gd name="T0" fmla="*/ 2448 w 2480"/>
                <a:gd name="T1" fmla="*/ 50 h 1980"/>
                <a:gd name="T2" fmla="*/ 2352 w 2480"/>
                <a:gd name="T3" fmla="*/ 162 h 1980"/>
                <a:gd name="T4" fmla="*/ 2184 w 2480"/>
                <a:gd name="T5" fmla="*/ 280 h 1980"/>
                <a:gd name="T6" fmla="*/ 2072 w 2480"/>
                <a:gd name="T7" fmla="*/ 324 h 1980"/>
                <a:gd name="T8" fmla="*/ 1938 w 2480"/>
                <a:gd name="T9" fmla="*/ 350 h 1980"/>
                <a:gd name="T10" fmla="*/ 1832 w 2480"/>
                <a:gd name="T11" fmla="*/ 252 h 1980"/>
                <a:gd name="T12" fmla="*/ 1670 w 2480"/>
                <a:gd name="T13" fmla="*/ 150 h 1980"/>
                <a:gd name="T14" fmla="*/ 1488 w 2480"/>
                <a:gd name="T15" fmla="*/ 82 h 1980"/>
                <a:gd name="T16" fmla="*/ 1290 w 2480"/>
                <a:gd name="T17" fmla="*/ 52 h 1980"/>
                <a:gd name="T18" fmla="*/ 1138 w 2480"/>
                <a:gd name="T19" fmla="*/ 56 h 1980"/>
                <a:gd name="T20" fmla="*/ 944 w 2480"/>
                <a:gd name="T21" fmla="*/ 96 h 1980"/>
                <a:gd name="T22" fmla="*/ 768 w 2480"/>
                <a:gd name="T23" fmla="*/ 174 h 1980"/>
                <a:gd name="T24" fmla="*/ 610 w 2480"/>
                <a:gd name="T25" fmla="*/ 284 h 1980"/>
                <a:gd name="T26" fmla="*/ 506 w 2480"/>
                <a:gd name="T27" fmla="*/ 344 h 1980"/>
                <a:gd name="T28" fmla="*/ 378 w 2480"/>
                <a:gd name="T29" fmla="*/ 314 h 1980"/>
                <a:gd name="T30" fmla="*/ 246 w 2480"/>
                <a:gd name="T31" fmla="*/ 252 h 1980"/>
                <a:gd name="T32" fmla="*/ 96 w 2480"/>
                <a:gd name="T33" fmla="*/ 130 h 1980"/>
                <a:gd name="T34" fmla="*/ 8 w 2480"/>
                <a:gd name="T35" fmla="*/ 14 h 1980"/>
                <a:gd name="T36" fmla="*/ 4 w 2480"/>
                <a:gd name="T37" fmla="*/ 62 h 1980"/>
                <a:gd name="T38" fmla="*/ 24 w 2480"/>
                <a:gd name="T39" fmla="*/ 176 h 1980"/>
                <a:gd name="T40" fmla="*/ 110 w 2480"/>
                <a:gd name="T41" fmla="*/ 358 h 1980"/>
                <a:gd name="T42" fmla="*/ 228 w 2480"/>
                <a:gd name="T43" fmla="*/ 488 h 1980"/>
                <a:gd name="T44" fmla="*/ 348 w 2480"/>
                <a:gd name="T45" fmla="*/ 572 h 1980"/>
                <a:gd name="T46" fmla="*/ 332 w 2480"/>
                <a:gd name="T47" fmla="*/ 686 h 1980"/>
                <a:gd name="T48" fmla="*/ 282 w 2480"/>
                <a:gd name="T49" fmla="*/ 900 h 1980"/>
                <a:gd name="T50" fmla="*/ 276 w 2480"/>
                <a:gd name="T51" fmla="*/ 1064 h 1980"/>
                <a:gd name="T52" fmla="*/ 306 w 2480"/>
                <a:gd name="T53" fmla="*/ 1256 h 1980"/>
                <a:gd name="T54" fmla="*/ 370 w 2480"/>
                <a:gd name="T55" fmla="*/ 1434 h 1980"/>
                <a:gd name="T56" fmla="*/ 466 w 2480"/>
                <a:gd name="T57" fmla="*/ 1592 h 1980"/>
                <a:gd name="T58" fmla="*/ 590 w 2480"/>
                <a:gd name="T59" fmla="*/ 1728 h 1980"/>
                <a:gd name="T60" fmla="*/ 740 w 2480"/>
                <a:gd name="T61" fmla="*/ 1840 h 1980"/>
                <a:gd name="T62" fmla="*/ 908 w 2480"/>
                <a:gd name="T63" fmla="*/ 1922 h 1980"/>
                <a:gd name="T64" fmla="*/ 1092 w 2480"/>
                <a:gd name="T65" fmla="*/ 1968 h 1980"/>
                <a:gd name="T66" fmla="*/ 1240 w 2480"/>
                <a:gd name="T67" fmla="*/ 1980 h 1980"/>
                <a:gd name="T68" fmla="*/ 1434 w 2480"/>
                <a:gd name="T69" fmla="*/ 1960 h 1980"/>
                <a:gd name="T70" fmla="*/ 1616 w 2480"/>
                <a:gd name="T71" fmla="*/ 1904 h 1980"/>
                <a:gd name="T72" fmla="*/ 1780 w 2480"/>
                <a:gd name="T73" fmla="*/ 1814 h 1980"/>
                <a:gd name="T74" fmla="*/ 1922 w 2480"/>
                <a:gd name="T75" fmla="*/ 1696 h 1980"/>
                <a:gd name="T76" fmla="*/ 2040 w 2480"/>
                <a:gd name="T77" fmla="*/ 1554 h 1980"/>
                <a:gd name="T78" fmla="*/ 2128 w 2480"/>
                <a:gd name="T79" fmla="*/ 1390 h 1980"/>
                <a:gd name="T80" fmla="*/ 2184 w 2480"/>
                <a:gd name="T81" fmla="*/ 1210 h 1980"/>
                <a:gd name="T82" fmla="*/ 2204 w 2480"/>
                <a:gd name="T83" fmla="*/ 1014 h 1980"/>
                <a:gd name="T84" fmla="*/ 2190 w 2480"/>
                <a:gd name="T85" fmla="*/ 846 h 1980"/>
                <a:gd name="T86" fmla="*/ 2126 w 2480"/>
                <a:gd name="T87" fmla="*/ 634 h 1980"/>
                <a:gd name="T88" fmla="*/ 2160 w 2480"/>
                <a:gd name="T89" fmla="*/ 554 h 1980"/>
                <a:gd name="T90" fmla="*/ 2282 w 2480"/>
                <a:gd name="T91" fmla="*/ 460 h 1980"/>
                <a:gd name="T92" fmla="*/ 2394 w 2480"/>
                <a:gd name="T93" fmla="*/ 318 h 1980"/>
                <a:gd name="T94" fmla="*/ 2462 w 2480"/>
                <a:gd name="T95" fmla="*/ 150 h 1980"/>
                <a:gd name="T96" fmla="*/ 2478 w 2480"/>
                <a:gd name="T97" fmla="*/ 3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0" h="1980">
                  <a:moveTo>
                    <a:pt x="2480" y="0"/>
                  </a:moveTo>
                  <a:lnTo>
                    <a:pt x="2480" y="0"/>
                  </a:lnTo>
                  <a:lnTo>
                    <a:pt x="2472" y="14"/>
                  </a:lnTo>
                  <a:lnTo>
                    <a:pt x="2448" y="50"/>
                  </a:lnTo>
                  <a:lnTo>
                    <a:pt x="2432" y="74"/>
                  </a:lnTo>
                  <a:lnTo>
                    <a:pt x="2410" y="102"/>
                  </a:lnTo>
                  <a:lnTo>
                    <a:pt x="2384" y="130"/>
                  </a:lnTo>
                  <a:lnTo>
                    <a:pt x="2352" y="162"/>
                  </a:lnTo>
                  <a:lnTo>
                    <a:pt x="2318" y="192"/>
                  </a:lnTo>
                  <a:lnTo>
                    <a:pt x="2278" y="224"/>
                  </a:lnTo>
                  <a:lnTo>
                    <a:pt x="2234" y="252"/>
                  </a:lnTo>
                  <a:lnTo>
                    <a:pt x="2184" y="280"/>
                  </a:lnTo>
                  <a:lnTo>
                    <a:pt x="2158" y="292"/>
                  </a:lnTo>
                  <a:lnTo>
                    <a:pt x="2130" y="304"/>
                  </a:lnTo>
                  <a:lnTo>
                    <a:pt x="2102" y="314"/>
                  </a:lnTo>
                  <a:lnTo>
                    <a:pt x="2072" y="324"/>
                  </a:lnTo>
                  <a:lnTo>
                    <a:pt x="2040" y="332"/>
                  </a:lnTo>
                  <a:lnTo>
                    <a:pt x="2008" y="340"/>
                  </a:lnTo>
                  <a:lnTo>
                    <a:pt x="1974" y="344"/>
                  </a:lnTo>
                  <a:lnTo>
                    <a:pt x="1938" y="350"/>
                  </a:lnTo>
                  <a:lnTo>
                    <a:pt x="1938" y="350"/>
                  </a:lnTo>
                  <a:lnTo>
                    <a:pt x="1904" y="316"/>
                  </a:lnTo>
                  <a:lnTo>
                    <a:pt x="1868" y="284"/>
                  </a:lnTo>
                  <a:lnTo>
                    <a:pt x="1832" y="252"/>
                  </a:lnTo>
                  <a:lnTo>
                    <a:pt x="1794" y="224"/>
                  </a:lnTo>
                  <a:lnTo>
                    <a:pt x="1754" y="198"/>
                  </a:lnTo>
                  <a:lnTo>
                    <a:pt x="1712" y="174"/>
                  </a:lnTo>
                  <a:lnTo>
                    <a:pt x="1670" y="150"/>
                  </a:lnTo>
                  <a:lnTo>
                    <a:pt x="1626" y="130"/>
                  </a:lnTo>
                  <a:lnTo>
                    <a:pt x="1580" y="112"/>
                  </a:lnTo>
                  <a:lnTo>
                    <a:pt x="1534" y="96"/>
                  </a:lnTo>
                  <a:lnTo>
                    <a:pt x="1488" y="82"/>
                  </a:lnTo>
                  <a:lnTo>
                    <a:pt x="1440" y="70"/>
                  </a:lnTo>
                  <a:lnTo>
                    <a:pt x="1390" y="62"/>
                  </a:lnTo>
                  <a:lnTo>
                    <a:pt x="1342" y="56"/>
                  </a:lnTo>
                  <a:lnTo>
                    <a:pt x="1290" y="52"/>
                  </a:lnTo>
                  <a:lnTo>
                    <a:pt x="1240" y="50"/>
                  </a:lnTo>
                  <a:lnTo>
                    <a:pt x="1240" y="50"/>
                  </a:lnTo>
                  <a:lnTo>
                    <a:pt x="1188" y="52"/>
                  </a:lnTo>
                  <a:lnTo>
                    <a:pt x="1138" y="56"/>
                  </a:lnTo>
                  <a:lnTo>
                    <a:pt x="1088" y="62"/>
                  </a:lnTo>
                  <a:lnTo>
                    <a:pt x="1040" y="70"/>
                  </a:lnTo>
                  <a:lnTo>
                    <a:pt x="992" y="82"/>
                  </a:lnTo>
                  <a:lnTo>
                    <a:pt x="944" y="96"/>
                  </a:lnTo>
                  <a:lnTo>
                    <a:pt x="898" y="112"/>
                  </a:lnTo>
                  <a:lnTo>
                    <a:pt x="854" y="130"/>
                  </a:lnTo>
                  <a:lnTo>
                    <a:pt x="810" y="150"/>
                  </a:lnTo>
                  <a:lnTo>
                    <a:pt x="768" y="174"/>
                  </a:lnTo>
                  <a:lnTo>
                    <a:pt x="726" y="198"/>
                  </a:lnTo>
                  <a:lnTo>
                    <a:pt x="686" y="224"/>
                  </a:lnTo>
                  <a:lnTo>
                    <a:pt x="648" y="252"/>
                  </a:lnTo>
                  <a:lnTo>
                    <a:pt x="610" y="284"/>
                  </a:lnTo>
                  <a:lnTo>
                    <a:pt x="576" y="316"/>
                  </a:lnTo>
                  <a:lnTo>
                    <a:pt x="542" y="350"/>
                  </a:lnTo>
                  <a:lnTo>
                    <a:pt x="542" y="350"/>
                  </a:lnTo>
                  <a:lnTo>
                    <a:pt x="506" y="344"/>
                  </a:lnTo>
                  <a:lnTo>
                    <a:pt x="472" y="340"/>
                  </a:lnTo>
                  <a:lnTo>
                    <a:pt x="440" y="332"/>
                  </a:lnTo>
                  <a:lnTo>
                    <a:pt x="408" y="324"/>
                  </a:lnTo>
                  <a:lnTo>
                    <a:pt x="378" y="314"/>
                  </a:lnTo>
                  <a:lnTo>
                    <a:pt x="348" y="304"/>
                  </a:lnTo>
                  <a:lnTo>
                    <a:pt x="322" y="292"/>
                  </a:lnTo>
                  <a:lnTo>
                    <a:pt x="294" y="280"/>
                  </a:lnTo>
                  <a:lnTo>
                    <a:pt x="246" y="252"/>
                  </a:lnTo>
                  <a:lnTo>
                    <a:pt x="202" y="224"/>
                  </a:lnTo>
                  <a:lnTo>
                    <a:pt x="162" y="192"/>
                  </a:lnTo>
                  <a:lnTo>
                    <a:pt x="126" y="162"/>
                  </a:lnTo>
                  <a:lnTo>
                    <a:pt x="96" y="130"/>
                  </a:lnTo>
                  <a:lnTo>
                    <a:pt x="70" y="102"/>
                  </a:lnTo>
                  <a:lnTo>
                    <a:pt x="48" y="74"/>
                  </a:lnTo>
                  <a:lnTo>
                    <a:pt x="30" y="50"/>
                  </a:lnTo>
                  <a:lnTo>
                    <a:pt x="8" y="14"/>
                  </a:lnTo>
                  <a:lnTo>
                    <a:pt x="0" y="0"/>
                  </a:lnTo>
                  <a:lnTo>
                    <a:pt x="0" y="0"/>
                  </a:lnTo>
                  <a:lnTo>
                    <a:pt x="2" y="32"/>
                  </a:lnTo>
                  <a:lnTo>
                    <a:pt x="4" y="62"/>
                  </a:lnTo>
                  <a:lnTo>
                    <a:pt x="8" y="92"/>
                  </a:lnTo>
                  <a:lnTo>
                    <a:pt x="12" y="122"/>
                  </a:lnTo>
                  <a:lnTo>
                    <a:pt x="18" y="150"/>
                  </a:lnTo>
                  <a:lnTo>
                    <a:pt x="24" y="176"/>
                  </a:lnTo>
                  <a:lnTo>
                    <a:pt x="42" y="226"/>
                  </a:lnTo>
                  <a:lnTo>
                    <a:pt x="62" y="274"/>
                  </a:lnTo>
                  <a:lnTo>
                    <a:pt x="84" y="318"/>
                  </a:lnTo>
                  <a:lnTo>
                    <a:pt x="110" y="358"/>
                  </a:lnTo>
                  <a:lnTo>
                    <a:pt x="138" y="396"/>
                  </a:lnTo>
                  <a:lnTo>
                    <a:pt x="168" y="430"/>
                  </a:lnTo>
                  <a:lnTo>
                    <a:pt x="198" y="460"/>
                  </a:lnTo>
                  <a:lnTo>
                    <a:pt x="228" y="488"/>
                  </a:lnTo>
                  <a:lnTo>
                    <a:pt x="260" y="512"/>
                  </a:lnTo>
                  <a:lnTo>
                    <a:pt x="290" y="534"/>
                  </a:lnTo>
                  <a:lnTo>
                    <a:pt x="320" y="554"/>
                  </a:lnTo>
                  <a:lnTo>
                    <a:pt x="348" y="572"/>
                  </a:lnTo>
                  <a:lnTo>
                    <a:pt x="376" y="586"/>
                  </a:lnTo>
                  <a:lnTo>
                    <a:pt x="376" y="586"/>
                  </a:lnTo>
                  <a:lnTo>
                    <a:pt x="352" y="634"/>
                  </a:lnTo>
                  <a:lnTo>
                    <a:pt x="332" y="686"/>
                  </a:lnTo>
                  <a:lnTo>
                    <a:pt x="316" y="738"/>
                  </a:lnTo>
                  <a:lnTo>
                    <a:pt x="300" y="790"/>
                  </a:lnTo>
                  <a:lnTo>
                    <a:pt x="290" y="846"/>
                  </a:lnTo>
                  <a:lnTo>
                    <a:pt x="282" y="900"/>
                  </a:lnTo>
                  <a:lnTo>
                    <a:pt x="276" y="958"/>
                  </a:lnTo>
                  <a:lnTo>
                    <a:pt x="274" y="1014"/>
                  </a:lnTo>
                  <a:lnTo>
                    <a:pt x="274" y="1014"/>
                  </a:lnTo>
                  <a:lnTo>
                    <a:pt x="276" y="1064"/>
                  </a:lnTo>
                  <a:lnTo>
                    <a:pt x="280" y="1114"/>
                  </a:lnTo>
                  <a:lnTo>
                    <a:pt x="286" y="1162"/>
                  </a:lnTo>
                  <a:lnTo>
                    <a:pt x="294" y="1210"/>
                  </a:lnTo>
                  <a:lnTo>
                    <a:pt x="306" y="1256"/>
                  </a:lnTo>
                  <a:lnTo>
                    <a:pt x="318" y="1302"/>
                  </a:lnTo>
                  <a:lnTo>
                    <a:pt x="334" y="1346"/>
                  </a:lnTo>
                  <a:lnTo>
                    <a:pt x="350" y="1390"/>
                  </a:lnTo>
                  <a:lnTo>
                    <a:pt x="370" y="1434"/>
                  </a:lnTo>
                  <a:lnTo>
                    <a:pt x="392" y="1474"/>
                  </a:lnTo>
                  <a:lnTo>
                    <a:pt x="414" y="1516"/>
                  </a:lnTo>
                  <a:lnTo>
                    <a:pt x="440" y="1554"/>
                  </a:lnTo>
                  <a:lnTo>
                    <a:pt x="466" y="1592"/>
                  </a:lnTo>
                  <a:lnTo>
                    <a:pt x="496" y="1628"/>
                  </a:lnTo>
                  <a:lnTo>
                    <a:pt x="526" y="1664"/>
                  </a:lnTo>
                  <a:lnTo>
                    <a:pt x="558" y="1696"/>
                  </a:lnTo>
                  <a:lnTo>
                    <a:pt x="590" y="1728"/>
                  </a:lnTo>
                  <a:lnTo>
                    <a:pt x="626" y="1760"/>
                  </a:lnTo>
                  <a:lnTo>
                    <a:pt x="662" y="1788"/>
                  </a:lnTo>
                  <a:lnTo>
                    <a:pt x="700" y="1814"/>
                  </a:lnTo>
                  <a:lnTo>
                    <a:pt x="740" y="1840"/>
                  </a:lnTo>
                  <a:lnTo>
                    <a:pt x="780" y="1864"/>
                  </a:lnTo>
                  <a:lnTo>
                    <a:pt x="822" y="1884"/>
                  </a:lnTo>
                  <a:lnTo>
                    <a:pt x="864" y="1904"/>
                  </a:lnTo>
                  <a:lnTo>
                    <a:pt x="908" y="1922"/>
                  </a:lnTo>
                  <a:lnTo>
                    <a:pt x="952" y="1936"/>
                  </a:lnTo>
                  <a:lnTo>
                    <a:pt x="998" y="1950"/>
                  </a:lnTo>
                  <a:lnTo>
                    <a:pt x="1046" y="1960"/>
                  </a:lnTo>
                  <a:lnTo>
                    <a:pt x="1092" y="1968"/>
                  </a:lnTo>
                  <a:lnTo>
                    <a:pt x="1140" y="1974"/>
                  </a:lnTo>
                  <a:lnTo>
                    <a:pt x="1190" y="1978"/>
                  </a:lnTo>
                  <a:lnTo>
                    <a:pt x="1240" y="1980"/>
                  </a:lnTo>
                  <a:lnTo>
                    <a:pt x="1240" y="1980"/>
                  </a:lnTo>
                  <a:lnTo>
                    <a:pt x="1290" y="1978"/>
                  </a:lnTo>
                  <a:lnTo>
                    <a:pt x="1338" y="1974"/>
                  </a:lnTo>
                  <a:lnTo>
                    <a:pt x="1386" y="1968"/>
                  </a:lnTo>
                  <a:lnTo>
                    <a:pt x="1434" y="1960"/>
                  </a:lnTo>
                  <a:lnTo>
                    <a:pt x="1480" y="1950"/>
                  </a:lnTo>
                  <a:lnTo>
                    <a:pt x="1526" y="1936"/>
                  </a:lnTo>
                  <a:lnTo>
                    <a:pt x="1572" y="1922"/>
                  </a:lnTo>
                  <a:lnTo>
                    <a:pt x="1616" y="1904"/>
                  </a:lnTo>
                  <a:lnTo>
                    <a:pt x="1658" y="1884"/>
                  </a:lnTo>
                  <a:lnTo>
                    <a:pt x="1700" y="1864"/>
                  </a:lnTo>
                  <a:lnTo>
                    <a:pt x="1740" y="1840"/>
                  </a:lnTo>
                  <a:lnTo>
                    <a:pt x="1780" y="1814"/>
                  </a:lnTo>
                  <a:lnTo>
                    <a:pt x="1816" y="1788"/>
                  </a:lnTo>
                  <a:lnTo>
                    <a:pt x="1854" y="1760"/>
                  </a:lnTo>
                  <a:lnTo>
                    <a:pt x="1888" y="1728"/>
                  </a:lnTo>
                  <a:lnTo>
                    <a:pt x="1922" y="1696"/>
                  </a:lnTo>
                  <a:lnTo>
                    <a:pt x="1954" y="1664"/>
                  </a:lnTo>
                  <a:lnTo>
                    <a:pt x="1984" y="1628"/>
                  </a:lnTo>
                  <a:lnTo>
                    <a:pt x="2012" y="1592"/>
                  </a:lnTo>
                  <a:lnTo>
                    <a:pt x="2040" y="1554"/>
                  </a:lnTo>
                  <a:lnTo>
                    <a:pt x="2064" y="1516"/>
                  </a:lnTo>
                  <a:lnTo>
                    <a:pt x="2088" y="1474"/>
                  </a:lnTo>
                  <a:lnTo>
                    <a:pt x="2110" y="1434"/>
                  </a:lnTo>
                  <a:lnTo>
                    <a:pt x="2128" y="1390"/>
                  </a:lnTo>
                  <a:lnTo>
                    <a:pt x="2146" y="1346"/>
                  </a:lnTo>
                  <a:lnTo>
                    <a:pt x="2162" y="1302"/>
                  </a:lnTo>
                  <a:lnTo>
                    <a:pt x="2174" y="1256"/>
                  </a:lnTo>
                  <a:lnTo>
                    <a:pt x="2184" y="1210"/>
                  </a:lnTo>
                  <a:lnTo>
                    <a:pt x="2194" y="1162"/>
                  </a:lnTo>
                  <a:lnTo>
                    <a:pt x="2200" y="1114"/>
                  </a:lnTo>
                  <a:lnTo>
                    <a:pt x="2204" y="1064"/>
                  </a:lnTo>
                  <a:lnTo>
                    <a:pt x="2204" y="1014"/>
                  </a:lnTo>
                  <a:lnTo>
                    <a:pt x="2204" y="1014"/>
                  </a:lnTo>
                  <a:lnTo>
                    <a:pt x="2202" y="958"/>
                  </a:lnTo>
                  <a:lnTo>
                    <a:pt x="2198" y="900"/>
                  </a:lnTo>
                  <a:lnTo>
                    <a:pt x="2190" y="846"/>
                  </a:lnTo>
                  <a:lnTo>
                    <a:pt x="2178" y="790"/>
                  </a:lnTo>
                  <a:lnTo>
                    <a:pt x="2164" y="738"/>
                  </a:lnTo>
                  <a:lnTo>
                    <a:pt x="2146" y="686"/>
                  </a:lnTo>
                  <a:lnTo>
                    <a:pt x="2126" y="634"/>
                  </a:lnTo>
                  <a:lnTo>
                    <a:pt x="2104" y="586"/>
                  </a:lnTo>
                  <a:lnTo>
                    <a:pt x="2104" y="586"/>
                  </a:lnTo>
                  <a:lnTo>
                    <a:pt x="2130" y="572"/>
                  </a:lnTo>
                  <a:lnTo>
                    <a:pt x="2160" y="554"/>
                  </a:lnTo>
                  <a:lnTo>
                    <a:pt x="2188" y="534"/>
                  </a:lnTo>
                  <a:lnTo>
                    <a:pt x="2220" y="512"/>
                  </a:lnTo>
                  <a:lnTo>
                    <a:pt x="2250" y="488"/>
                  </a:lnTo>
                  <a:lnTo>
                    <a:pt x="2282" y="460"/>
                  </a:lnTo>
                  <a:lnTo>
                    <a:pt x="2312" y="430"/>
                  </a:lnTo>
                  <a:lnTo>
                    <a:pt x="2340" y="396"/>
                  </a:lnTo>
                  <a:lnTo>
                    <a:pt x="2368" y="358"/>
                  </a:lnTo>
                  <a:lnTo>
                    <a:pt x="2394" y="318"/>
                  </a:lnTo>
                  <a:lnTo>
                    <a:pt x="2418" y="274"/>
                  </a:lnTo>
                  <a:lnTo>
                    <a:pt x="2438" y="226"/>
                  </a:lnTo>
                  <a:lnTo>
                    <a:pt x="2454" y="176"/>
                  </a:lnTo>
                  <a:lnTo>
                    <a:pt x="2462" y="150"/>
                  </a:lnTo>
                  <a:lnTo>
                    <a:pt x="2468" y="122"/>
                  </a:lnTo>
                  <a:lnTo>
                    <a:pt x="2472" y="92"/>
                  </a:lnTo>
                  <a:lnTo>
                    <a:pt x="2476" y="62"/>
                  </a:lnTo>
                  <a:lnTo>
                    <a:pt x="2478" y="32"/>
                  </a:lnTo>
                  <a:lnTo>
                    <a:pt x="2480" y="0"/>
                  </a:lnTo>
                  <a:lnTo>
                    <a:pt x="24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275" name="组合 274"/>
          <p:cNvGrpSpPr/>
          <p:nvPr/>
        </p:nvGrpSpPr>
        <p:grpSpPr>
          <a:xfrm>
            <a:off x="4380084" y="2233507"/>
            <a:ext cx="1144931" cy="3171703"/>
            <a:chOff x="3304959" y="1667547"/>
            <a:chExt cx="858698" cy="2378777"/>
          </a:xfrm>
          <a:solidFill>
            <a:schemeClr val="accent2"/>
          </a:solidFill>
        </p:grpSpPr>
        <p:sp>
          <p:nvSpPr>
            <p:cNvPr id="276" name="Freeform 6"/>
            <p:cNvSpPr>
              <a:spLocks noEditPoints="1"/>
            </p:cNvSpPr>
            <p:nvPr/>
          </p:nvSpPr>
          <p:spPr bwMode="auto">
            <a:xfrm flipH="1">
              <a:off x="3542202" y="1667547"/>
              <a:ext cx="384213" cy="106241"/>
            </a:xfrm>
            <a:custGeom>
              <a:avLst/>
              <a:gdLst>
                <a:gd name="T0" fmla="*/ 948 w 2112"/>
                <a:gd name="T1" fmla="*/ 2 h 584"/>
                <a:gd name="T2" fmla="*/ 644 w 2112"/>
                <a:gd name="T3" fmla="*/ 24 h 584"/>
                <a:gd name="T4" fmla="*/ 384 w 2112"/>
                <a:gd name="T5" fmla="*/ 66 h 584"/>
                <a:gd name="T6" fmla="*/ 180 w 2112"/>
                <a:gd name="T7" fmla="*/ 128 h 584"/>
                <a:gd name="T8" fmla="*/ 82 w 2112"/>
                <a:gd name="T9" fmla="*/ 178 h 584"/>
                <a:gd name="T10" fmla="*/ 32 w 2112"/>
                <a:gd name="T11" fmla="*/ 220 h 584"/>
                <a:gd name="T12" fmla="*/ 4 w 2112"/>
                <a:gd name="T13" fmla="*/ 262 h 584"/>
                <a:gd name="T14" fmla="*/ 0 w 2112"/>
                <a:gd name="T15" fmla="*/ 292 h 584"/>
                <a:gd name="T16" fmla="*/ 12 w 2112"/>
                <a:gd name="T17" fmla="*/ 336 h 584"/>
                <a:gd name="T18" fmla="*/ 46 w 2112"/>
                <a:gd name="T19" fmla="*/ 380 h 584"/>
                <a:gd name="T20" fmla="*/ 104 w 2112"/>
                <a:gd name="T21" fmla="*/ 420 h 584"/>
                <a:gd name="T22" fmla="*/ 240 w 2112"/>
                <a:gd name="T23" fmla="*/ 478 h 584"/>
                <a:gd name="T24" fmla="*/ 464 w 2112"/>
                <a:gd name="T25" fmla="*/ 534 h 584"/>
                <a:gd name="T26" fmla="*/ 742 w 2112"/>
                <a:gd name="T27" fmla="*/ 572 h 584"/>
                <a:gd name="T28" fmla="*/ 1056 w 2112"/>
                <a:gd name="T29" fmla="*/ 584 h 584"/>
                <a:gd name="T30" fmla="*/ 1268 w 2112"/>
                <a:gd name="T31" fmla="*/ 578 h 584"/>
                <a:gd name="T32" fmla="*/ 1560 w 2112"/>
                <a:gd name="T33" fmla="*/ 550 h 584"/>
                <a:gd name="T34" fmla="*/ 1802 w 2112"/>
                <a:gd name="T35" fmla="*/ 500 h 584"/>
                <a:gd name="T36" fmla="*/ 1984 w 2112"/>
                <a:gd name="T37" fmla="*/ 432 h 584"/>
                <a:gd name="T38" fmla="*/ 2048 w 2112"/>
                <a:gd name="T39" fmla="*/ 392 h 584"/>
                <a:gd name="T40" fmla="*/ 2090 w 2112"/>
                <a:gd name="T41" fmla="*/ 352 h 584"/>
                <a:gd name="T42" fmla="*/ 2110 w 2112"/>
                <a:gd name="T43" fmla="*/ 308 h 584"/>
                <a:gd name="T44" fmla="*/ 2110 w 2112"/>
                <a:gd name="T45" fmla="*/ 278 h 584"/>
                <a:gd name="T46" fmla="*/ 2090 w 2112"/>
                <a:gd name="T47" fmla="*/ 234 h 584"/>
                <a:gd name="T48" fmla="*/ 2048 w 2112"/>
                <a:gd name="T49" fmla="*/ 192 h 584"/>
                <a:gd name="T50" fmla="*/ 1984 w 2112"/>
                <a:gd name="T51" fmla="*/ 154 h 584"/>
                <a:gd name="T52" fmla="*/ 1802 w 2112"/>
                <a:gd name="T53" fmla="*/ 86 h 584"/>
                <a:gd name="T54" fmla="*/ 1560 w 2112"/>
                <a:gd name="T55" fmla="*/ 36 h 584"/>
                <a:gd name="T56" fmla="*/ 1268 w 2112"/>
                <a:gd name="T57" fmla="*/ 6 h 584"/>
                <a:gd name="T58" fmla="*/ 1056 w 2112"/>
                <a:gd name="T59" fmla="*/ 0 h 584"/>
                <a:gd name="T60" fmla="*/ 988 w 2112"/>
                <a:gd name="T61" fmla="*/ 486 h 584"/>
                <a:gd name="T62" fmla="*/ 796 w 2112"/>
                <a:gd name="T63" fmla="*/ 470 h 584"/>
                <a:gd name="T64" fmla="*/ 630 w 2112"/>
                <a:gd name="T65" fmla="*/ 442 h 584"/>
                <a:gd name="T66" fmla="*/ 500 w 2112"/>
                <a:gd name="T67" fmla="*/ 400 h 584"/>
                <a:gd name="T68" fmla="*/ 416 w 2112"/>
                <a:gd name="T69" fmla="*/ 350 h 584"/>
                <a:gd name="T70" fmla="*/ 394 w 2112"/>
                <a:gd name="T71" fmla="*/ 322 h 584"/>
                <a:gd name="T72" fmla="*/ 386 w 2112"/>
                <a:gd name="T73" fmla="*/ 292 h 584"/>
                <a:gd name="T74" fmla="*/ 390 w 2112"/>
                <a:gd name="T75" fmla="*/ 272 h 584"/>
                <a:gd name="T76" fmla="*/ 408 w 2112"/>
                <a:gd name="T77" fmla="*/ 244 h 584"/>
                <a:gd name="T78" fmla="*/ 468 w 2112"/>
                <a:gd name="T79" fmla="*/ 200 h 584"/>
                <a:gd name="T80" fmla="*/ 582 w 2112"/>
                <a:gd name="T81" fmla="*/ 156 h 584"/>
                <a:gd name="T82" fmla="*/ 736 w 2112"/>
                <a:gd name="T83" fmla="*/ 122 h 584"/>
                <a:gd name="T84" fmla="*/ 920 w 2112"/>
                <a:gd name="T85" fmla="*/ 102 h 584"/>
                <a:gd name="T86" fmla="*/ 1056 w 2112"/>
                <a:gd name="T87" fmla="*/ 98 h 584"/>
                <a:gd name="T88" fmla="*/ 1254 w 2112"/>
                <a:gd name="T89" fmla="*/ 108 h 584"/>
                <a:gd name="T90" fmla="*/ 1430 w 2112"/>
                <a:gd name="T91" fmla="*/ 132 h 584"/>
                <a:gd name="T92" fmla="*/ 1572 w 2112"/>
                <a:gd name="T93" fmla="*/ 170 h 584"/>
                <a:gd name="T94" fmla="*/ 1672 w 2112"/>
                <a:gd name="T95" fmla="*/ 216 h 584"/>
                <a:gd name="T96" fmla="*/ 1712 w 2112"/>
                <a:gd name="T97" fmla="*/ 254 h 584"/>
                <a:gd name="T98" fmla="*/ 1724 w 2112"/>
                <a:gd name="T99" fmla="*/ 282 h 584"/>
                <a:gd name="T100" fmla="*/ 1724 w 2112"/>
                <a:gd name="T101" fmla="*/ 302 h 584"/>
                <a:gd name="T102" fmla="*/ 1712 w 2112"/>
                <a:gd name="T103" fmla="*/ 332 h 584"/>
                <a:gd name="T104" fmla="*/ 1672 w 2112"/>
                <a:gd name="T105" fmla="*/ 368 h 584"/>
                <a:gd name="T106" fmla="*/ 1572 w 2112"/>
                <a:gd name="T107" fmla="*/ 416 h 584"/>
                <a:gd name="T108" fmla="*/ 1430 w 2112"/>
                <a:gd name="T109" fmla="*/ 452 h 584"/>
                <a:gd name="T110" fmla="*/ 1254 w 2112"/>
                <a:gd name="T111" fmla="*/ 478 h 584"/>
                <a:gd name="T112" fmla="*/ 1056 w 2112"/>
                <a:gd name="T113" fmla="*/ 486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2" h="584">
                  <a:moveTo>
                    <a:pt x="1056" y="0"/>
                  </a:moveTo>
                  <a:lnTo>
                    <a:pt x="1056" y="0"/>
                  </a:lnTo>
                  <a:lnTo>
                    <a:pt x="948" y="2"/>
                  </a:lnTo>
                  <a:lnTo>
                    <a:pt x="842" y="6"/>
                  </a:lnTo>
                  <a:lnTo>
                    <a:pt x="742" y="14"/>
                  </a:lnTo>
                  <a:lnTo>
                    <a:pt x="644" y="24"/>
                  </a:lnTo>
                  <a:lnTo>
                    <a:pt x="552" y="36"/>
                  </a:lnTo>
                  <a:lnTo>
                    <a:pt x="464" y="50"/>
                  </a:lnTo>
                  <a:lnTo>
                    <a:pt x="384" y="66"/>
                  </a:lnTo>
                  <a:lnTo>
                    <a:pt x="308" y="86"/>
                  </a:lnTo>
                  <a:lnTo>
                    <a:pt x="240" y="106"/>
                  </a:lnTo>
                  <a:lnTo>
                    <a:pt x="180" y="128"/>
                  </a:lnTo>
                  <a:lnTo>
                    <a:pt x="126" y="154"/>
                  </a:lnTo>
                  <a:lnTo>
                    <a:pt x="104" y="166"/>
                  </a:lnTo>
                  <a:lnTo>
                    <a:pt x="82" y="178"/>
                  </a:lnTo>
                  <a:lnTo>
                    <a:pt x="64" y="192"/>
                  </a:lnTo>
                  <a:lnTo>
                    <a:pt x="46" y="206"/>
                  </a:lnTo>
                  <a:lnTo>
                    <a:pt x="32" y="220"/>
                  </a:lnTo>
                  <a:lnTo>
                    <a:pt x="20" y="234"/>
                  </a:lnTo>
                  <a:lnTo>
                    <a:pt x="12" y="248"/>
                  </a:lnTo>
                  <a:lnTo>
                    <a:pt x="4" y="262"/>
                  </a:lnTo>
                  <a:lnTo>
                    <a:pt x="0" y="278"/>
                  </a:lnTo>
                  <a:lnTo>
                    <a:pt x="0" y="292"/>
                  </a:lnTo>
                  <a:lnTo>
                    <a:pt x="0" y="292"/>
                  </a:lnTo>
                  <a:lnTo>
                    <a:pt x="0" y="308"/>
                  </a:lnTo>
                  <a:lnTo>
                    <a:pt x="4" y="322"/>
                  </a:lnTo>
                  <a:lnTo>
                    <a:pt x="12" y="336"/>
                  </a:lnTo>
                  <a:lnTo>
                    <a:pt x="20" y="352"/>
                  </a:lnTo>
                  <a:lnTo>
                    <a:pt x="32" y="366"/>
                  </a:lnTo>
                  <a:lnTo>
                    <a:pt x="46" y="380"/>
                  </a:lnTo>
                  <a:lnTo>
                    <a:pt x="64" y="392"/>
                  </a:lnTo>
                  <a:lnTo>
                    <a:pt x="82" y="406"/>
                  </a:lnTo>
                  <a:lnTo>
                    <a:pt x="104" y="420"/>
                  </a:lnTo>
                  <a:lnTo>
                    <a:pt x="126" y="432"/>
                  </a:lnTo>
                  <a:lnTo>
                    <a:pt x="180" y="456"/>
                  </a:lnTo>
                  <a:lnTo>
                    <a:pt x="240" y="478"/>
                  </a:lnTo>
                  <a:lnTo>
                    <a:pt x="308" y="500"/>
                  </a:lnTo>
                  <a:lnTo>
                    <a:pt x="384" y="518"/>
                  </a:lnTo>
                  <a:lnTo>
                    <a:pt x="464" y="534"/>
                  </a:lnTo>
                  <a:lnTo>
                    <a:pt x="552" y="550"/>
                  </a:lnTo>
                  <a:lnTo>
                    <a:pt x="644" y="562"/>
                  </a:lnTo>
                  <a:lnTo>
                    <a:pt x="742" y="572"/>
                  </a:lnTo>
                  <a:lnTo>
                    <a:pt x="842" y="578"/>
                  </a:lnTo>
                  <a:lnTo>
                    <a:pt x="948" y="584"/>
                  </a:lnTo>
                  <a:lnTo>
                    <a:pt x="1056" y="584"/>
                  </a:lnTo>
                  <a:lnTo>
                    <a:pt x="1056" y="584"/>
                  </a:lnTo>
                  <a:lnTo>
                    <a:pt x="1164" y="584"/>
                  </a:lnTo>
                  <a:lnTo>
                    <a:pt x="1268" y="578"/>
                  </a:lnTo>
                  <a:lnTo>
                    <a:pt x="1370" y="572"/>
                  </a:lnTo>
                  <a:lnTo>
                    <a:pt x="1466" y="562"/>
                  </a:lnTo>
                  <a:lnTo>
                    <a:pt x="1560" y="550"/>
                  </a:lnTo>
                  <a:lnTo>
                    <a:pt x="1646" y="534"/>
                  </a:lnTo>
                  <a:lnTo>
                    <a:pt x="1728" y="518"/>
                  </a:lnTo>
                  <a:lnTo>
                    <a:pt x="1802" y="500"/>
                  </a:lnTo>
                  <a:lnTo>
                    <a:pt x="1870" y="478"/>
                  </a:lnTo>
                  <a:lnTo>
                    <a:pt x="1932" y="456"/>
                  </a:lnTo>
                  <a:lnTo>
                    <a:pt x="1984" y="432"/>
                  </a:lnTo>
                  <a:lnTo>
                    <a:pt x="2008" y="420"/>
                  </a:lnTo>
                  <a:lnTo>
                    <a:pt x="2030" y="406"/>
                  </a:lnTo>
                  <a:lnTo>
                    <a:pt x="2048" y="392"/>
                  </a:lnTo>
                  <a:lnTo>
                    <a:pt x="2064" y="380"/>
                  </a:lnTo>
                  <a:lnTo>
                    <a:pt x="2078" y="366"/>
                  </a:lnTo>
                  <a:lnTo>
                    <a:pt x="2090" y="352"/>
                  </a:lnTo>
                  <a:lnTo>
                    <a:pt x="2100" y="336"/>
                  </a:lnTo>
                  <a:lnTo>
                    <a:pt x="2106" y="322"/>
                  </a:lnTo>
                  <a:lnTo>
                    <a:pt x="2110" y="308"/>
                  </a:lnTo>
                  <a:lnTo>
                    <a:pt x="2112" y="292"/>
                  </a:lnTo>
                  <a:lnTo>
                    <a:pt x="2112" y="292"/>
                  </a:lnTo>
                  <a:lnTo>
                    <a:pt x="2110" y="278"/>
                  </a:lnTo>
                  <a:lnTo>
                    <a:pt x="2106" y="262"/>
                  </a:lnTo>
                  <a:lnTo>
                    <a:pt x="2100" y="248"/>
                  </a:lnTo>
                  <a:lnTo>
                    <a:pt x="2090" y="234"/>
                  </a:lnTo>
                  <a:lnTo>
                    <a:pt x="2078" y="220"/>
                  </a:lnTo>
                  <a:lnTo>
                    <a:pt x="2064" y="206"/>
                  </a:lnTo>
                  <a:lnTo>
                    <a:pt x="2048" y="192"/>
                  </a:lnTo>
                  <a:lnTo>
                    <a:pt x="2030" y="178"/>
                  </a:lnTo>
                  <a:lnTo>
                    <a:pt x="2008" y="166"/>
                  </a:lnTo>
                  <a:lnTo>
                    <a:pt x="1984" y="154"/>
                  </a:lnTo>
                  <a:lnTo>
                    <a:pt x="1932" y="128"/>
                  </a:lnTo>
                  <a:lnTo>
                    <a:pt x="1870" y="106"/>
                  </a:lnTo>
                  <a:lnTo>
                    <a:pt x="1802" y="86"/>
                  </a:lnTo>
                  <a:lnTo>
                    <a:pt x="1728" y="66"/>
                  </a:lnTo>
                  <a:lnTo>
                    <a:pt x="1646" y="50"/>
                  </a:lnTo>
                  <a:lnTo>
                    <a:pt x="1560" y="36"/>
                  </a:lnTo>
                  <a:lnTo>
                    <a:pt x="1466" y="24"/>
                  </a:lnTo>
                  <a:lnTo>
                    <a:pt x="1370" y="14"/>
                  </a:lnTo>
                  <a:lnTo>
                    <a:pt x="1268" y="6"/>
                  </a:lnTo>
                  <a:lnTo>
                    <a:pt x="1164" y="2"/>
                  </a:lnTo>
                  <a:lnTo>
                    <a:pt x="1056" y="0"/>
                  </a:lnTo>
                  <a:lnTo>
                    <a:pt x="1056" y="0"/>
                  </a:lnTo>
                  <a:close/>
                  <a:moveTo>
                    <a:pt x="1056" y="486"/>
                  </a:moveTo>
                  <a:lnTo>
                    <a:pt x="1056" y="486"/>
                  </a:lnTo>
                  <a:lnTo>
                    <a:pt x="988" y="486"/>
                  </a:lnTo>
                  <a:lnTo>
                    <a:pt x="920" y="482"/>
                  </a:lnTo>
                  <a:lnTo>
                    <a:pt x="856" y="478"/>
                  </a:lnTo>
                  <a:lnTo>
                    <a:pt x="796" y="470"/>
                  </a:lnTo>
                  <a:lnTo>
                    <a:pt x="736" y="462"/>
                  </a:lnTo>
                  <a:lnTo>
                    <a:pt x="682" y="452"/>
                  </a:lnTo>
                  <a:lnTo>
                    <a:pt x="630" y="442"/>
                  </a:lnTo>
                  <a:lnTo>
                    <a:pt x="582" y="430"/>
                  </a:lnTo>
                  <a:lnTo>
                    <a:pt x="540" y="416"/>
                  </a:lnTo>
                  <a:lnTo>
                    <a:pt x="500" y="400"/>
                  </a:lnTo>
                  <a:lnTo>
                    <a:pt x="468" y="384"/>
                  </a:lnTo>
                  <a:lnTo>
                    <a:pt x="440" y="368"/>
                  </a:lnTo>
                  <a:lnTo>
                    <a:pt x="416" y="350"/>
                  </a:lnTo>
                  <a:lnTo>
                    <a:pt x="408" y="340"/>
                  </a:lnTo>
                  <a:lnTo>
                    <a:pt x="400" y="332"/>
                  </a:lnTo>
                  <a:lnTo>
                    <a:pt x="394" y="322"/>
                  </a:lnTo>
                  <a:lnTo>
                    <a:pt x="390" y="312"/>
                  </a:lnTo>
                  <a:lnTo>
                    <a:pt x="388" y="302"/>
                  </a:lnTo>
                  <a:lnTo>
                    <a:pt x="386" y="292"/>
                  </a:lnTo>
                  <a:lnTo>
                    <a:pt x="386" y="292"/>
                  </a:lnTo>
                  <a:lnTo>
                    <a:pt x="388" y="282"/>
                  </a:lnTo>
                  <a:lnTo>
                    <a:pt x="390" y="272"/>
                  </a:lnTo>
                  <a:lnTo>
                    <a:pt x="394" y="262"/>
                  </a:lnTo>
                  <a:lnTo>
                    <a:pt x="400" y="254"/>
                  </a:lnTo>
                  <a:lnTo>
                    <a:pt x="408" y="244"/>
                  </a:lnTo>
                  <a:lnTo>
                    <a:pt x="416" y="234"/>
                  </a:lnTo>
                  <a:lnTo>
                    <a:pt x="440" y="216"/>
                  </a:lnTo>
                  <a:lnTo>
                    <a:pt x="468" y="200"/>
                  </a:lnTo>
                  <a:lnTo>
                    <a:pt x="500" y="184"/>
                  </a:lnTo>
                  <a:lnTo>
                    <a:pt x="540" y="170"/>
                  </a:lnTo>
                  <a:lnTo>
                    <a:pt x="582" y="156"/>
                  </a:lnTo>
                  <a:lnTo>
                    <a:pt x="630" y="142"/>
                  </a:lnTo>
                  <a:lnTo>
                    <a:pt x="682" y="132"/>
                  </a:lnTo>
                  <a:lnTo>
                    <a:pt x="736" y="122"/>
                  </a:lnTo>
                  <a:lnTo>
                    <a:pt x="796" y="114"/>
                  </a:lnTo>
                  <a:lnTo>
                    <a:pt x="856" y="108"/>
                  </a:lnTo>
                  <a:lnTo>
                    <a:pt x="920" y="102"/>
                  </a:lnTo>
                  <a:lnTo>
                    <a:pt x="988" y="100"/>
                  </a:lnTo>
                  <a:lnTo>
                    <a:pt x="1056" y="98"/>
                  </a:lnTo>
                  <a:lnTo>
                    <a:pt x="1056" y="98"/>
                  </a:lnTo>
                  <a:lnTo>
                    <a:pt x="1124" y="100"/>
                  </a:lnTo>
                  <a:lnTo>
                    <a:pt x="1190" y="102"/>
                  </a:lnTo>
                  <a:lnTo>
                    <a:pt x="1254" y="108"/>
                  </a:lnTo>
                  <a:lnTo>
                    <a:pt x="1316" y="114"/>
                  </a:lnTo>
                  <a:lnTo>
                    <a:pt x="1374" y="122"/>
                  </a:lnTo>
                  <a:lnTo>
                    <a:pt x="1430" y="132"/>
                  </a:lnTo>
                  <a:lnTo>
                    <a:pt x="1482" y="142"/>
                  </a:lnTo>
                  <a:lnTo>
                    <a:pt x="1528" y="156"/>
                  </a:lnTo>
                  <a:lnTo>
                    <a:pt x="1572" y="170"/>
                  </a:lnTo>
                  <a:lnTo>
                    <a:pt x="1610" y="184"/>
                  </a:lnTo>
                  <a:lnTo>
                    <a:pt x="1644" y="200"/>
                  </a:lnTo>
                  <a:lnTo>
                    <a:pt x="1672" y="216"/>
                  </a:lnTo>
                  <a:lnTo>
                    <a:pt x="1694" y="234"/>
                  </a:lnTo>
                  <a:lnTo>
                    <a:pt x="1704" y="244"/>
                  </a:lnTo>
                  <a:lnTo>
                    <a:pt x="1712" y="254"/>
                  </a:lnTo>
                  <a:lnTo>
                    <a:pt x="1716" y="262"/>
                  </a:lnTo>
                  <a:lnTo>
                    <a:pt x="1722" y="272"/>
                  </a:lnTo>
                  <a:lnTo>
                    <a:pt x="1724" y="282"/>
                  </a:lnTo>
                  <a:lnTo>
                    <a:pt x="1724" y="292"/>
                  </a:lnTo>
                  <a:lnTo>
                    <a:pt x="1724" y="292"/>
                  </a:lnTo>
                  <a:lnTo>
                    <a:pt x="1724" y="302"/>
                  </a:lnTo>
                  <a:lnTo>
                    <a:pt x="1722" y="312"/>
                  </a:lnTo>
                  <a:lnTo>
                    <a:pt x="1716" y="322"/>
                  </a:lnTo>
                  <a:lnTo>
                    <a:pt x="1712" y="332"/>
                  </a:lnTo>
                  <a:lnTo>
                    <a:pt x="1704" y="340"/>
                  </a:lnTo>
                  <a:lnTo>
                    <a:pt x="1694" y="350"/>
                  </a:lnTo>
                  <a:lnTo>
                    <a:pt x="1672" y="368"/>
                  </a:lnTo>
                  <a:lnTo>
                    <a:pt x="1644" y="384"/>
                  </a:lnTo>
                  <a:lnTo>
                    <a:pt x="1610" y="400"/>
                  </a:lnTo>
                  <a:lnTo>
                    <a:pt x="1572" y="416"/>
                  </a:lnTo>
                  <a:lnTo>
                    <a:pt x="1528" y="430"/>
                  </a:lnTo>
                  <a:lnTo>
                    <a:pt x="1482" y="442"/>
                  </a:lnTo>
                  <a:lnTo>
                    <a:pt x="1430" y="452"/>
                  </a:lnTo>
                  <a:lnTo>
                    <a:pt x="1374" y="462"/>
                  </a:lnTo>
                  <a:lnTo>
                    <a:pt x="1316" y="470"/>
                  </a:lnTo>
                  <a:lnTo>
                    <a:pt x="1254" y="478"/>
                  </a:lnTo>
                  <a:lnTo>
                    <a:pt x="1190" y="482"/>
                  </a:lnTo>
                  <a:lnTo>
                    <a:pt x="1124" y="486"/>
                  </a:lnTo>
                  <a:lnTo>
                    <a:pt x="1056" y="486"/>
                  </a:lnTo>
                  <a:lnTo>
                    <a:pt x="1056" y="486"/>
                  </a:lnTo>
                  <a:close/>
                </a:path>
              </a:pathLst>
            </a:custGeom>
            <a:grpFill/>
            <a:ln>
              <a:noFill/>
            </a:ln>
          </p:spPr>
          <p:txBody>
            <a:bodyPr vert="horz" wrap="square" lIns="121920" tIns="60960" rIns="121920" bIns="60960" numCol="1" anchor="t" anchorCtr="0" compatLnSpc="1"/>
            <a:lstStyle/>
            <a:p>
              <a:endParaRPr lang="zh-CN" altLang="en-US" sz="2400"/>
            </a:p>
          </p:txBody>
        </p:sp>
        <p:grpSp>
          <p:nvGrpSpPr>
            <p:cNvPr id="277" name="组合 276"/>
            <p:cNvGrpSpPr/>
            <p:nvPr/>
          </p:nvGrpSpPr>
          <p:grpSpPr>
            <a:xfrm flipH="1">
              <a:off x="3304959" y="1840848"/>
              <a:ext cx="858698" cy="2205476"/>
              <a:chOff x="3712369" y="1840848"/>
              <a:chExt cx="858698" cy="2205476"/>
            </a:xfrm>
            <a:grpFill/>
          </p:grpSpPr>
          <p:sp>
            <p:nvSpPr>
              <p:cNvPr id="278" name="Freeform 5"/>
              <p:cNvSpPr/>
              <p:nvPr/>
            </p:nvSpPr>
            <p:spPr bwMode="auto">
              <a:xfrm>
                <a:off x="3971795" y="1840848"/>
                <a:ext cx="339845" cy="339839"/>
              </a:xfrm>
              <a:custGeom>
                <a:avLst/>
                <a:gdLst>
                  <a:gd name="T0" fmla="*/ 486 w 486"/>
                  <a:gd name="T1" fmla="*/ 244 h 486"/>
                  <a:gd name="T2" fmla="*/ 482 w 486"/>
                  <a:gd name="T3" fmla="*/ 292 h 486"/>
                  <a:gd name="T4" fmla="*/ 468 w 486"/>
                  <a:gd name="T5" fmla="*/ 338 h 486"/>
                  <a:gd name="T6" fmla="*/ 444 w 486"/>
                  <a:gd name="T7" fmla="*/ 380 h 486"/>
                  <a:gd name="T8" fmla="*/ 416 w 486"/>
                  <a:gd name="T9" fmla="*/ 416 h 486"/>
                  <a:gd name="T10" fmla="*/ 380 w 486"/>
                  <a:gd name="T11" fmla="*/ 444 h 486"/>
                  <a:gd name="T12" fmla="*/ 338 w 486"/>
                  <a:gd name="T13" fmla="*/ 468 h 486"/>
                  <a:gd name="T14" fmla="*/ 292 w 486"/>
                  <a:gd name="T15" fmla="*/ 482 h 486"/>
                  <a:gd name="T16" fmla="*/ 244 w 486"/>
                  <a:gd name="T17" fmla="*/ 486 h 486"/>
                  <a:gd name="T18" fmla="*/ 218 w 486"/>
                  <a:gd name="T19" fmla="*/ 486 h 486"/>
                  <a:gd name="T20" fmla="*/ 170 w 486"/>
                  <a:gd name="T21" fmla="*/ 476 h 486"/>
                  <a:gd name="T22" fmla="*/ 128 w 486"/>
                  <a:gd name="T23" fmla="*/ 458 h 486"/>
                  <a:gd name="T24" fmla="*/ 88 w 486"/>
                  <a:gd name="T25" fmla="*/ 430 h 486"/>
                  <a:gd name="T26" fmla="*/ 56 w 486"/>
                  <a:gd name="T27" fmla="*/ 398 h 486"/>
                  <a:gd name="T28" fmla="*/ 30 w 486"/>
                  <a:gd name="T29" fmla="*/ 360 h 486"/>
                  <a:gd name="T30" fmla="*/ 12 w 486"/>
                  <a:gd name="T31" fmla="*/ 316 h 486"/>
                  <a:gd name="T32" fmla="*/ 2 w 486"/>
                  <a:gd name="T33" fmla="*/ 268 h 486"/>
                  <a:gd name="T34" fmla="*/ 0 w 486"/>
                  <a:gd name="T35" fmla="*/ 244 h 486"/>
                  <a:gd name="T36" fmla="*/ 6 w 486"/>
                  <a:gd name="T37" fmla="*/ 194 h 486"/>
                  <a:gd name="T38" fmla="*/ 20 w 486"/>
                  <a:gd name="T39" fmla="*/ 148 h 486"/>
                  <a:gd name="T40" fmla="*/ 42 w 486"/>
                  <a:gd name="T41" fmla="*/ 108 h 486"/>
                  <a:gd name="T42" fmla="*/ 72 w 486"/>
                  <a:gd name="T43" fmla="*/ 72 h 486"/>
                  <a:gd name="T44" fmla="*/ 108 w 486"/>
                  <a:gd name="T45" fmla="*/ 42 h 486"/>
                  <a:gd name="T46" fmla="*/ 148 w 486"/>
                  <a:gd name="T47" fmla="*/ 20 h 486"/>
                  <a:gd name="T48" fmla="*/ 194 w 486"/>
                  <a:gd name="T49" fmla="*/ 6 h 486"/>
                  <a:gd name="T50" fmla="*/ 244 w 486"/>
                  <a:gd name="T51" fmla="*/ 0 h 486"/>
                  <a:gd name="T52" fmla="*/ 268 w 486"/>
                  <a:gd name="T53" fmla="*/ 2 h 486"/>
                  <a:gd name="T54" fmla="*/ 316 w 486"/>
                  <a:gd name="T55" fmla="*/ 12 h 486"/>
                  <a:gd name="T56" fmla="*/ 360 w 486"/>
                  <a:gd name="T57" fmla="*/ 30 h 486"/>
                  <a:gd name="T58" fmla="*/ 398 w 486"/>
                  <a:gd name="T59" fmla="*/ 56 h 486"/>
                  <a:gd name="T60" fmla="*/ 430 w 486"/>
                  <a:gd name="T61" fmla="*/ 88 h 486"/>
                  <a:gd name="T62" fmla="*/ 458 w 486"/>
                  <a:gd name="T63" fmla="*/ 128 h 486"/>
                  <a:gd name="T64" fmla="*/ 476 w 486"/>
                  <a:gd name="T65" fmla="*/ 170 h 486"/>
                  <a:gd name="T66" fmla="*/ 486 w 486"/>
                  <a:gd name="T67" fmla="*/ 218 h 486"/>
                  <a:gd name="T68" fmla="*/ 486 w 486"/>
                  <a:gd name="T69" fmla="*/ 24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 h="486">
                    <a:moveTo>
                      <a:pt x="486" y="244"/>
                    </a:moveTo>
                    <a:lnTo>
                      <a:pt x="486" y="244"/>
                    </a:lnTo>
                    <a:lnTo>
                      <a:pt x="486" y="268"/>
                    </a:lnTo>
                    <a:lnTo>
                      <a:pt x="482" y="292"/>
                    </a:lnTo>
                    <a:lnTo>
                      <a:pt x="476" y="316"/>
                    </a:lnTo>
                    <a:lnTo>
                      <a:pt x="468" y="338"/>
                    </a:lnTo>
                    <a:lnTo>
                      <a:pt x="458" y="360"/>
                    </a:lnTo>
                    <a:lnTo>
                      <a:pt x="444" y="380"/>
                    </a:lnTo>
                    <a:lnTo>
                      <a:pt x="430" y="398"/>
                    </a:lnTo>
                    <a:lnTo>
                      <a:pt x="416" y="416"/>
                    </a:lnTo>
                    <a:lnTo>
                      <a:pt x="398" y="430"/>
                    </a:lnTo>
                    <a:lnTo>
                      <a:pt x="380" y="444"/>
                    </a:lnTo>
                    <a:lnTo>
                      <a:pt x="360" y="458"/>
                    </a:lnTo>
                    <a:lnTo>
                      <a:pt x="338" y="468"/>
                    </a:lnTo>
                    <a:lnTo>
                      <a:pt x="316" y="476"/>
                    </a:lnTo>
                    <a:lnTo>
                      <a:pt x="292" y="482"/>
                    </a:lnTo>
                    <a:lnTo>
                      <a:pt x="268" y="486"/>
                    </a:lnTo>
                    <a:lnTo>
                      <a:pt x="244" y="486"/>
                    </a:lnTo>
                    <a:lnTo>
                      <a:pt x="244" y="486"/>
                    </a:lnTo>
                    <a:lnTo>
                      <a:pt x="218" y="486"/>
                    </a:lnTo>
                    <a:lnTo>
                      <a:pt x="194" y="482"/>
                    </a:lnTo>
                    <a:lnTo>
                      <a:pt x="170" y="476"/>
                    </a:lnTo>
                    <a:lnTo>
                      <a:pt x="148" y="468"/>
                    </a:lnTo>
                    <a:lnTo>
                      <a:pt x="128" y="458"/>
                    </a:lnTo>
                    <a:lnTo>
                      <a:pt x="108" y="444"/>
                    </a:lnTo>
                    <a:lnTo>
                      <a:pt x="88" y="430"/>
                    </a:lnTo>
                    <a:lnTo>
                      <a:pt x="72" y="416"/>
                    </a:lnTo>
                    <a:lnTo>
                      <a:pt x="56" y="398"/>
                    </a:lnTo>
                    <a:lnTo>
                      <a:pt x="42" y="380"/>
                    </a:lnTo>
                    <a:lnTo>
                      <a:pt x="30" y="360"/>
                    </a:lnTo>
                    <a:lnTo>
                      <a:pt x="20" y="338"/>
                    </a:lnTo>
                    <a:lnTo>
                      <a:pt x="12" y="316"/>
                    </a:lnTo>
                    <a:lnTo>
                      <a:pt x="6" y="292"/>
                    </a:lnTo>
                    <a:lnTo>
                      <a:pt x="2" y="268"/>
                    </a:lnTo>
                    <a:lnTo>
                      <a:pt x="0" y="244"/>
                    </a:lnTo>
                    <a:lnTo>
                      <a:pt x="0" y="244"/>
                    </a:lnTo>
                    <a:lnTo>
                      <a:pt x="2" y="218"/>
                    </a:lnTo>
                    <a:lnTo>
                      <a:pt x="6" y="194"/>
                    </a:lnTo>
                    <a:lnTo>
                      <a:pt x="12" y="170"/>
                    </a:lnTo>
                    <a:lnTo>
                      <a:pt x="20" y="148"/>
                    </a:lnTo>
                    <a:lnTo>
                      <a:pt x="30" y="128"/>
                    </a:lnTo>
                    <a:lnTo>
                      <a:pt x="42" y="108"/>
                    </a:lnTo>
                    <a:lnTo>
                      <a:pt x="56" y="88"/>
                    </a:lnTo>
                    <a:lnTo>
                      <a:pt x="72" y="72"/>
                    </a:lnTo>
                    <a:lnTo>
                      <a:pt x="88" y="56"/>
                    </a:lnTo>
                    <a:lnTo>
                      <a:pt x="108" y="42"/>
                    </a:lnTo>
                    <a:lnTo>
                      <a:pt x="128" y="30"/>
                    </a:lnTo>
                    <a:lnTo>
                      <a:pt x="148" y="20"/>
                    </a:lnTo>
                    <a:lnTo>
                      <a:pt x="170" y="12"/>
                    </a:lnTo>
                    <a:lnTo>
                      <a:pt x="194" y="6"/>
                    </a:lnTo>
                    <a:lnTo>
                      <a:pt x="218" y="2"/>
                    </a:lnTo>
                    <a:lnTo>
                      <a:pt x="244" y="0"/>
                    </a:lnTo>
                    <a:lnTo>
                      <a:pt x="244" y="0"/>
                    </a:lnTo>
                    <a:lnTo>
                      <a:pt x="268" y="2"/>
                    </a:lnTo>
                    <a:lnTo>
                      <a:pt x="292" y="6"/>
                    </a:lnTo>
                    <a:lnTo>
                      <a:pt x="316" y="12"/>
                    </a:lnTo>
                    <a:lnTo>
                      <a:pt x="338" y="20"/>
                    </a:lnTo>
                    <a:lnTo>
                      <a:pt x="360" y="30"/>
                    </a:lnTo>
                    <a:lnTo>
                      <a:pt x="380" y="42"/>
                    </a:lnTo>
                    <a:lnTo>
                      <a:pt x="398" y="56"/>
                    </a:lnTo>
                    <a:lnTo>
                      <a:pt x="416" y="72"/>
                    </a:lnTo>
                    <a:lnTo>
                      <a:pt x="430" y="88"/>
                    </a:lnTo>
                    <a:lnTo>
                      <a:pt x="444" y="108"/>
                    </a:lnTo>
                    <a:lnTo>
                      <a:pt x="458" y="128"/>
                    </a:lnTo>
                    <a:lnTo>
                      <a:pt x="468" y="148"/>
                    </a:lnTo>
                    <a:lnTo>
                      <a:pt x="476" y="170"/>
                    </a:lnTo>
                    <a:lnTo>
                      <a:pt x="482" y="194"/>
                    </a:lnTo>
                    <a:lnTo>
                      <a:pt x="486" y="218"/>
                    </a:lnTo>
                    <a:lnTo>
                      <a:pt x="486" y="244"/>
                    </a:lnTo>
                    <a:lnTo>
                      <a:pt x="486"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9" name="Freeform 6"/>
              <p:cNvSpPr/>
              <p:nvPr/>
            </p:nvSpPr>
            <p:spPr bwMode="auto">
              <a:xfrm>
                <a:off x="3712369" y="2217051"/>
                <a:ext cx="858698" cy="1829273"/>
              </a:xfrm>
              <a:custGeom>
                <a:avLst/>
                <a:gdLst>
                  <a:gd name="T0" fmla="*/ 1226 w 1228"/>
                  <a:gd name="T1" fmla="*/ 234 h 2616"/>
                  <a:gd name="T2" fmla="*/ 1196 w 1228"/>
                  <a:gd name="T3" fmla="*/ 136 h 2616"/>
                  <a:gd name="T4" fmla="*/ 1134 w 1228"/>
                  <a:gd name="T5" fmla="*/ 60 h 2616"/>
                  <a:gd name="T6" fmla="*/ 1046 w 1228"/>
                  <a:gd name="T7" fmla="*/ 12 h 2616"/>
                  <a:gd name="T8" fmla="*/ 788 w 1228"/>
                  <a:gd name="T9" fmla="*/ 0 h 2616"/>
                  <a:gd name="T10" fmla="*/ 768 w 1228"/>
                  <a:gd name="T11" fmla="*/ 160 h 2616"/>
                  <a:gd name="T12" fmla="*/ 700 w 1228"/>
                  <a:gd name="T13" fmla="*/ 398 h 2616"/>
                  <a:gd name="T14" fmla="*/ 670 w 1228"/>
                  <a:gd name="T15" fmla="*/ 280 h 2616"/>
                  <a:gd name="T16" fmla="*/ 674 w 1228"/>
                  <a:gd name="T17" fmla="*/ 128 h 2616"/>
                  <a:gd name="T18" fmla="*/ 598 w 1228"/>
                  <a:gd name="T19" fmla="*/ 172 h 2616"/>
                  <a:gd name="T20" fmla="*/ 546 w 1228"/>
                  <a:gd name="T21" fmla="*/ 318 h 2616"/>
                  <a:gd name="T22" fmla="*/ 506 w 1228"/>
                  <a:gd name="T23" fmla="*/ 334 h 2616"/>
                  <a:gd name="T24" fmla="*/ 452 w 1228"/>
                  <a:gd name="T25" fmla="*/ 110 h 2616"/>
                  <a:gd name="T26" fmla="*/ 260 w 1228"/>
                  <a:gd name="T27" fmla="*/ 0 h 2616"/>
                  <a:gd name="T28" fmla="*/ 158 w 1228"/>
                  <a:gd name="T29" fmla="*/ 20 h 2616"/>
                  <a:gd name="T30" fmla="*/ 76 w 1228"/>
                  <a:gd name="T31" fmla="*/ 76 h 2616"/>
                  <a:gd name="T32" fmla="*/ 20 w 1228"/>
                  <a:gd name="T33" fmla="*/ 158 h 2616"/>
                  <a:gd name="T34" fmla="*/ 0 w 1228"/>
                  <a:gd name="T35" fmla="*/ 260 h 2616"/>
                  <a:gd name="T36" fmla="*/ 8 w 1228"/>
                  <a:gd name="T37" fmla="*/ 1214 h 2616"/>
                  <a:gd name="T38" fmla="*/ 60 w 1228"/>
                  <a:gd name="T39" fmla="*/ 1266 h 2616"/>
                  <a:gd name="T40" fmla="*/ 120 w 1228"/>
                  <a:gd name="T41" fmla="*/ 1272 h 2616"/>
                  <a:gd name="T42" fmla="*/ 182 w 1228"/>
                  <a:gd name="T43" fmla="*/ 1230 h 2616"/>
                  <a:gd name="T44" fmla="*/ 200 w 1228"/>
                  <a:gd name="T45" fmla="*/ 410 h 2616"/>
                  <a:gd name="T46" fmla="*/ 298 w 1228"/>
                  <a:gd name="T47" fmla="*/ 2502 h 2616"/>
                  <a:gd name="T48" fmla="*/ 318 w 1228"/>
                  <a:gd name="T49" fmla="*/ 2560 h 2616"/>
                  <a:gd name="T50" fmla="*/ 384 w 1228"/>
                  <a:gd name="T51" fmla="*/ 2610 h 2616"/>
                  <a:gd name="T52" fmla="*/ 446 w 1228"/>
                  <a:gd name="T53" fmla="*/ 2616 h 2616"/>
                  <a:gd name="T54" fmla="*/ 482 w 1228"/>
                  <a:gd name="T55" fmla="*/ 2610 h 2616"/>
                  <a:gd name="T56" fmla="*/ 550 w 1228"/>
                  <a:gd name="T57" fmla="*/ 2560 h 2616"/>
                  <a:gd name="T58" fmla="*/ 570 w 1228"/>
                  <a:gd name="T59" fmla="*/ 2502 h 2616"/>
                  <a:gd name="T60" fmla="*/ 680 w 1228"/>
                  <a:gd name="T61" fmla="*/ 2490 h 2616"/>
                  <a:gd name="T62" fmla="*/ 686 w 1228"/>
                  <a:gd name="T63" fmla="*/ 2528 h 2616"/>
                  <a:gd name="T64" fmla="*/ 736 w 1228"/>
                  <a:gd name="T65" fmla="*/ 2594 h 2616"/>
                  <a:gd name="T66" fmla="*/ 792 w 1228"/>
                  <a:gd name="T67" fmla="*/ 2614 h 2616"/>
                  <a:gd name="T68" fmla="*/ 818 w 1228"/>
                  <a:gd name="T69" fmla="*/ 2614 h 2616"/>
                  <a:gd name="T70" fmla="*/ 876 w 1228"/>
                  <a:gd name="T71" fmla="*/ 2594 h 2616"/>
                  <a:gd name="T72" fmla="*/ 926 w 1228"/>
                  <a:gd name="T73" fmla="*/ 2528 h 2616"/>
                  <a:gd name="T74" fmla="*/ 932 w 1228"/>
                  <a:gd name="T75" fmla="*/ 410 h 2616"/>
                  <a:gd name="T76" fmla="*/ 1030 w 1228"/>
                  <a:gd name="T77" fmla="*/ 1192 h 2616"/>
                  <a:gd name="T78" fmla="*/ 1060 w 1228"/>
                  <a:gd name="T79" fmla="*/ 1248 h 2616"/>
                  <a:gd name="T80" fmla="*/ 1104 w 1228"/>
                  <a:gd name="T81" fmla="*/ 1324 h 2616"/>
                  <a:gd name="T82" fmla="*/ 1076 w 1228"/>
                  <a:gd name="T83" fmla="*/ 1328 h 2616"/>
                  <a:gd name="T84" fmla="*/ 1056 w 1228"/>
                  <a:gd name="T85" fmla="*/ 1348 h 2616"/>
                  <a:gd name="T86" fmla="*/ 1052 w 1228"/>
                  <a:gd name="T87" fmla="*/ 1784 h 2616"/>
                  <a:gd name="T88" fmla="*/ 1064 w 1228"/>
                  <a:gd name="T89" fmla="*/ 1814 h 2616"/>
                  <a:gd name="T90" fmla="*/ 1092 w 1228"/>
                  <a:gd name="T91" fmla="*/ 1824 h 2616"/>
                  <a:gd name="T92" fmla="*/ 1178 w 1228"/>
                  <a:gd name="T93" fmla="*/ 1822 h 2616"/>
                  <a:gd name="T94" fmla="*/ 1198 w 1228"/>
                  <a:gd name="T95" fmla="*/ 1800 h 2616"/>
                  <a:gd name="T96" fmla="*/ 1202 w 1228"/>
                  <a:gd name="T97" fmla="*/ 1364 h 2616"/>
                  <a:gd name="T98" fmla="*/ 1190 w 1228"/>
                  <a:gd name="T99" fmla="*/ 1336 h 2616"/>
                  <a:gd name="T100" fmla="*/ 1162 w 1228"/>
                  <a:gd name="T101" fmla="*/ 1324 h 2616"/>
                  <a:gd name="T102" fmla="*/ 1166 w 1228"/>
                  <a:gd name="T103" fmla="*/ 1266 h 2616"/>
                  <a:gd name="T104" fmla="*/ 1216 w 1228"/>
                  <a:gd name="T105" fmla="*/ 1224 h 2616"/>
                  <a:gd name="T106" fmla="*/ 1228 w 1228"/>
                  <a:gd name="T107" fmla="*/ 1174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8" h="2616">
                    <a:moveTo>
                      <a:pt x="1228" y="1174"/>
                    </a:moveTo>
                    <a:lnTo>
                      <a:pt x="1228" y="260"/>
                    </a:lnTo>
                    <a:lnTo>
                      <a:pt x="1228" y="260"/>
                    </a:lnTo>
                    <a:lnTo>
                      <a:pt x="1226" y="234"/>
                    </a:lnTo>
                    <a:lnTo>
                      <a:pt x="1222" y="208"/>
                    </a:lnTo>
                    <a:lnTo>
                      <a:pt x="1216" y="182"/>
                    </a:lnTo>
                    <a:lnTo>
                      <a:pt x="1208" y="158"/>
                    </a:lnTo>
                    <a:lnTo>
                      <a:pt x="1196" y="136"/>
                    </a:lnTo>
                    <a:lnTo>
                      <a:pt x="1184" y="114"/>
                    </a:lnTo>
                    <a:lnTo>
                      <a:pt x="1168" y="94"/>
                    </a:lnTo>
                    <a:lnTo>
                      <a:pt x="1152" y="76"/>
                    </a:lnTo>
                    <a:lnTo>
                      <a:pt x="1134" y="60"/>
                    </a:lnTo>
                    <a:lnTo>
                      <a:pt x="1114" y="44"/>
                    </a:lnTo>
                    <a:lnTo>
                      <a:pt x="1092" y="32"/>
                    </a:lnTo>
                    <a:lnTo>
                      <a:pt x="1070" y="20"/>
                    </a:lnTo>
                    <a:lnTo>
                      <a:pt x="1046" y="12"/>
                    </a:lnTo>
                    <a:lnTo>
                      <a:pt x="1020" y="4"/>
                    </a:lnTo>
                    <a:lnTo>
                      <a:pt x="994" y="0"/>
                    </a:lnTo>
                    <a:lnTo>
                      <a:pt x="968" y="0"/>
                    </a:lnTo>
                    <a:lnTo>
                      <a:pt x="788" y="0"/>
                    </a:lnTo>
                    <a:lnTo>
                      <a:pt x="788" y="0"/>
                    </a:lnTo>
                    <a:lnTo>
                      <a:pt x="782" y="66"/>
                    </a:lnTo>
                    <a:lnTo>
                      <a:pt x="776" y="110"/>
                    </a:lnTo>
                    <a:lnTo>
                      <a:pt x="768" y="160"/>
                    </a:lnTo>
                    <a:lnTo>
                      <a:pt x="756" y="214"/>
                    </a:lnTo>
                    <a:lnTo>
                      <a:pt x="742" y="272"/>
                    </a:lnTo>
                    <a:lnTo>
                      <a:pt x="722" y="334"/>
                    </a:lnTo>
                    <a:lnTo>
                      <a:pt x="700" y="398"/>
                    </a:lnTo>
                    <a:lnTo>
                      <a:pt x="700" y="398"/>
                    </a:lnTo>
                    <a:lnTo>
                      <a:pt x="692" y="358"/>
                    </a:lnTo>
                    <a:lnTo>
                      <a:pt x="682" y="318"/>
                    </a:lnTo>
                    <a:lnTo>
                      <a:pt x="670" y="280"/>
                    </a:lnTo>
                    <a:lnTo>
                      <a:pt x="658" y="244"/>
                    </a:lnTo>
                    <a:lnTo>
                      <a:pt x="638" y="192"/>
                    </a:lnTo>
                    <a:lnTo>
                      <a:pt x="628" y="172"/>
                    </a:lnTo>
                    <a:lnTo>
                      <a:pt x="674" y="128"/>
                    </a:lnTo>
                    <a:lnTo>
                      <a:pt x="614" y="68"/>
                    </a:lnTo>
                    <a:lnTo>
                      <a:pt x="554" y="128"/>
                    </a:lnTo>
                    <a:lnTo>
                      <a:pt x="598" y="172"/>
                    </a:lnTo>
                    <a:lnTo>
                      <a:pt x="598" y="172"/>
                    </a:lnTo>
                    <a:lnTo>
                      <a:pt x="590" y="192"/>
                    </a:lnTo>
                    <a:lnTo>
                      <a:pt x="570" y="244"/>
                    </a:lnTo>
                    <a:lnTo>
                      <a:pt x="558" y="280"/>
                    </a:lnTo>
                    <a:lnTo>
                      <a:pt x="546" y="318"/>
                    </a:lnTo>
                    <a:lnTo>
                      <a:pt x="536" y="358"/>
                    </a:lnTo>
                    <a:lnTo>
                      <a:pt x="528" y="398"/>
                    </a:lnTo>
                    <a:lnTo>
                      <a:pt x="528" y="398"/>
                    </a:lnTo>
                    <a:lnTo>
                      <a:pt x="506" y="334"/>
                    </a:lnTo>
                    <a:lnTo>
                      <a:pt x="486" y="272"/>
                    </a:lnTo>
                    <a:lnTo>
                      <a:pt x="472" y="214"/>
                    </a:lnTo>
                    <a:lnTo>
                      <a:pt x="460" y="160"/>
                    </a:lnTo>
                    <a:lnTo>
                      <a:pt x="452" y="110"/>
                    </a:lnTo>
                    <a:lnTo>
                      <a:pt x="446" y="66"/>
                    </a:lnTo>
                    <a:lnTo>
                      <a:pt x="440" y="0"/>
                    </a:lnTo>
                    <a:lnTo>
                      <a:pt x="260" y="0"/>
                    </a:lnTo>
                    <a:lnTo>
                      <a:pt x="260" y="0"/>
                    </a:lnTo>
                    <a:lnTo>
                      <a:pt x="234" y="0"/>
                    </a:lnTo>
                    <a:lnTo>
                      <a:pt x="208" y="4"/>
                    </a:lnTo>
                    <a:lnTo>
                      <a:pt x="182" y="12"/>
                    </a:lnTo>
                    <a:lnTo>
                      <a:pt x="158" y="20"/>
                    </a:lnTo>
                    <a:lnTo>
                      <a:pt x="136" y="32"/>
                    </a:lnTo>
                    <a:lnTo>
                      <a:pt x="114" y="44"/>
                    </a:lnTo>
                    <a:lnTo>
                      <a:pt x="94" y="60"/>
                    </a:lnTo>
                    <a:lnTo>
                      <a:pt x="76" y="76"/>
                    </a:lnTo>
                    <a:lnTo>
                      <a:pt x="60" y="94"/>
                    </a:lnTo>
                    <a:lnTo>
                      <a:pt x="44" y="114"/>
                    </a:lnTo>
                    <a:lnTo>
                      <a:pt x="32" y="136"/>
                    </a:lnTo>
                    <a:lnTo>
                      <a:pt x="20" y="158"/>
                    </a:lnTo>
                    <a:lnTo>
                      <a:pt x="12" y="182"/>
                    </a:lnTo>
                    <a:lnTo>
                      <a:pt x="4" y="208"/>
                    </a:lnTo>
                    <a:lnTo>
                      <a:pt x="0" y="234"/>
                    </a:lnTo>
                    <a:lnTo>
                      <a:pt x="0" y="260"/>
                    </a:lnTo>
                    <a:lnTo>
                      <a:pt x="0" y="1174"/>
                    </a:lnTo>
                    <a:lnTo>
                      <a:pt x="0" y="1174"/>
                    </a:lnTo>
                    <a:lnTo>
                      <a:pt x="2" y="1194"/>
                    </a:lnTo>
                    <a:lnTo>
                      <a:pt x="8" y="1214"/>
                    </a:lnTo>
                    <a:lnTo>
                      <a:pt x="16" y="1230"/>
                    </a:lnTo>
                    <a:lnTo>
                      <a:pt x="28" y="1246"/>
                    </a:lnTo>
                    <a:lnTo>
                      <a:pt x="44" y="1258"/>
                    </a:lnTo>
                    <a:lnTo>
                      <a:pt x="60" y="1266"/>
                    </a:lnTo>
                    <a:lnTo>
                      <a:pt x="80" y="1272"/>
                    </a:lnTo>
                    <a:lnTo>
                      <a:pt x="100" y="1274"/>
                    </a:lnTo>
                    <a:lnTo>
                      <a:pt x="100" y="1274"/>
                    </a:lnTo>
                    <a:lnTo>
                      <a:pt x="120" y="1272"/>
                    </a:lnTo>
                    <a:lnTo>
                      <a:pt x="138" y="1266"/>
                    </a:lnTo>
                    <a:lnTo>
                      <a:pt x="156" y="1258"/>
                    </a:lnTo>
                    <a:lnTo>
                      <a:pt x="170" y="1246"/>
                    </a:lnTo>
                    <a:lnTo>
                      <a:pt x="182" y="1230"/>
                    </a:lnTo>
                    <a:lnTo>
                      <a:pt x="192" y="1214"/>
                    </a:lnTo>
                    <a:lnTo>
                      <a:pt x="198" y="1194"/>
                    </a:lnTo>
                    <a:lnTo>
                      <a:pt x="200" y="1174"/>
                    </a:lnTo>
                    <a:lnTo>
                      <a:pt x="200" y="410"/>
                    </a:lnTo>
                    <a:lnTo>
                      <a:pt x="296" y="410"/>
                    </a:lnTo>
                    <a:lnTo>
                      <a:pt x="296" y="2490"/>
                    </a:lnTo>
                    <a:lnTo>
                      <a:pt x="296" y="2490"/>
                    </a:lnTo>
                    <a:lnTo>
                      <a:pt x="298" y="2502"/>
                    </a:lnTo>
                    <a:lnTo>
                      <a:pt x="300" y="2516"/>
                    </a:lnTo>
                    <a:lnTo>
                      <a:pt x="302" y="2528"/>
                    </a:lnTo>
                    <a:lnTo>
                      <a:pt x="306" y="2538"/>
                    </a:lnTo>
                    <a:lnTo>
                      <a:pt x="318" y="2560"/>
                    </a:lnTo>
                    <a:lnTo>
                      <a:pt x="334" y="2578"/>
                    </a:lnTo>
                    <a:lnTo>
                      <a:pt x="352" y="2594"/>
                    </a:lnTo>
                    <a:lnTo>
                      <a:pt x="374" y="2606"/>
                    </a:lnTo>
                    <a:lnTo>
                      <a:pt x="384" y="2610"/>
                    </a:lnTo>
                    <a:lnTo>
                      <a:pt x="396" y="2612"/>
                    </a:lnTo>
                    <a:lnTo>
                      <a:pt x="410" y="2614"/>
                    </a:lnTo>
                    <a:lnTo>
                      <a:pt x="422" y="2616"/>
                    </a:lnTo>
                    <a:lnTo>
                      <a:pt x="446" y="2616"/>
                    </a:lnTo>
                    <a:lnTo>
                      <a:pt x="446" y="2616"/>
                    </a:lnTo>
                    <a:lnTo>
                      <a:pt x="458" y="2614"/>
                    </a:lnTo>
                    <a:lnTo>
                      <a:pt x="470" y="2612"/>
                    </a:lnTo>
                    <a:lnTo>
                      <a:pt x="482" y="2610"/>
                    </a:lnTo>
                    <a:lnTo>
                      <a:pt x="494" y="2606"/>
                    </a:lnTo>
                    <a:lnTo>
                      <a:pt x="516" y="2594"/>
                    </a:lnTo>
                    <a:lnTo>
                      <a:pt x="534" y="2578"/>
                    </a:lnTo>
                    <a:lnTo>
                      <a:pt x="550" y="2560"/>
                    </a:lnTo>
                    <a:lnTo>
                      <a:pt x="562" y="2538"/>
                    </a:lnTo>
                    <a:lnTo>
                      <a:pt x="566" y="2528"/>
                    </a:lnTo>
                    <a:lnTo>
                      <a:pt x="568" y="2516"/>
                    </a:lnTo>
                    <a:lnTo>
                      <a:pt x="570" y="2502"/>
                    </a:lnTo>
                    <a:lnTo>
                      <a:pt x="572" y="2490"/>
                    </a:lnTo>
                    <a:lnTo>
                      <a:pt x="572" y="1274"/>
                    </a:lnTo>
                    <a:lnTo>
                      <a:pt x="680" y="1274"/>
                    </a:lnTo>
                    <a:lnTo>
                      <a:pt x="680" y="2490"/>
                    </a:lnTo>
                    <a:lnTo>
                      <a:pt x="680" y="2490"/>
                    </a:lnTo>
                    <a:lnTo>
                      <a:pt x="682" y="2502"/>
                    </a:lnTo>
                    <a:lnTo>
                      <a:pt x="682" y="2516"/>
                    </a:lnTo>
                    <a:lnTo>
                      <a:pt x="686" y="2528"/>
                    </a:lnTo>
                    <a:lnTo>
                      <a:pt x="690" y="2538"/>
                    </a:lnTo>
                    <a:lnTo>
                      <a:pt x="702" y="2560"/>
                    </a:lnTo>
                    <a:lnTo>
                      <a:pt x="718" y="2578"/>
                    </a:lnTo>
                    <a:lnTo>
                      <a:pt x="736" y="2594"/>
                    </a:lnTo>
                    <a:lnTo>
                      <a:pt x="756" y="2606"/>
                    </a:lnTo>
                    <a:lnTo>
                      <a:pt x="768" y="2610"/>
                    </a:lnTo>
                    <a:lnTo>
                      <a:pt x="780" y="2612"/>
                    </a:lnTo>
                    <a:lnTo>
                      <a:pt x="792" y="2614"/>
                    </a:lnTo>
                    <a:lnTo>
                      <a:pt x="806" y="2616"/>
                    </a:lnTo>
                    <a:lnTo>
                      <a:pt x="806" y="2616"/>
                    </a:lnTo>
                    <a:lnTo>
                      <a:pt x="806" y="2616"/>
                    </a:lnTo>
                    <a:lnTo>
                      <a:pt x="818" y="2614"/>
                    </a:lnTo>
                    <a:lnTo>
                      <a:pt x="832" y="2612"/>
                    </a:lnTo>
                    <a:lnTo>
                      <a:pt x="844" y="2610"/>
                    </a:lnTo>
                    <a:lnTo>
                      <a:pt x="854" y="2606"/>
                    </a:lnTo>
                    <a:lnTo>
                      <a:pt x="876" y="2594"/>
                    </a:lnTo>
                    <a:lnTo>
                      <a:pt x="894" y="2578"/>
                    </a:lnTo>
                    <a:lnTo>
                      <a:pt x="910" y="2560"/>
                    </a:lnTo>
                    <a:lnTo>
                      <a:pt x="922" y="2538"/>
                    </a:lnTo>
                    <a:lnTo>
                      <a:pt x="926" y="2528"/>
                    </a:lnTo>
                    <a:lnTo>
                      <a:pt x="928" y="2516"/>
                    </a:lnTo>
                    <a:lnTo>
                      <a:pt x="930" y="2502"/>
                    </a:lnTo>
                    <a:lnTo>
                      <a:pt x="932" y="2490"/>
                    </a:lnTo>
                    <a:lnTo>
                      <a:pt x="932" y="410"/>
                    </a:lnTo>
                    <a:lnTo>
                      <a:pt x="1028" y="410"/>
                    </a:lnTo>
                    <a:lnTo>
                      <a:pt x="1028" y="1174"/>
                    </a:lnTo>
                    <a:lnTo>
                      <a:pt x="1028" y="1174"/>
                    </a:lnTo>
                    <a:lnTo>
                      <a:pt x="1030" y="1192"/>
                    </a:lnTo>
                    <a:lnTo>
                      <a:pt x="1034" y="1208"/>
                    </a:lnTo>
                    <a:lnTo>
                      <a:pt x="1040" y="1222"/>
                    </a:lnTo>
                    <a:lnTo>
                      <a:pt x="1050" y="1236"/>
                    </a:lnTo>
                    <a:lnTo>
                      <a:pt x="1060" y="1248"/>
                    </a:lnTo>
                    <a:lnTo>
                      <a:pt x="1074" y="1258"/>
                    </a:lnTo>
                    <a:lnTo>
                      <a:pt x="1088" y="1266"/>
                    </a:lnTo>
                    <a:lnTo>
                      <a:pt x="1104" y="1272"/>
                    </a:lnTo>
                    <a:lnTo>
                      <a:pt x="1104" y="1324"/>
                    </a:lnTo>
                    <a:lnTo>
                      <a:pt x="1092" y="1324"/>
                    </a:lnTo>
                    <a:lnTo>
                      <a:pt x="1092" y="1324"/>
                    </a:lnTo>
                    <a:lnTo>
                      <a:pt x="1084" y="1326"/>
                    </a:lnTo>
                    <a:lnTo>
                      <a:pt x="1076" y="1328"/>
                    </a:lnTo>
                    <a:lnTo>
                      <a:pt x="1070" y="1332"/>
                    </a:lnTo>
                    <a:lnTo>
                      <a:pt x="1064" y="1336"/>
                    </a:lnTo>
                    <a:lnTo>
                      <a:pt x="1060" y="1342"/>
                    </a:lnTo>
                    <a:lnTo>
                      <a:pt x="1056" y="1348"/>
                    </a:lnTo>
                    <a:lnTo>
                      <a:pt x="1054" y="1356"/>
                    </a:lnTo>
                    <a:lnTo>
                      <a:pt x="1052" y="1364"/>
                    </a:lnTo>
                    <a:lnTo>
                      <a:pt x="1052" y="1784"/>
                    </a:lnTo>
                    <a:lnTo>
                      <a:pt x="1052" y="1784"/>
                    </a:lnTo>
                    <a:lnTo>
                      <a:pt x="1054" y="1792"/>
                    </a:lnTo>
                    <a:lnTo>
                      <a:pt x="1056" y="1800"/>
                    </a:lnTo>
                    <a:lnTo>
                      <a:pt x="1060" y="1808"/>
                    </a:lnTo>
                    <a:lnTo>
                      <a:pt x="1064" y="1814"/>
                    </a:lnTo>
                    <a:lnTo>
                      <a:pt x="1070" y="1818"/>
                    </a:lnTo>
                    <a:lnTo>
                      <a:pt x="1076" y="1822"/>
                    </a:lnTo>
                    <a:lnTo>
                      <a:pt x="1084" y="1824"/>
                    </a:lnTo>
                    <a:lnTo>
                      <a:pt x="1092" y="1824"/>
                    </a:lnTo>
                    <a:lnTo>
                      <a:pt x="1162" y="1824"/>
                    </a:lnTo>
                    <a:lnTo>
                      <a:pt x="1162" y="1824"/>
                    </a:lnTo>
                    <a:lnTo>
                      <a:pt x="1170" y="1824"/>
                    </a:lnTo>
                    <a:lnTo>
                      <a:pt x="1178" y="1822"/>
                    </a:lnTo>
                    <a:lnTo>
                      <a:pt x="1184" y="1818"/>
                    </a:lnTo>
                    <a:lnTo>
                      <a:pt x="1190" y="1814"/>
                    </a:lnTo>
                    <a:lnTo>
                      <a:pt x="1194" y="1808"/>
                    </a:lnTo>
                    <a:lnTo>
                      <a:pt x="1198" y="1800"/>
                    </a:lnTo>
                    <a:lnTo>
                      <a:pt x="1200" y="1792"/>
                    </a:lnTo>
                    <a:lnTo>
                      <a:pt x="1202" y="1784"/>
                    </a:lnTo>
                    <a:lnTo>
                      <a:pt x="1202" y="1364"/>
                    </a:lnTo>
                    <a:lnTo>
                      <a:pt x="1202" y="1364"/>
                    </a:lnTo>
                    <a:lnTo>
                      <a:pt x="1200" y="1356"/>
                    </a:lnTo>
                    <a:lnTo>
                      <a:pt x="1198" y="1348"/>
                    </a:lnTo>
                    <a:lnTo>
                      <a:pt x="1194" y="1342"/>
                    </a:lnTo>
                    <a:lnTo>
                      <a:pt x="1190" y="1336"/>
                    </a:lnTo>
                    <a:lnTo>
                      <a:pt x="1184" y="1332"/>
                    </a:lnTo>
                    <a:lnTo>
                      <a:pt x="1178" y="1328"/>
                    </a:lnTo>
                    <a:lnTo>
                      <a:pt x="1170" y="1326"/>
                    </a:lnTo>
                    <a:lnTo>
                      <a:pt x="1162" y="1324"/>
                    </a:lnTo>
                    <a:lnTo>
                      <a:pt x="1150" y="1324"/>
                    </a:lnTo>
                    <a:lnTo>
                      <a:pt x="1150" y="1272"/>
                    </a:lnTo>
                    <a:lnTo>
                      <a:pt x="1150" y="1272"/>
                    </a:lnTo>
                    <a:lnTo>
                      <a:pt x="1166" y="1266"/>
                    </a:lnTo>
                    <a:lnTo>
                      <a:pt x="1182" y="1260"/>
                    </a:lnTo>
                    <a:lnTo>
                      <a:pt x="1194" y="1250"/>
                    </a:lnTo>
                    <a:lnTo>
                      <a:pt x="1206" y="1238"/>
                    </a:lnTo>
                    <a:lnTo>
                      <a:pt x="1216" y="1224"/>
                    </a:lnTo>
                    <a:lnTo>
                      <a:pt x="1222" y="1208"/>
                    </a:lnTo>
                    <a:lnTo>
                      <a:pt x="1226" y="1192"/>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280" name="组合 279"/>
          <p:cNvGrpSpPr/>
          <p:nvPr/>
        </p:nvGrpSpPr>
        <p:grpSpPr>
          <a:xfrm>
            <a:off x="3929439" y="2682278"/>
            <a:ext cx="4333124" cy="2120721"/>
            <a:chOff x="2961056" y="2004125"/>
            <a:chExt cx="3249843" cy="1590541"/>
          </a:xfrm>
        </p:grpSpPr>
        <p:grpSp>
          <p:nvGrpSpPr>
            <p:cNvPr id="281" name="组合 280"/>
            <p:cNvGrpSpPr/>
            <p:nvPr/>
          </p:nvGrpSpPr>
          <p:grpSpPr>
            <a:xfrm>
              <a:off x="2961056" y="2004125"/>
              <a:ext cx="475466" cy="1590541"/>
              <a:chOff x="2961056" y="2004125"/>
              <a:chExt cx="475466" cy="1590541"/>
            </a:xfrm>
          </p:grpSpPr>
          <p:cxnSp>
            <p:nvCxnSpPr>
              <p:cNvPr id="286" name="直接连接符 285"/>
              <p:cNvCxnSpPr/>
              <p:nvPr/>
            </p:nvCxnSpPr>
            <p:spPr>
              <a:xfrm>
                <a:off x="2961056" y="2004125"/>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2961056" y="2799396"/>
                <a:ext cx="230651"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2961056" y="3594666"/>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82" name="组合 281"/>
            <p:cNvGrpSpPr/>
            <p:nvPr/>
          </p:nvGrpSpPr>
          <p:grpSpPr>
            <a:xfrm flipH="1">
              <a:off x="5735433" y="2004125"/>
              <a:ext cx="475466" cy="1590541"/>
              <a:chOff x="2961056" y="2004125"/>
              <a:chExt cx="475466" cy="1590541"/>
            </a:xfrm>
          </p:grpSpPr>
          <p:cxnSp>
            <p:nvCxnSpPr>
              <p:cNvPr id="283" name="直接连接符 282"/>
              <p:cNvCxnSpPr/>
              <p:nvPr/>
            </p:nvCxnSpPr>
            <p:spPr>
              <a:xfrm>
                <a:off x="2961056" y="2004125"/>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2961056" y="2799396"/>
                <a:ext cx="230651"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2961056" y="3594666"/>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89" name="组合 288"/>
          <p:cNvGrpSpPr/>
          <p:nvPr/>
        </p:nvGrpSpPr>
        <p:grpSpPr>
          <a:xfrm>
            <a:off x="681608" y="2411438"/>
            <a:ext cx="3243197" cy="3081213"/>
            <a:chOff x="511206" y="1775241"/>
            <a:chExt cx="2432398" cy="2310910"/>
          </a:xfrm>
        </p:grpSpPr>
        <p:sp>
          <p:nvSpPr>
            <p:cNvPr id="290" name="矩形 289"/>
            <p:cNvSpPr/>
            <p:nvPr/>
          </p:nvSpPr>
          <p:spPr>
            <a:xfrm>
              <a:off x="511206" y="1775241"/>
              <a:ext cx="2432398" cy="715580"/>
            </a:xfrm>
            <a:prstGeom prst="rect">
              <a:avLst/>
            </a:prstGeom>
          </p:spPr>
          <p:txBody>
            <a:bodyPr wrap="square">
              <a:spAutoFit/>
            </a:bodyPr>
            <a:lstStyle/>
            <a:p>
              <a:pPr algn="r">
                <a:lnSpc>
                  <a:spcPct val="150000"/>
                </a:lnSpc>
                <a:spcAft>
                  <a:spcPts val="600"/>
                </a:spcAft>
              </a:pPr>
              <a:r>
                <a:rPr lang="en-US" altLang="zh-CN" sz="1400" dirty="0">
                  <a:solidFill>
                    <a:schemeClr val="accent1">
                      <a:lumMod val="75000"/>
                    </a:schemeClr>
                  </a:solidFill>
                  <a:latin typeface="+mj-ea"/>
                  <a:ea typeface="+mj-ea"/>
                </a:rPr>
                <a:t>ENTER YOUR TITLE</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我们坚持以客户为中心，快速响应客户需求，持续为客户创造长期价值进而成就客户。我们坚持以客户为中心</a:t>
              </a:r>
              <a:endParaRPr lang="en-US" altLang="zh-CN" sz="1000" dirty="0">
                <a:solidFill>
                  <a:schemeClr val="accent1"/>
                </a:solidFill>
                <a:latin typeface="+mn-ea"/>
              </a:endParaRPr>
            </a:p>
          </p:txBody>
        </p:sp>
        <p:sp>
          <p:nvSpPr>
            <p:cNvPr id="291" name="矩形 290"/>
            <p:cNvSpPr/>
            <p:nvPr/>
          </p:nvSpPr>
          <p:spPr>
            <a:xfrm>
              <a:off x="511206" y="2572906"/>
              <a:ext cx="2432398" cy="715580"/>
            </a:xfrm>
            <a:prstGeom prst="rect">
              <a:avLst/>
            </a:prstGeom>
          </p:spPr>
          <p:txBody>
            <a:bodyPr wrap="square">
              <a:spAutoFit/>
            </a:bodyPr>
            <a:lstStyle/>
            <a:p>
              <a:pPr algn="r">
                <a:lnSpc>
                  <a:spcPct val="150000"/>
                </a:lnSpc>
                <a:spcAft>
                  <a:spcPts val="600"/>
                </a:spcAft>
              </a:pPr>
              <a:r>
                <a:rPr lang="en-US" altLang="zh-CN" sz="1400" dirty="0">
                  <a:solidFill>
                    <a:schemeClr val="accent1">
                      <a:lumMod val="75000"/>
                    </a:schemeClr>
                  </a:solidFill>
                  <a:latin typeface="+mj-ea"/>
                  <a:ea typeface="+mj-ea"/>
                </a:rPr>
                <a:t>ENTER YOUR TITLE</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我们坚持以客户为中心，快速响应客户需求，持续为客户创造长期价值进而成就客户。我们坚持以客户为中心</a:t>
              </a:r>
              <a:endParaRPr lang="en-US" altLang="zh-CN" sz="1000" dirty="0">
                <a:solidFill>
                  <a:schemeClr val="accent1"/>
                </a:solidFill>
                <a:latin typeface="+mn-ea"/>
              </a:endParaRPr>
            </a:p>
          </p:txBody>
        </p:sp>
        <p:sp>
          <p:nvSpPr>
            <p:cNvPr id="292" name="矩形 291"/>
            <p:cNvSpPr/>
            <p:nvPr/>
          </p:nvSpPr>
          <p:spPr>
            <a:xfrm>
              <a:off x="511206" y="3370571"/>
              <a:ext cx="2432398" cy="715580"/>
            </a:xfrm>
            <a:prstGeom prst="rect">
              <a:avLst/>
            </a:prstGeom>
          </p:spPr>
          <p:txBody>
            <a:bodyPr wrap="square">
              <a:spAutoFit/>
            </a:bodyPr>
            <a:lstStyle/>
            <a:p>
              <a:pPr algn="r">
                <a:lnSpc>
                  <a:spcPct val="150000"/>
                </a:lnSpc>
                <a:spcAft>
                  <a:spcPts val="600"/>
                </a:spcAft>
              </a:pPr>
              <a:r>
                <a:rPr lang="en-US" altLang="zh-CN" sz="1400" dirty="0">
                  <a:solidFill>
                    <a:schemeClr val="accent1">
                      <a:lumMod val="75000"/>
                    </a:schemeClr>
                  </a:solidFill>
                  <a:latin typeface="+mj-ea"/>
                  <a:ea typeface="+mj-ea"/>
                </a:rPr>
                <a:t>ENTER YOUR TITLE</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我们坚持以客户为中心，快速响应客户需求，持续为客户创造长期价值进而成就客户。我们坚持以客户为中心</a:t>
              </a:r>
              <a:endParaRPr lang="en-US" altLang="zh-CN" sz="1000" dirty="0">
                <a:solidFill>
                  <a:schemeClr val="accent1"/>
                </a:solidFill>
                <a:latin typeface="+mn-ea"/>
              </a:endParaRPr>
            </a:p>
          </p:txBody>
        </p:sp>
      </p:grpSp>
      <p:grpSp>
        <p:nvGrpSpPr>
          <p:cNvPr id="293" name="组合 292"/>
          <p:cNvGrpSpPr/>
          <p:nvPr/>
        </p:nvGrpSpPr>
        <p:grpSpPr>
          <a:xfrm>
            <a:off x="8279735" y="2411438"/>
            <a:ext cx="3243197" cy="3081213"/>
            <a:chOff x="6209800" y="1775241"/>
            <a:chExt cx="2432398" cy="2310910"/>
          </a:xfrm>
        </p:grpSpPr>
        <p:sp>
          <p:nvSpPr>
            <p:cNvPr id="294" name="矩形 293"/>
            <p:cNvSpPr/>
            <p:nvPr/>
          </p:nvSpPr>
          <p:spPr>
            <a:xfrm>
              <a:off x="6209800" y="1775241"/>
              <a:ext cx="2432398" cy="715580"/>
            </a:xfrm>
            <a:prstGeom prst="rect">
              <a:avLst/>
            </a:prstGeom>
          </p:spPr>
          <p:txBody>
            <a:bodyPr wrap="square">
              <a:spAutoFit/>
            </a:bodyPr>
            <a:lstStyle/>
            <a:p>
              <a:pPr>
                <a:lnSpc>
                  <a:spcPct val="150000"/>
                </a:lnSpc>
                <a:spcAft>
                  <a:spcPts val="600"/>
                </a:spcAft>
              </a:pPr>
              <a:r>
                <a:rPr lang="en-US" altLang="zh-CN" sz="1400" dirty="0">
                  <a:solidFill>
                    <a:schemeClr val="accent1">
                      <a:lumMod val="75000"/>
                    </a:schemeClr>
                  </a:solidFill>
                  <a:latin typeface="+mj-ea"/>
                  <a:ea typeface="+mj-ea"/>
                </a:rPr>
                <a:t>ENTER YOUR TITLE</a:t>
              </a: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我们坚持以客户为中心，快速响应客户需求，持续为客户创造长期价值进而成就客户。我们坚持以客户为中心</a:t>
              </a:r>
              <a:endParaRPr lang="en-US" altLang="zh-CN" sz="1000" dirty="0">
                <a:solidFill>
                  <a:schemeClr val="accent1"/>
                </a:solidFill>
                <a:latin typeface="+mn-ea"/>
              </a:endParaRPr>
            </a:p>
          </p:txBody>
        </p:sp>
        <p:sp>
          <p:nvSpPr>
            <p:cNvPr id="295" name="矩形 294"/>
            <p:cNvSpPr/>
            <p:nvPr/>
          </p:nvSpPr>
          <p:spPr>
            <a:xfrm>
              <a:off x="6209800" y="2572906"/>
              <a:ext cx="2432398" cy="715580"/>
            </a:xfrm>
            <a:prstGeom prst="rect">
              <a:avLst/>
            </a:prstGeom>
          </p:spPr>
          <p:txBody>
            <a:bodyPr wrap="square">
              <a:spAutoFit/>
            </a:bodyPr>
            <a:lstStyle/>
            <a:p>
              <a:pPr>
                <a:lnSpc>
                  <a:spcPct val="150000"/>
                </a:lnSpc>
                <a:spcAft>
                  <a:spcPts val="600"/>
                </a:spcAft>
              </a:pPr>
              <a:r>
                <a:rPr lang="en-US" altLang="zh-CN" sz="1400" dirty="0">
                  <a:solidFill>
                    <a:schemeClr val="accent1">
                      <a:lumMod val="75000"/>
                    </a:schemeClr>
                  </a:solidFill>
                  <a:latin typeface="+mj-ea"/>
                  <a:ea typeface="+mj-ea"/>
                </a:rPr>
                <a:t>ENTER YOUR TITLE</a:t>
              </a: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我们坚持以客户为中心，快速响应客户需求，持续为客户创造长期价值进而成就客户。我们坚持以客户为中心</a:t>
              </a:r>
              <a:endParaRPr lang="en-US" altLang="zh-CN" sz="1000" dirty="0">
                <a:solidFill>
                  <a:schemeClr val="accent1"/>
                </a:solidFill>
                <a:latin typeface="+mn-ea"/>
              </a:endParaRPr>
            </a:p>
          </p:txBody>
        </p:sp>
        <p:sp>
          <p:nvSpPr>
            <p:cNvPr id="296" name="矩形 295"/>
            <p:cNvSpPr/>
            <p:nvPr/>
          </p:nvSpPr>
          <p:spPr>
            <a:xfrm>
              <a:off x="6209800" y="3370571"/>
              <a:ext cx="2432398" cy="715580"/>
            </a:xfrm>
            <a:prstGeom prst="rect">
              <a:avLst/>
            </a:prstGeom>
          </p:spPr>
          <p:txBody>
            <a:bodyPr wrap="square">
              <a:spAutoFit/>
            </a:bodyPr>
            <a:lstStyle/>
            <a:p>
              <a:pPr>
                <a:lnSpc>
                  <a:spcPct val="150000"/>
                </a:lnSpc>
                <a:spcAft>
                  <a:spcPts val="600"/>
                </a:spcAft>
              </a:pPr>
              <a:r>
                <a:rPr lang="en-US" altLang="zh-CN" sz="1400" dirty="0">
                  <a:solidFill>
                    <a:schemeClr val="accent1">
                      <a:lumMod val="75000"/>
                    </a:schemeClr>
                  </a:solidFill>
                  <a:latin typeface="+mj-ea"/>
                  <a:ea typeface="+mj-ea"/>
                </a:rPr>
                <a:t>ENTER YOUR TITLE</a:t>
              </a: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我们坚持以客户为中心，快速响应客户需求，持续为客户创造长期价值进而成就客户。我们坚持以客户为中心</a:t>
              </a:r>
              <a:endParaRPr lang="en-US" altLang="zh-CN" sz="1000" dirty="0">
                <a:solidFill>
                  <a:schemeClr val="accent1"/>
                </a:solidFill>
                <a:latin typeface="+mn-ea"/>
              </a:endParaRPr>
            </a:p>
          </p:txBody>
        </p:sp>
      </p:grpSp>
      <p:grpSp>
        <p:nvGrpSpPr>
          <p:cNvPr id="297" name="组合 296"/>
          <p:cNvGrpSpPr/>
          <p:nvPr/>
        </p:nvGrpSpPr>
        <p:grpSpPr>
          <a:xfrm>
            <a:off x="5826177" y="2797047"/>
            <a:ext cx="555625" cy="1440000"/>
            <a:chOff x="4365938" y="1924197"/>
            <a:chExt cx="416719" cy="1080000"/>
          </a:xfrm>
          <a:solidFill>
            <a:schemeClr val="accent4"/>
          </a:solidFill>
        </p:grpSpPr>
        <p:cxnSp>
          <p:nvCxnSpPr>
            <p:cNvPr id="298" name="直接连接符 297"/>
            <p:cNvCxnSpPr/>
            <p:nvPr/>
          </p:nvCxnSpPr>
          <p:spPr>
            <a:xfrm>
              <a:off x="4574297" y="1924197"/>
              <a:ext cx="0" cy="1080000"/>
            </a:xfrm>
            <a:prstGeom prst="line">
              <a:avLst/>
            </a:prstGeom>
            <a:grpFill/>
            <a:ln w="28575">
              <a:solidFill>
                <a:schemeClr val="accent1">
                  <a:lumMod val="60000"/>
                  <a:lumOff val="4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9" name="椭圆 298"/>
            <p:cNvSpPr/>
            <p:nvPr/>
          </p:nvSpPr>
          <p:spPr>
            <a:xfrm>
              <a:off x="4365938" y="2255838"/>
              <a:ext cx="416719" cy="416719"/>
            </a:xfrm>
            <a:prstGeom prst="ellipse">
              <a:avLst/>
            </a:prstGeom>
            <a:solidFill>
              <a:schemeClr val="accent1">
                <a:lumMod val="75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300" name="矩形 299"/>
            <p:cNvSpPr/>
            <p:nvPr/>
          </p:nvSpPr>
          <p:spPr>
            <a:xfrm>
              <a:off x="4398613" y="2335712"/>
              <a:ext cx="352500" cy="284742"/>
            </a:xfrm>
            <a:prstGeom prst="rect">
              <a:avLst/>
            </a:prstGeom>
            <a:noFill/>
          </p:spPr>
          <p:txBody>
            <a:bodyPr wrap="none" anchor="ctr">
              <a:spAutoFit/>
            </a:bodyPr>
            <a:lstStyle/>
            <a:p>
              <a:pPr algn="ctr"/>
              <a:r>
                <a:rPr lang="en-US" altLang="zh-CN" sz="1865" dirty="0">
                  <a:solidFill>
                    <a:schemeClr val="bg1"/>
                  </a:solidFill>
                  <a:latin typeface="+mj-ea"/>
                  <a:ea typeface="+mj-ea"/>
                </a:rPr>
                <a:t>VS</a:t>
              </a:r>
              <a:endParaRPr lang="zh-CN" altLang="en-US" sz="1865" dirty="0">
                <a:solidFill>
                  <a:schemeClr val="bg1"/>
                </a:solidFill>
                <a:latin typeface="+mj-ea"/>
                <a:ea typeface="+mj-ea"/>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 calcmode="lin" valueType="num">
                                      <p:cBhvr>
                                        <p:cTn id="7" dur="500" fill="hold"/>
                                        <p:tgtEl>
                                          <p:spTgt spid="297"/>
                                        </p:tgtEl>
                                        <p:attrNameLst>
                                          <p:attrName>ppt_w</p:attrName>
                                        </p:attrNameLst>
                                      </p:cBhvr>
                                      <p:tavLst>
                                        <p:tav tm="0">
                                          <p:val>
                                            <p:fltVal val="0"/>
                                          </p:val>
                                        </p:tav>
                                        <p:tav tm="100000">
                                          <p:val>
                                            <p:strVal val="#ppt_w"/>
                                          </p:val>
                                        </p:tav>
                                      </p:tavLst>
                                    </p:anim>
                                    <p:anim calcmode="lin" valueType="num">
                                      <p:cBhvr>
                                        <p:cTn id="8" dur="500" fill="hold"/>
                                        <p:tgtEl>
                                          <p:spTgt spid="297"/>
                                        </p:tgtEl>
                                        <p:attrNameLst>
                                          <p:attrName>ppt_h</p:attrName>
                                        </p:attrNameLst>
                                      </p:cBhvr>
                                      <p:tavLst>
                                        <p:tav tm="0">
                                          <p:val>
                                            <p:fltVal val="0"/>
                                          </p:val>
                                        </p:tav>
                                        <p:tav tm="100000">
                                          <p:val>
                                            <p:strVal val="#ppt_h"/>
                                          </p:val>
                                        </p:tav>
                                      </p:tavLst>
                                    </p:anim>
                                    <p:anim calcmode="lin" valueType="num">
                                      <p:cBhvr>
                                        <p:cTn id="9" dur="500" fill="hold"/>
                                        <p:tgtEl>
                                          <p:spTgt spid="297"/>
                                        </p:tgtEl>
                                        <p:attrNameLst>
                                          <p:attrName>style.rotation</p:attrName>
                                        </p:attrNameLst>
                                      </p:cBhvr>
                                      <p:tavLst>
                                        <p:tav tm="0">
                                          <p:val>
                                            <p:fltVal val="360"/>
                                          </p:val>
                                        </p:tav>
                                        <p:tav tm="100000">
                                          <p:val>
                                            <p:fltVal val="0"/>
                                          </p:val>
                                        </p:tav>
                                      </p:tavLst>
                                    </p:anim>
                                    <p:animEffect transition="in" filter="fade">
                                      <p:cBhvr>
                                        <p:cTn id="10" dur="500"/>
                                        <p:tgtEl>
                                          <p:spTgt spid="297"/>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275"/>
                                        </p:tgtEl>
                                        <p:attrNameLst>
                                          <p:attrName>style.visibility</p:attrName>
                                        </p:attrNameLst>
                                      </p:cBhvr>
                                      <p:to>
                                        <p:strVal val="visible"/>
                                      </p:to>
                                    </p:set>
                                    <p:anim calcmode="lin" valueType="num">
                                      <p:cBhvr additive="base">
                                        <p:cTn id="14" dur="500" fill="hold"/>
                                        <p:tgtEl>
                                          <p:spTgt spid="275"/>
                                        </p:tgtEl>
                                        <p:attrNameLst>
                                          <p:attrName>ppt_x</p:attrName>
                                        </p:attrNameLst>
                                      </p:cBhvr>
                                      <p:tavLst>
                                        <p:tav tm="0">
                                          <p:val>
                                            <p:strVal val="#ppt_x"/>
                                          </p:val>
                                        </p:tav>
                                        <p:tav tm="100000">
                                          <p:val>
                                            <p:strVal val="#ppt_x"/>
                                          </p:val>
                                        </p:tav>
                                      </p:tavLst>
                                    </p:anim>
                                    <p:anim calcmode="lin" valueType="num">
                                      <p:cBhvr additive="base">
                                        <p:cTn id="15" dur="500" fill="hold"/>
                                        <p:tgtEl>
                                          <p:spTgt spid="275"/>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72"/>
                                        </p:tgtEl>
                                        <p:attrNameLst>
                                          <p:attrName>style.visibility</p:attrName>
                                        </p:attrNameLst>
                                      </p:cBhvr>
                                      <p:to>
                                        <p:strVal val="visible"/>
                                      </p:to>
                                    </p:set>
                                    <p:anim calcmode="lin" valueType="num">
                                      <p:cBhvr additive="base">
                                        <p:cTn id="18" dur="500" fill="hold"/>
                                        <p:tgtEl>
                                          <p:spTgt spid="272"/>
                                        </p:tgtEl>
                                        <p:attrNameLst>
                                          <p:attrName>ppt_x</p:attrName>
                                        </p:attrNameLst>
                                      </p:cBhvr>
                                      <p:tavLst>
                                        <p:tav tm="0">
                                          <p:val>
                                            <p:strVal val="#ppt_x"/>
                                          </p:val>
                                        </p:tav>
                                        <p:tav tm="100000">
                                          <p:val>
                                            <p:strVal val="#ppt_x"/>
                                          </p:val>
                                        </p:tav>
                                      </p:tavLst>
                                    </p:anim>
                                    <p:anim calcmode="lin" valueType="num">
                                      <p:cBhvr additive="base">
                                        <p:cTn id="19" dur="500" fill="hold"/>
                                        <p:tgtEl>
                                          <p:spTgt spid="27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6" presetClass="entr" presetSubtype="37" fill="hold" nodeType="afterEffect">
                                  <p:stCondLst>
                                    <p:cond delay="0"/>
                                  </p:stCondLst>
                                  <p:childTnLst>
                                    <p:set>
                                      <p:cBhvr>
                                        <p:cTn id="22" dur="1" fill="hold">
                                          <p:stCondLst>
                                            <p:cond delay="0"/>
                                          </p:stCondLst>
                                        </p:cTn>
                                        <p:tgtEl>
                                          <p:spTgt spid="280"/>
                                        </p:tgtEl>
                                        <p:attrNameLst>
                                          <p:attrName>style.visibility</p:attrName>
                                        </p:attrNameLst>
                                      </p:cBhvr>
                                      <p:to>
                                        <p:strVal val="visible"/>
                                      </p:to>
                                    </p:set>
                                    <p:animEffect transition="in" filter="barn(outVertical)">
                                      <p:cBhvr>
                                        <p:cTn id="23" dur="500"/>
                                        <p:tgtEl>
                                          <p:spTgt spid="280"/>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89"/>
                                        </p:tgtEl>
                                        <p:attrNameLst>
                                          <p:attrName>style.visibility</p:attrName>
                                        </p:attrNameLst>
                                      </p:cBhvr>
                                      <p:to>
                                        <p:strVal val="visible"/>
                                      </p:to>
                                    </p:set>
                                    <p:anim calcmode="lin" valueType="num">
                                      <p:cBhvr additive="base">
                                        <p:cTn id="27" dur="500" fill="hold"/>
                                        <p:tgtEl>
                                          <p:spTgt spid="289"/>
                                        </p:tgtEl>
                                        <p:attrNameLst>
                                          <p:attrName>ppt_x</p:attrName>
                                        </p:attrNameLst>
                                      </p:cBhvr>
                                      <p:tavLst>
                                        <p:tav tm="0">
                                          <p:val>
                                            <p:strVal val="0-#ppt_w/2"/>
                                          </p:val>
                                        </p:tav>
                                        <p:tav tm="100000">
                                          <p:val>
                                            <p:strVal val="#ppt_x"/>
                                          </p:val>
                                        </p:tav>
                                      </p:tavLst>
                                    </p:anim>
                                    <p:anim calcmode="lin" valueType="num">
                                      <p:cBhvr additive="base">
                                        <p:cTn id="28" dur="500" fill="hold"/>
                                        <p:tgtEl>
                                          <p:spTgt spid="28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93"/>
                                        </p:tgtEl>
                                        <p:attrNameLst>
                                          <p:attrName>style.visibility</p:attrName>
                                        </p:attrNameLst>
                                      </p:cBhvr>
                                      <p:to>
                                        <p:strVal val="visible"/>
                                      </p:to>
                                    </p:set>
                                    <p:anim calcmode="lin" valueType="num">
                                      <p:cBhvr additive="base">
                                        <p:cTn id="31" dur="500" fill="hold"/>
                                        <p:tgtEl>
                                          <p:spTgt spid="293"/>
                                        </p:tgtEl>
                                        <p:attrNameLst>
                                          <p:attrName>ppt_x</p:attrName>
                                        </p:attrNameLst>
                                      </p:cBhvr>
                                      <p:tavLst>
                                        <p:tav tm="0">
                                          <p:val>
                                            <p:strVal val="1+#ppt_w/2"/>
                                          </p:val>
                                        </p:tav>
                                        <p:tav tm="100000">
                                          <p:val>
                                            <p:strVal val="#ppt_x"/>
                                          </p:val>
                                        </p:tav>
                                      </p:tavLst>
                                    </p:anim>
                                    <p:anim calcmode="lin" valueType="num">
                                      <p:cBhvr additive="base">
                                        <p:cTn id="32" dur="500" fill="hold"/>
                                        <p:tgtEl>
                                          <p:spTgt spid="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市场分析数据</a:t>
            </a:r>
          </a:p>
        </p:txBody>
      </p:sp>
      <p:sp>
        <p:nvSpPr>
          <p:cNvPr id="32" name="空心弧 31"/>
          <p:cNvSpPr/>
          <p:nvPr/>
        </p:nvSpPr>
        <p:spPr>
          <a:xfrm>
            <a:off x="4444997" y="2024731"/>
            <a:ext cx="3360000" cy="3360000"/>
          </a:xfrm>
          <a:prstGeom prst="blockArc">
            <a:avLst>
              <a:gd name="adj1" fmla="val 16199997"/>
              <a:gd name="adj2" fmla="val 8579964"/>
              <a:gd name="adj3" fmla="val 45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3" name="空心弧 32"/>
          <p:cNvSpPr/>
          <p:nvPr/>
        </p:nvSpPr>
        <p:spPr>
          <a:xfrm>
            <a:off x="4631661" y="2211398"/>
            <a:ext cx="2986672" cy="2986669"/>
          </a:xfrm>
          <a:prstGeom prst="blockArc">
            <a:avLst>
              <a:gd name="adj1" fmla="val 16199997"/>
              <a:gd name="adj2" fmla="val 10552654"/>
              <a:gd name="adj3" fmla="val 50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4" name="空心弧 33"/>
          <p:cNvSpPr/>
          <p:nvPr/>
        </p:nvSpPr>
        <p:spPr>
          <a:xfrm>
            <a:off x="4818332" y="2398067"/>
            <a:ext cx="2613337" cy="2613335"/>
          </a:xfrm>
          <a:prstGeom prst="blockArc">
            <a:avLst>
              <a:gd name="adj1" fmla="val 16199997"/>
              <a:gd name="adj2" fmla="val 11627833"/>
              <a:gd name="adj3" fmla="val 5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5" name="空心弧 34"/>
          <p:cNvSpPr/>
          <p:nvPr/>
        </p:nvSpPr>
        <p:spPr>
          <a:xfrm>
            <a:off x="5004996" y="2584731"/>
            <a:ext cx="2240005" cy="2240003"/>
          </a:xfrm>
          <a:prstGeom prst="blockArc">
            <a:avLst>
              <a:gd name="adj1" fmla="val 16199997"/>
              <a:gd name="adj2" fmla="val 13295224"/>
              <a:gd name="adj3" fmla="val 58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36" name="组合 35"/>
          <p:cNvGrpSpPr/>
          <p:nvPr/>
        </p:nvGrpSpPr>
        <p:grpSpPr>
          <a:xfrm>
            <a:off x="3521881" y="3000515"/>
            <a:ext cx="5149081" cy="1456267"/>
            <a:chOff x="2641409" y="2413000"/>
            <a:chExt cx="3861811" cy="1092200"/>
          </a:xfrm>
        </p:grpSpPr>
        <p:cxnSp>
          <p:nvCxnSpPr>
            <p:cNvPr id="37" name="直接连接符 36"/>
            <p:cNvCxnSpPr/>
            <p:nvPr/>
          </p:nvCxnSpPr>
          <p:spPr>
            <a:xfrm>
              <a:off x="2641409" y="2413000"/>
              <a:ext cx="1335280"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641409" y="3505200"/>
              <a:ext cx="1059057"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676900" y="2413000"/>
              <a:ext cx="826320"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329238" y="3505200"/>
              <a:ext cx="1173982"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5383317" y="3473526"/>
            <a:ext cx="1483360" cy="584775"/>
          </a:xfrm>
          <a:prstGeom prst="rect">
            <a:avLst/>
          </a:prstGeom>
        </p:spPr>
        <p:txBody>
          <a:bodyPr wrap="square" anchor="ctr">
            <a:spAutoFit/>
          </a:bodyPr>
          <a:lstStyle/>
          <a:p>
            <a:pPr algn="ctr"/>
            <a:r>
              <a:rPr lang="zh-CN" altLang="en-US" sz="1600" dirty="0">
                <a:solidFill>
                  <a:schemeClr val="accent1">
                    <a:lumMod val="75000"/>
                  </a:schemeClr>
                </a:solidFill>
                <a:latin typeface="+mj-ea"/>
                <a:ea typeface="+mj-ea"/>
              </a:rPr>
              <a:t>市场分析</a:t>
            </a:r>
            <a:endParaRPr lang="en-US" altLang="zh-CN" sz="1600" dirty="0">
              <a:solidFill>
                <a:schemeClr val="accent1">
                  <a:lumMod val="75000"/>
                </a:schemeClr>
              </a:solidFill>
              <a:latin typeface="+mj-ea"/>
              <a:ea typeface="+mj-ea"/>
            </a:endParaRPr>
          </a:p>
          <a:p>
            <a:pPr algn="ctr"/>
            <a:r>
              <a:rPr lang="zh-CN" altLang="en-US" sz="1600" dirty="0">
                <a:solidFill>
                  <a:schemeClr val="accent1">
                    <a:lumMod val="75000"/>
                  </a:schemeClr>
                </a:solidFill>
                <a:latin typeface="+mj-ea"/>
                <a:ea typeface="+mj-ea"/>
              </a:rPr>
              <a:t>数据</a:t>
            </a:r>
            <a:endParaRPr lang="zh-CN" altLang="en-US" sz="1065" dirty="0">
              <a:solidFill>
                <a:schemeClr val="accent1">
                  <a:lumMod val="75000"/>
                </a:schemeClr>
              </a:solidFill>
              <a:latin typeface="+mj-ea"/>
              <a:ea typeface="+mj-ea"/>
            </a:endParaRPr>
          </a:p>
        </p:txBody>
      </p:sp>
      <p:grpSp>
        <p:nvGrpSpPr>
          <p:cNvPr id="42" name="组合 41"/>
          <p:cNvGrpSpPr/>
          <p:nvPr/>
        </p:nvGrpSpPr>
        <p:grpSpPr>
          <a:xfrm>
            <a:off x="8664501" y="1950096"/>
            <a:ext cx="2879800" cy="3231774"/>
            <a:chOff x="6498374" y="1625185"/>
            <a:chExt cx="2397976" cy="2423830"/>
          </a:xfrm>
        </p:grpSpPr>
        <p:sp>
          <p:nvSpPr>
            <p:cNvPr id="43" name="矩形 42"/>
            <p:cNvSpPr/>
            <p:nvPr/>
          </p:nvSpPr>
          <p:spPr>
            <a:xfrm>
              <a:off x="6498374" y="1625185"/>
              <a:ext cx="2397976" cy="1142572"/>
            </a:xfrm>
            <a:prstGeom prst="rect">
              <a:avLst/>
            </a:prstGeom>
          </p:spPr>
          <p:txBody>
            <a:bodyPr wrap="square">
              <a:spAutoFit/>
            </a:bodyPr>
            <a:lstStyle/>
            <a:p>
              <a:r>
                <a:rPr lang="en-US" altLang="zh-CN" sz="2800" dirty="0">
                  <a:solidFill>
                    <a:schemeClr val="accent5"/>
                  </a:solidFill>
                  <a:latin typeface="+mj-ea"/>
                  <a:ea typeface="+mj-ea"/>
                </a:rPr>
                <a:t>65%</a:t>
              </a:r>
            </a:p>
            <a:p>
              <a:pPr>
                <a:lnSpc>
                  <a:spcPct val="150000"/>
                </a:lnSpc>
              </a:pPr>
              <a:r>
                <a:rPr lang="en-US" altLang="zh-CN" sz="1335" b="1" dirty="0">
                  <a:solidFill>
                    <a:schemeClr val="accent5"/>
                  </a:solidFill>
                  <a:latin typeface="+mj-ea"/>
                  <a:ea typeface="+mj-ea"/>
                </a:rPr>
                <a:t>WEB</a:t>
              </a:r>
              <a:r>
                <a:rPr lang="zh-CN" altLang="en-US" sz="1335" b="1" dirty="0">
                  <a:solidFill>
                    <a:schemeClr val="accent5"/>
                  </a:solidFill>
                  <a:latin typeface="+mj-ea"/>
                  <a:ea typeface="+mj-ea"/>
                </a:rPr>
                <a:t>开发</a:t>
              </a:r>
              <a:endParaRPr lang="en-US" altLang="zh-CN" sz="1335" b="1" dirty="0">
                <a:solidFill>
                  <a:schemeClr val="accent5"/>
                </a:solidFill>
                <a:latin typeface="+mj-ea"/>
                <a:ea typeface="+mj-ea"/>
              </a:endParaRPr>
            </a:p>
            <a:p>
              <a:pPr>
                <a:lnSpc>
                  <a:spcPct val="150000"/>
                </a:lnSpc>
                <a:spcAft>
                  <a:spcPts val="1600"/>
                </a:spcAft>
              </a:pPr>
              <a:r>
                <a:rPr lang="zh-CN" altLang="en-US" sz="1000" dirty="0">
                  <a:solidFill>
                    <a:schemeClr val="accent1"/>
                  </a:solidFill>
                  <a:latin typeface="+mn-ea"/>
                </a:rPr>
                <a:t>为客户服务是我们存在的唯一理由，客户需求是我们发展的原动力我们坚持以客户为中心，持续为客户创造长期价值进而成就客户为客户服务</a:t>
              </a:r>
              <a:endParaRPr lang="en-US" altLang="zh-CN" sz="1000" dirty="0">
                <a:solidFill>
                  <a:schemeClr val="accent1"/>
                </a:solidFill>
                <a:latin typeface="+mn-ea"/>
              </a:endParaRPr>
            </a:p>
          </p:txBody>
        </p:sp>
        <p:sp>
          <p:nvSpPr>
            <p:cNvPr id="44" name="矩形 43"/>
            <p:cNvSpPr/>
            <p:nvPr/>
          </p:nvSpPr>
          <p:spPr>
            <a:xfrm>
              <a:off x="6498374" y="2906443"/>
              <a:ext cx="2397976" cy="1142572"/>
            </a:xfrm>
            <a:prstGeom prst="rect">
              <a:avLst/>
            </a:prstGeom>
          </p:spPr>
          <p:txBody>
            <a:bodyPr wrap="square">
              <a:spAutoFit/>
            </a:bodyPr>
            <a:lstStyle/>
            <a:p>
              <a:r>
                <a:rPr lang="en-US" altLang="zh-CN" sz="2800" dirty="0">
                  <a:solidFill>
                    <a:schemeClr val="accent3"/>
                  </a:solidFill>
                  <a:latin typeface="+mj-ea"/>
                  <a:ea typeface="+mj-ea"/>
                </a:rPr>
                <a:t>80%</a:t>
              </a:r>
            </a:p>
            <a:p>
              <a:pPr>
                <a:lnSpc>
                  <a:spcPct val="150000"/>
                </a:lnSpc>
              </a:pPr>
              <a:r>
                <a:rPr lang="en-US" altLang="zh-CN" sz="1335" b="1" dirty="0">
                  <a:solidFill>
                    <a:schemeClr val="accent3"/>
                  </a:solidFill>
                  <a:latin typeface="+mj-ea"/>
                  <a:ea typeface="+mj-ea"/>
                </a:rPr>
                <a:t>WEB</a:t>
              </a:r>
              <a:r>
                <a:rPr lang="zh-CN" altLang="en-US" sz="1335" b="1" dirty="0">
                  <a:solidFill>
                    <a:schemeClr val="accent3"/>
                  </a:solidFill>
                  <a:latin typeface="+mj-ea"/>
                  <a:ea typeface="+mj-ea"/>
                </a:rPr>
                <a:t>开发</a:t>
              </a:r>
              <a:endParaRPr lang="en-US" altLang="zh-CN" sz="1335" b="1" dirty="0">
                <a:solidFill>
                  <a:schemeClr val="accent3"/>
                </a:solidFill>
                <a:latin typeface="+mj-ea"/>
                <a:ea typeface="+mj-ea"/>
              </a:endParaRPr>
            </a:p>
            <a:p>
              <a:pPr>
                <a:lnSpc>
                  <a:spcPct val="150000"/>
                </a:lnSpc>
                <a:spcAft>
                  <a:spcPts val="1600"/>
                </a:spcAft>
              </a:pPr>
              <a:r>
                <a:rPr lang="zh-CN" altLang="en-US" sz="1000" dirty="0">
                  <a:solidFill>
                    <a:schemeClr val="accent1"/>
                  </a:solidFill>
                  <a:latin typeface="+mn-ea"/>
                </a:rPr>
                <a:t>为客户服务是我们存在的唯一理由，客户需求是我们发展的原动力我们坚持以客户为中心，持续为客户创造长期价值进而成就客户为客户服务</a:t>
              </a:r>
              <a:endParaRPr lang="en-US" altLang="zh-CN" sz="1000" dirty="0">
                <a:solidFill>
                  <a:schemeClr val="accent1"/>
                </a:solidFill>
                <a:latin typeface="+mn-ea"/>
              </a:endParaRPr>
            </a:p>
          </p:txBody>
        </p:sp>
      </p:grpSp>
      <p:grpSp>
        <p:nvGrpSpPr>
          <p:cNvPr id="45" name="组合 44"/>
          <p:cNvGrpSpPr/>
          <p:nvPr/>
        </p:nvGrpSpPr>
        <p:grpSpPr>
          <a:xfrm>
            <a:off x="648542" y="1950096"/>
            <a:ext cx="2875576" cy="3231774"/>
            <a:chOff x="247650" y="1625185"/>
            <a:chExt cx="2395437" cy="2423830"/>
          </a:xfrm>
        </p:grpSpPr>
        <p:sp>
          <p:nvSpPr>
            <p:cNvPr id="46" name="矩形 45"/>
            <p:cNvSpPr/>
            <p:nvPr/>
          </p:nvSpPr>
          <p:spPr>
            <a:xfrm>
              <a:off x="247650" y="1625185"/>
              <a:ext cx="2395437" cy="1142572"/>
            </a:xfrm>
            <a:prstGeom prst="rect">
              <a:avLst/>
            </a:prstGeom>
          </p:spPr>
          <p:txBody>
            <a:bodyPr wrap="square">
              <a:spAutoFit/>
            </a:bodyPr>
            <a:lstStyle/>
            <a:p>
              <a:pPr algn="r"/>
              <a:r>
                <a:rPr lang="en-US" altLang="zh-CN" sz="2800" dirty="0">
                  <a:solidFill>
                    <a:schemeClr val="accent2"/>
                  </a:solidFill>
                  <a:latin typeface="+mj-ea"/>
                  <a:ea typeface="+mj-ea"/>
                </a:rPr>
                <a:t>85%</a:t>
              </a:r>
            </a:p>
            <a:p>
              <a:pPr algn="r">
                <a:lnSpc>
                  <a:spcPct val="150000"/>
                </a:lnSpc>
              </a:pPr>
              <a:r>
                <a:rPr lang="en-US" altLang="zh-CN" sz="1335" b="1" dirty="0">
                  <a:solidFill>
                    <a:schemeClr val="accent2"/>
                  </a:solidFill>
                  <a:latin typeface="+mj-ea"/>
                  <a:ea typeface="+mj-ea"/>
                </a:rPr>
                <a:t>WEB</a:t>
              </a:r>
              <a:r>
                <a:rPr lang="zh-CN" altLang="en-US" sz="1335" b="1" dirty="0">
                  <a:solidFill>
                    <a:schemeClr val="accent2"/>
                  </a:solidFill>
                  <a:latin typeface="+mj-ea"/>
                  <a:ea typeface="+mj-ea"/>
                </a:rPr>
                <a:t>开发</a:t>
              </a:r>
              <a:endParaRPr lang="en-US" altLang="zh-CN" sz="1335" b="1" dirty="0">
                <a:solidFill>
                  <a:schemeClr val="accent2"/>
                </a:solidFill>
                <a:latin typeface="+mj-ea"/>
                <a:ea typeface="+mj-ea"/>
              </a:endParaRPr>
            </a:p>
            <a:p>
              <a:pPr algn="r">
                <a:lnSpc>
                  <a:spcPct val="150000"/>
                </a:lnSpc>
                <a:spcAft>
                  <a:spcPts val="1600"/>
                </a:spcAft>
              </a:pPr>
              <a:r>
                <a:rPr lang="zh-CN" altLang="en-US" sz="1000" dirty="0">
                  <a:solidFill>
                    <a:schemeClr val="accent1"/>
                  </a:solidFill>
                  <a:latin typeface="+mn-ea"/>
                </a:rPr>
                <a:t>为客户服务是我们存在的唯一理由，客户需求是我们发展的原动力我们坚持以客户为中心，持续为客户创造长期价值进而成就客户为客户服务</a:t>
              </a:r>
              <a:endParaRPr lang="en-US" altLang="zh-CN" sz="1000" dirty="0">
                <a:solidFill>
                  <a:schemeClr val="accent1"/>
                </a:solidFill>
                <a:latin typeface="+mn-ea"/>
              </a:endParaRPr>
            </a:p>
          </p:txBody>
        </p:sp>
        <p:sp>
          <p:nvSpPr>
            <p:cNvPr id="47" name="矩形 46"/>
            <p:cNvSpPr/>
            <p:nvPr/>
          </p:nvSpPr>
          <p:spPr>
            <a:xfrm>
              <a:off x="247650" y="2906443"/>
              <a:ext cx="2395437" cy="1142572"/>
            </a:xfrm>
            <a:prstGeom prst="rect">
              <a:avLst/>
            </a:prstGeom>
          </p:spPr>
          <p:txBody>
            <a:bodyPr wrap="square">
              <a:spAutoFit/>
            </a:bodyPr>
            <a:lstStyle/>
            <a:p>
              <a:pPr algn="r"/>
              <a:r>
                <a:rPr lang="en-US" altLang="zh-CN" sz="2800" dirty="0">
                  <a:solidFill>
                    <a:schemeClr val="accent4"/>
                  </a:solidFill>
                  <a:latin typeface="+mj-ea"/>
                  <a:ea typeface="+mj-ea"/>
                </a:rPr>
                <a:t>70%</a:t>
              </a:r>
            </a:p>
            <a:p>
              <a:pPr algn="r">
                <a:lnSpc>
                  <a:spcPct val="150000"/>
                </a:lnSpc>
              </a:pPr>
              <a:r>
                <a:rPr lang="en-US" altLang="zh-CN" sz="1335" b="1" dirty="0">
                  <a:solidFill>
                    <a:schemeClr val="accent4"/>
                  </a:solidFill>
                  <a:latin typeface="+mj-ea"/>
                  <a:ea typeface="+mj-ea"/>
                </a:rPr>
                <a:t>WEB</a:t>
              </a:r>
              <a:r>
                <a:rPr lang="zh-CN" altLang="en-US" sz="1335" b="1" dirty="0">
                  <a:solidFill>
                    <a:schemeClr val="accent4"/>
                  </a:solidFill>
                  <a:latin typeface="+mj-ea"/>
                  <a:ea typeface="+mj-ea"/>
                </a:rPr>
                <a:t>开发</a:t>
              </a:r>
              <a:endParaRPr lang="en-US" altLang="zh-CN" sz="1335" b="1" dirty="0">
                <a:solidFill>
                  <a:schemeClr val="accent4"/>
                </a:solidFill>
                <a:latin typeface="+mj-ea"/>
                <a:ea typeface="+mj-ea"/>
              </a:endParaRPr>
            </a:p>
            <a:p>
              <a:pPr algn="r">
                <a:lnSpc>
                  <a:spcPct val="150000"/>
                </a:lnSpc>
                <a:spcAft>
                  <a:spcPts val="1600"/>
                </a:spcAft>
              </a:pPr>
              <a:r>
                <a:rPr lang="zh-CN" altLang="en-US" sz="1000" dirty="0">
                  <a:solidFill>
                    <a:schemeClr val="accent1"/>
                  </a:solidFill>
                  <a:latin typeface="+mn-ea"/>
                </a:rPr>
                <a:t>为客户服务是我们存在的唯一理由，客户需求是我们发展的原动力我们坚持以客户为中心，持续为客户创造长期价值进而成就客户为客户服务</a:t>
              </a:r>
              <a:endParaRPr lang="en-US" altLang="zh-CN" sz="1000" dirty="0">
                <a:solidFill>
                  <a:schemeClr val="accent1"/>
                </a:solidFill>
                <a:latin typeface="+mn-ea"/>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21" presetClass="entr" presetSubtype="1" fill="hold" grpId="0" nodeType="withEffect">
                                  <p:stCondLst>
                                    <p:cond delay="500"/>
                                  </p:stCondLst>
                                  <p:childTnLst>
                                    <p:set>
                                      <p:cBhvr>
                                        <p:cTn id="11" dur="1" fill="hold">
                                          <p:stCondLst>
                                            <p:cond delay="0"/>
                                          </p:stCondLst>
                                        </p:cTn>
                                        <p:tgtEl>
                                          <p:spTgt spid="32"/>
                                        </p:tgtEl>
                                        <p:attrNameLst>
                                          <p:attrName>style.visibility</p:attrName>
                                        </p:attrNameLst>
                                      </p:cBhvr>
                                      <p:to>
                                        <p:strVal val="visible"/>
                                      </p:to>
                                    </p:set>
                                    <p:animEffect transition="in" filter="wheel(1)">
                                      <p:cBhvr>
                                        <p:cTn id="12" dur="2000"/>
                                        <p:tgtEl>
                                          <p:spTgt spid="32"/>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heel(1)">
                                      <p:cBhvr>
                                        <p:cTn id="15" dur="2000"/>
                                        <p:tgtEl>
                                          <p:spTgt spid="33"/>
                                        </p:tgtEl>
                                      </p:cBhvr>
                                    </p:animEffect>
                                  </p:childTnLst>
                                </p:cTn>
                              </p:par>
                              <p:par>
                                <p:cTn id="16" presetID="21" presetClass="entr" presetSubtype="1" fill="hold" grpId="0" nodeType="withEffect">
                                  <p:stCondLst>
                                    <p:cond delay="1500"/>
                                  </p:stCondLst>
                                  <p:childTnLst>
                                    <p:set>
                                      <p:cBhvr>
                                        <p:cTn id="17" dur="1" fill="hold">
                                          <p:stCondLst>
                                            <p:cond delay="0"/>
                                          </p:stCondLst>
                                        </p:cTn>
                                        <p:tgtEl>
                                          <p:spTgt spid="34"/>
                                        </p:tgtEl>
                                        <p:attrNameLst>
                                          <p:attrName>style.visibility</p:attrName>
                                        </p:attrNameLst>
                                      </p:cBhvr>
                                      <p:to>
                                        <p:strVal val="visible"/>
                                      </p:to>
                                    </p:set>
                                    <p:animEffect transition="in" filter="wheel(1)">
                                      <p:cBhvr>
                                        <p:cTn id="18" dur="2000"/>
                                        <p:tgtEl>
                                          <p:spTgt spid="34"/>
                                        </p:tgtEl>
                                      </p:cBhvr>
                                    </p:animEffect>
                                  </p:childTnLst>
                                </p:cTn>
                              </p:par>
                              <p:par>
                                <p:cTn id="19" presetID="21" presetClass="entr" presetSubtype="1" fill="hold" grpId="0" nodeType="withEffect">
                                  <p:stCondLst>
                                    <p:cond delay="2000"/>
                                  </p:stCondLst>
                                  <p:childTnLst>
                                    <p:set>
                                      <p:cBhvr>
                                        <p:cTn id="20" dur="1" fill="hold">
                                          <p:stCondLst>
                                            <p:cond delay="0"/>
                                          </p:stCondLst>
                                        </p:cTn>
                                        <p:tgtEl>
                                          <p:spTgt spid="35"/>
                                        </p:tgtEl>
                                        <p:attrNameLst>
                                          <p:attrName>style.visibility</p:attrName>
                                        </p:attrNameLst>
                                      </p:cBhvr>
                                      <p:to>
                                        <p:strVal val="visible"/>
                                      </p:to>
                                    </p:set>
                                    <p:animEffect transition="in" filter="wheel(1)">
                                      <p:cBhvr>
                                        <p:cTn id="21" dur="2000"/>
                                        <p:tgtEl>
                                          <p:spTgt spid="35"/>
                                        </p:tgtEl>
                                      </p:cBhvr>
                                    </p:animEffect>
                                  </p:childTnLst>
                                </p:cTn>
                              </p:par>
                            </p:childTnLst>
                          </p:cTn>
                        </p:par>
                        <p:par>
                          <p:cTn id="22" fill="hold">
                            <p:stCondLst>
                              <p:cond delay="500"/>
                            </p:stCondLst>
                            <p:childTnLst>
                              <p:par>
                                <p:cTn id="23" presetID="16" presetClass="entr" presetSubtype="37"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outVertical)">
                                      <p:cBhvr>
                                        <p:cTn id="25" dur="500"/>
                                        <p:tgtEl>
                                          <p:spTgt spid="36"/>
                                        </p:tgtEl>
                                      </p:cBhvr>
                                    </p:animEffect>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1+#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0-#ppt_w/2"/>
                                          </p:val>
                                        </p:tav>
                                        <p:tav tm="100000">
                                          <p:val>
                                            <p:strVal val="#ppt_x"/>
                                          </p:val>
                                        </p:tav>
                                      </p:tavLst>
                                    </p:anim>
                                    <p:anim calcmode="lin" valueType="num">
                                      <p:cBhvr additive="base">
                                        <p:cTn id="34"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市场分析数据</a:t>
            </a:r>
          </a:p>
        </p:txBody>
      </p:sp>
      <p:grpSp>
        <p:nvGrpSpPr>
          <p:cNvPr id="19" name="组合 18"/>
          <p:cNvGrpSpPr/>
          <p:nvPr/>
        </p:nvGrpSpPr>
        <p:grpSpPr>
          <a:xfrm>
            <a:off x="4524640" y="2381777"/>
            <a:ext cx="3142723" cy="3142723"/>
            <a:chOff x="3393479" y="1814908"/>
            <a:chExt cx="2357042" cy="2357042"/>
          </a:xfrm>
        </p:grpSpPr>
        <p:sp>
          <p:nvSpPr>
            <p:cNvPr id="20" name="空心弧 19"/>
            <p:cNvSpPr/>
            <p:nvPr/>
          </p:nvSpPr>
          <p:spPr>
            <a:xfrm>
              <a:off x="3393479" y="1814908"/>
              <a:ext cx="2357042" cy="2357042"/>
            </a:xfrm>
            <a:prstGeom prst="blockArc">
              <a:avLst>
                <a:gd name="adj1" fmla="val 21567505"/>
                <a:gd name="adj2" fmla="val 21563181"/>
                <a:gd name="adj3" fmla="val 12268"/>
              </a:avLst>
            </a:prstGeom>
            <a:solidFill>
              <a:schemeClr val="accent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1" name="空心弧 20"/>
            <p:cNvSpPr/>
            <p:nvPr/>
          </p:nvSpPr>
          <p:spPr>
            <a:xfrm>
              <a:off x="3393479" y="1814908"/>
              <a:ext cx="2357042" cy="2357042"/>
            </a:xfrm>
            <a:prstGeom prst="blockArc">
              <a:avLst>
                <a:gd name="adj1" fmla="val 9513627"/>
                <a:gd name="adj2" fmla="val 21563181"/>
                <a:gd name="adj3" fmla="val 12268"/>
              </a:avLst>
            </a:prstGeom>
            <a:solidFill>
              <a:schemeClr val="accent5"/>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2" name="空心弧 21"/>
            <p:cNvSpPr/>
            <p:nvPr/>
          </p:nvSpPr>
          <p:spPr>
            <a:xfrm>
              <a:off x="3393479" y="1814908"/>
              <a:ext cx="2357042" cy="2357042"/>
            </a:xfrm>
            <a:prstGeom prst="blockArc">
              <a:avLst>
                <a:gd name="adj1" fmla="val 12949051"/>
                <a:gd name="adj2" fmla="val 21563181"/>
                <a:gd name="adj3" fmla="val 12268"/>
              </a:avLst>
            </a:prstGeom>
            <a:solidFill>
              <a:schemeClr val="accent4"/>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空心弧 22"/>
            <p:cNvSpPr/>
            <p:nvPr/>
          </p:nvSpPr>
          <p:spPr>
            <a:xfrm>
              <a:off x="3393479" y="1814908"/>
              <a:ext cx="2357042" cy="2357042"/>
            </a:xfrm>
            <a:prstGeom prst="blockArc">
              <a:avLst>
                <a:gd name="adj1" fmla="val 16275536"/>
                <a:gd name="adj2" fmla="val 21563181"/>
                <a:gd name="adj3" fmla="val 12268"/>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24" name="矩形 23"/>
          <p:cNvSpPr/>
          <p:nvPr/>
        </p:nvSpPr>
        <p:spPr>
          <a:xfrm>
            <a:off x="5019276" y="3354666"/>
            <a:ext cx="2153448" cy="1188787"/>
          </a:xfrm>
          <a:prstGeom prst="rect">
            <a:avLst/>
          </a:prstGeom>
        </p:spPr>
        <p:txBody>
          <a:bodyPr wrap="square">
            <a:spAutoFit/>
          </a:bodyPr>
          <a:lstStyle/>
          <a:p>
            <a:pPr algn="ctr">
              <a:lnSpc>
                <a:spcPct val="150000"/>
              </a:lnSpc>
            </a:pPr>
            <a:r>
              <a:rPr lang="zh-CN" altLang="en-US" sz="1600" dirty="0">
                <a:solidFill>
                  <a:schemeClr val="accent1">
                    <a:lumMod val="75000"/>
                  </a:schemeClr>
                </a:solidFill>
                <a:latin typeface="+mn-ea"/>
              </a:rPr>
              <a:t>市场分析数据</a:t>
            </a:r>
            <a:endParaRPr lang="en-US" altLang="zh-CN" sz="1600" dirty="0">
              <a:solidFill>
                <a:schemeClr val="accent1">
                  <a:lumMod val="75000"/>
                </a:schemeClr>
              </a:solidFill>
              <a:latin typeface="+mn-ea"/>
            </a:endParaRPr>
          </a:p>
          <a:p>
            <a:pPr algn="ctr">
              <a:lnSpc>
                <a:spcPct val="150000"/>
              </a:lnSpc>
            </a:pPr>
            <a:r>
              <a:rPr lang="zh-CN" altLang="en-US" sz="1050" dirty="0">
                <a:solidFill>
                  <a:schemeClr val="accent1"/>
                </a:solidFill>
                <a:latin typeface="+mn-ea"/>
              </a:rPr>
              <a:t>为客户服务是我们存在的唯一理由，客户需求是我们发展的原动力我们坚持以客户为中心</a:t>
            </a:r>
            <a:endParaRPr lang="en-US" altLang="zh-CN" sz="1050" dirty="0">
              <a:solidFill>
                <a:schemeClr val="accent1"/>
              </a:solidFill>
              <a:latin typeface="+mn-ea"/>
            </a:endParaRPr>
          </a:p>
        </p:txBody>
      </p:sp>
      <p:grpSp>
        <p:nvGrpSpPr>
          <p:cNvPr id="25" name="组合 24"/>
          <p:cNvGrpSpPr/>
          <p:nvPr/>
        </p:nvGrpSpPr>
        <p:grpSpPr>
          <a:xfrm>
            <a:off x="3568703" y="2679702"/>
            <a:ext cx="5054597" cy="1663700"/>
            <a:chOff x="2676526" y="2038350"/>
            <a:chExt cx="3790948" cy="1247775"/>
          </a:xfrm>
        </p:grpSpPr>
        <p:cxnSp>
          <p:nvCxnSpPr>
            <p:cNvPr id="26" name="直接连接符 25"/>
            <p:cNvCxnSpPr/>
            <p:nvPr/>
          </p:nvCxnSpPr>
          <p:spPr>
            <a:xfrm flipH="1">
              <a:off x="2676526" y="2038350"/>
              <a:ext cx="108793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676527" y="3286125"/>
              <a:ext cx="71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379543" y="2038350"/>
              <a:ext cx="108793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750522" y="3286125"/>
              <a:ext cx="71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8664500" y="1915436"/>
            <a:ext cx="3197301" cy="3255713"/>
            <a:chOff x="6498374" y="1465152"/>
            <a:chExt cx="2397976" cy="2441785"/>
          </a:xfrm>
        </p:grpSpPr>
        <p:sp>
          <p:nvSpPr>
            <p:cNvPr id="31" name="矩形 30"/>
            <p:cNvSpPr/>
            <p:nvPr/>
          </p:nvSpPr>
          <p:spPr>
            <a:xfrm>
              <a:off x="6498374" y="1465152"/>
              <a:ext cx="2397976" cy="1211870"/>
            </a:xfrm>
            <a:prstGeom prst="rect">
              <a:avLst/>
            </a:prstGeom>
          </p:spPr>
          <p:txBody>
            <a:bodyPr wrap="square">
              <a:spAutoFit/>
            </a:bodyPr>
            <a:lstStyle/>
            <a:p>
              <a:pPr>
                <a:lnSpc>
                  <a:spcPct val="150000"/>
                </a:lnSpc>
              </a:pPr>
              <a:r>
                <a:rPr lang="en-US" altLang="zh-CN" sz="2400" dirty="0">
                  <a:solidFill>
                    <a:schemeClr val="accent3"/>
                  </a:solidFill>
                  <a:latin typeface="+mj-ea"/>
                  <a:ea typeface="+mj-ea"/>
                </a:rPr>
                <a:t>25%</a:t>
              </a:r>
            </a:p>
            <a:p>
              <a:pPr>
                <a:lnSpc>
                  <a:spcPct val="150000"/>
                </a:lnSpc>
              </a:pPr>
              <a:r>
                <a:rPr lang="en-US" altLang="zh-CN" sz="1200" dirty="0">
                  <a:solidFill>
                    <a:schemeClr val="accent3"/>
                  </a:solidFill>
                  <a:latin typeface="+mj-ea"/>
                  <a:ea typeface="+mj-ea"/>
                </a:rPr>
                <a:t>WEB</a:t>
              </a:r>
              <a:r>
                <a:rPr lang="zh-CN" altLang="en-US" sz="1200" dirty="0">
                  <a:solidFill>
                    <a:schemeClr val="accent3"/>
                  </a:solidFill>
                  <a:latin typeface="+mj-ea"/>
                  <a:ea typeface="+mj-ea"/>
                </a:rPr>
                <a:t>开发</a:t>
              </a:r>
              <a:endParaRPr lang="en-US" altLang="zh-CN" sz="1200" dirty="0">
                <a:solidFill>
                  <a:schemeClr val="accent3"/>
                </a:solidFill>
                <a:latin typeface="+mj-ea"/>
                <a:ea typeface="+mj-ea"/>
              </a:endParaRPr>
            </a:p>
            <a:p>
              <a:pPr>
                <a:lnSpc>
                  <a:spcPct val="150000"/>
                </a:lnSpc>
                <a:spcAft>
                  <a:spcPts val="1600"/>
                </a:spcAft>
              </a:pPr>
              <a:r>
                <a:rPr lang="zh-CN" altLang="en-US" sz="1000" dirty="0">
                  <a:solidFill>
                    <a:schemeClr val="accent1"/>
                  </a:solidFill>
                  <a:latin typeface="+mn-ea"/>
                </a:rPr>
                <a:t>为客户服务是我们存在的唯一理由，客户需求是我们发展的原动力我们坚持以客户为中心，持续为客户创造长期价值进而成就客户为客户服务</a:t>
              </a:r>
              <a:endParaRPr lang="en-US" altLang="zh-CN" sz="1000" dirty="0">
                <a:solidFill>
                  <a:schemeClr val="accent1"/>
                </a:solidFill>
                <a:latin typeface="+mn-ea"/>
              </a:endParaRPr>
            </a:p>
          </p:txBody>
        </p:sp>
        <p:sp>
          <p:nvSpPr>
            <p:cNvPr id="48" name="矩形 47"/>
            <p:cNvSpPr/>
            <p:nvPr/>
          </p:nvSpPr>
          <p:spPr>
            <a:xfrm>
              <a:off x="6498374" y="2695067"/>
              <a:ext cx="2397976" cy="1211870"/>
            </a:xfrm>
            <a:prstGeom prst="rect">
              <a:avLst/>
            </a:prstGeom>
          </p:spPr>
          <p:txBody>
            <a:bodyPr wrap="square">
              <a:spAutoFit/>
            </a:bodyPr>
            <a:lstStyle/>
            <a:p>
              <a:pPr>
                <a:lnSpc>
                  <a:spcPct val="150000"/>
                </a:lnSpc>
              </a:pPr>
              <a:r>
                <a:rPr lang="en-US" altLang="zh-CN" sz="2400" dirty="0">
                  <a:solidFill>
                    <a:schemeClr val="accent2"/>
                  </a:solidFill>
                  <a:latin typeface="+mj-ea"/>
                  <a:ea typeface="+mj-ea"/>
                </a:rPr>
                <a:t>44%</a:t>
              </a:r>
            </a:p>
            <a:p>
              <a:pPr>
                <a:lnSpc>
                  <a:spcPct val="150000"/>
                </a:lnSpc>
              </a:pPr>
              <a:r>
                <a:rPr lang="en-US" altLang="zh-CN" sz="1200" dirty="0">
                  <a:solidFill>
                    <a:schemeClr val="accent2"/>
                  </a:solidFill>
                  <a:latin typeface="+mj-ea"/>
                  <a:ea typeface="+mj-ea"/>
                </a:rPr>
                <a:t>WEB</a:t>
              </a:r>
              <a:r>
                <a:rPr lang="zh-CN" altLang="en-US" sz="1200" dirty="0">
                  <a:solidFill>
                    <a:schemeClr val="accent2"/>
                  </a:solidFill>
                  <a:latin typeface="+mj-ea"/>
                  <a:ea typeface="+mj-ea"/>
                </a:rPr>
                <a:t>开发</a:t>
              </a:r>
              <a:endParaRPr lang="en-US" altLang="zh-CN" sz="1200" dirty="0">
                <a:solidFill>
                  <a:schemeClr val="accent2"/>
                </a:solidFill>
                <a:latin typeface="+mj-ea"/>
                <a:ea typeface="+mj-ea"/>
              </a:endParaRPr>
            </a:p>
            <a:p>
              <a:pPr>
                <a:lnSpc>
                  <a:spcPct val="150000"/>
                </a:lnSpc>
                <a:spcAft>
                  <a:spcPts val="1600"/>
                </a:spcAft>
              </a:pPr>
              <a:r>
                <a:rPr lang="zh-CN" altLang="en-US" sz="1000" dirty="0">
                  <a:solidFill>
                    <a:schemeClr val="accent1"/>
                  </a:solidFill>
                  <a:latin typeface="+mn-ea"/>
                </a:rPr>
                <a:t>为客户服务是我们存在的唯一理由，客户需求是我们发展的原动力我们坚持以客户为中心，持续为客户创造长期价值进而成就客户为客户服务</a:t>
              </a:r>
              <a:endParaRPr lang="en-US" altLang="zh-CN" sz="1000" dirty="0">
                <a:solidFill>
                  <a:schemeClr val="accent1"/>
                </a:solidFill>
                <a:latin typeface="+mn-ea"/>
              </a:endParaRPr>
            </a:p>
          </p:txBody>
        </p:sp>
      </p:grpSp>
      <p:grpSp>
        <p:nvGrpSpPr>
          <p:cNvPr id="49" name="组合 48"/>
          <p:cNvGrpSpPr/>
          <p:nvPr/>
        </p:nvGrpSpPr>
        <p:grpSpPr>
          <a:xfrm>
            <a:off x="330202" y="1915436"/>
            <a:ext cx="3193916" cy="3255713"/>
            <a:chOff x="247650" y="1465152"/>
            <a:chExt cx="2395437" cy="2441785"/>
          </a:xfrm>
        </p:grpSpPr>
        <p:sp>
          <p:nvSpPr>
            <p:cNvPr id="50" name="矩形 49"/>
            <p:cNvSpPr/>
            <p:nvPr/>
          </p:nvSpPr>
          <p:spPr>
            <a:xfrm>
              <a:off x="247650" y="1465152"/>
              <a:ext cx="2395437" cy="1211870"/>
            </a:xfrm>
            <a:prstGeom prst="rect">
              <a:avLst/>
            </a:prstGeom>
          </p:spPr>
          <p:txBody>
            <a:bodyPr wrap="square">
              <a:spAutoFit/>
            </a:bodyPr>
            <a:lstStyle/>
            <a:p>
              <a:pPr algn="r">
                <a:lnSpc>
                  <a:spcPct val="150000"/>
                </a:lnSpc>
              </a:pPr>
              <a:r>
                <a:rPr lang="en-US" altLang="zh-CN" sz="2400" dirty="0">
                  <a:solidFill>
                    <a:schemeClr val="accent4"/>
                  </a:solidFill>
                  <a:latin typeface="+mj-ea"/>
                  <a:ea typeface="+mj-ea"/>
                </a:rPr>
                <a:t>15%</a:t>
              </a:r>
            </a:p>
            <a:p>
              <a:pPr algn="r">
                <a:lnSpc>
                  <a:spcPct val="150000"/>
                </a:lnSpc>
              </a:pPr>
              <a:r>
                <a:rPr lang="en-US" altLang="zh-CN" sz="1200" dirty="0">
                  <a:solidFill>
                    <a:schemeClr val="accent4"/>
                  </a:solidFill>
                  <a:latin typeface="+mj-ea"/>
                  <a:ea typeface="+mj-ea"/>
                </a:rPr>
                <a:t>WEB</a:t>
              </a:r>
              <a:r>
                <a:rPr lang="zh-CN" altLang="en-US" sz="1200" dirty="0">
                  <a:solidFill>
                    <a:schemeClr val="accent4"/>
                  </a:solidFill>
                  <a:latin typeface="+mj-ea"/>
                  <a:ea typeface="+mj-ea"/>
                </a:rPr>
                <a:t>开发</a:t>
              </a:r>
              <a:endParaRPr lang="en-US" altLang="zh-CN" sz="1200" dirty="0">
                <a:solidFill>
                  <a:schemeClr val="accent4"/>
                </a:solidFill>
                <a:latin typeface="+mj-ea"/>
                <a:ea typeface="+mj-ea"/>
              </a:endParaRPr>
            </a:p>
            <a:p>
              <a:pPr algn="r">
                <a:lnSpc>
                  <a:spcPct val="150000"/>
                </a:lnSpc>
                <a:spcAft>
                  <a:spcPts val="1600"/>
                </a:spcAft>
              </a:pPr>
              <a:r>
                <a:rPr lang="zh-CN" altLang="en-US" sz="1000" dirty="0">
                  <a:solidFill>
                    <a:schemeClr val="accent1"/>
                  </a:solidFill>
                  <a:latin typeface="+mn-ea"/>
                </a:rPr>
                <a:t>为客户服务是我们存在的唯一理由，客户需求是我们发展的原动力我们坚持以客户为中心，持续为客户创造长期价值进而成就客户为客户服务</a:t>
              </a:r>
              <a:endParaRPr lang="en-US" altLang="zh-CN" sz="1000" dirty="0">
                <a:solidFill>
                  <a:schemeClr val="accent1"/>
                </a:solidFill>
                <a:latin typeface="+mn-ea"/>
              </a:endParaRPr>
            </a:p>
          </p:txBody>
        </p:sp>
        <p:sp>
          <p:nvSpPr>
            <p:cNvPr id="51" name="矩形 50"/>
            <p:cNvSpPr/>
            <p:nvPr/>
          </p:nvSpPr>
          <p:spPr>
            <a:xfrm>
              <a:off x="247650" y="2695067"/>
              <a:ext cx="2395437" cy="1211870"/>
            </a:xfrm>
            <a:prstGeom prst="rect">
              <a:avLst/>
            </a:prstGeom>
          </p:spPr>
          <p:txBody>
            <a:bodyPr wrap="square">
              <a:spAutoFit/>
            </a:bodyPr>
            <a:lstStyle/>
            <a:p>
              <a:pPr algn="r">
                <a:lnSpc>
                  <a:spcPct val="150000"/>
                </a:lnSpc>
              </a:pPr>
              <a:r>
                <a:rPr lang="en-US" altLang="zh-CN" sz="2400" dirty="0">
                  <a:solidFill>
                    <a:schemeClr val="accent5"/>
                  </a:solidFill>
                  <a:latin typeface="+mj-ea"/>
                  <a:ea typeface="+mj-ea"/>
                </a:rPr>
                <a:t>16%</a:t>
              </a:r>
            </a:p>
            <a:p>
              <a:pPr algn="r">
                <a:lnSpc>
                  <a:spcPct val="150000"/>
                </a:lnSpc>
              </a:pPr>
              <a:r>
                <a:rPr lang="en-US" altLang="zh-CN" sz="1200" dirty="0">
                  <a:solidFill>
                    <a:schemeClr val="accent5"/>
                  </a:solidFill>
                  <a:latin typeface="+mj-ea"/>
                  <a:ea typeface="+mj-ea"/>
                </a:rPr>
                <a:t>WEB</a:t>
              </a:r>
              <a:r>
                <a:rPr lang="zh-CN" altLang="en-US" sz="1200" dirty="0">
                  <a:solidFill>
                    <a:schemeClr val="accent5"/>
                  </a:solidFill>
                  <a:latin typeface="+mj-ea"/>
                  <a:ea typeface="+mj-ea"/>
                </a:rPr>
                <a:t>开发</a:t>
              </a:r>
              <a:endParaRPr lang="en-US" altLang="zh-CN" sz="1200" dirty="0">
                <a:solidFill>
                  <a:schemeClr val="accent5"/>
                </a:solidFill>
                <a:latin typeface="+mj-ea"/>
                <a:ea typeface="+mj-ea"/>
              </a:endParaRPr>
            </a:p>
            <a:p>
              <a:pPr algn="r">
                <a:lnSpc>
                  <a:spcPct val="150000"/>
                </a:lnSpc>
                <a:spcAft>
                  <a:spcPts val="1600"/>
                </a:spcAft>
              </a:pPr>
              <a:r>
                <a:rPr lang="zh-CN" altLang="en-US" sz="1000" dirty="0">
                  <a:solidFill>
                    <a:schemeClr val="accent1"/>
                  </a:solidFill>
                  <a:latin typeface="+mn-ea"/>
                </a:rPr>
                <a:t>为客户服务是我们存在的唯一理由，客户需求是我们发展的原动力我们坚持以客户为中心，持续为客户创造长期价值进而成就客户为客户服务</a:t>
              </a:r>
              <a:endParaRPr lang="en-US" altLang="zh-CN" sz="1000" dirty="0">
                <a:solidFill>
                  <a:schemeClr val="accent1"/>
                </a:solidFill>
                <a:latin typeface="+mn-ea"/>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500"/>
                                        <p:tgtEl>
                                          <p:spTgt spid="25"/>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1+#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市场分析数据</a:t>
            </a:r>
          </a:p>
        </p:txBody>
      </p:sp>
      <p:grpSp>
        <p:nvGrpSpPr>
          <p:cNvPr id="32" name="组合 31"/>
          <p:cNvGrpSpPr/>
          <p:nvPr/>
        </p:nvGrpSpPr>
        <p:grpSpPr>
          <a:xfrm>
            <a:off x="910639" y="2592158"/>
            <a:ext cx="10295525" cy="1924497"/>
            <a:chOff x="910639" y="2592158"/>
            <a:chExt cx="10295525" cy="1924497"/>
          </a:xfrm>
        </p:grpSpPr>
        <p:cxnSp>
          <p:nvCxnSpPr>
            <p:cNvPr id="33" name="直接连接符 32"/>
            <p:cNvCxnSpPr/>
            <p:nvPr/>
          </p:nvCxnSpPr>
          <p:spPr>
            <a:xfrm flipH="1">
              <a:off x="1127760" y="3998729"/>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127760" y="3782642"/>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127760" y="3566555"/>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127760" y="3350468"/>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127760" y="3134381"/>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27760" y="2918294"/>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127760" y="2702207"/>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同侧圆角矩形 39"/>
            <p:cNvSpPr/>
            <p:nvPr/>
          </p:nvSpPr>
          <p:spPr>
            <a:xfrm>
              <a:off x="8617816" y="3993692"/>
              <a:ext cx="165456" cy="221121"/>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cxnSp>
          <p:nvCxnSpPr>
            <p:cNvPr id="41" name="直接连接符 40"/>
            <p:cNvCxnSpPr/>
            <p:nvPr/>
          </p:nvCxnSpPr>
          <p:spPr>
            <a:xfrm flipH="1">
              <a:off x="1127760" y="4214813"/>
              <a:ext cx="10078404"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同侧圆角矩形 41"/>
            <p:cNvSpPr/>
            <p:nvPr/>
          </p:nvSpPr>
          <p:spPr>
            <a:xfrm>
              <a:off x="9178423" y="3808212"/>
              <a:ext cx="165456" cy="406601"/>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43" name="同侧圆角矩形 42"/>
            <p:cNvSpPr/>
            <p:nvPr/>
          </p:nvSpPr>
          <p:spPr>
            <a:xfrm>
              <a:off x="9739030" y="3429000"/>
              <a:ext cx="165456" cy="785813"/>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44" name="同侧圆角矩形 43"/>
            <p:cNvSpPr/>
            <p:nvPr/>
          </p:nvSpPr>
          <p:spPr>
            <a:xfrm>
              <a:off x="10299637" y="3660216"/>
              <a:ext cx="165456" cy="554597"/>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45" name="同侧圆角矩形 44"/>
            <p:cNvSpPr/>
            <p:nvPr/>
          </p:nvSpPr>
          <p:spPr>
            <a:xfrm>
              <a:off x="10860244" y="3225705"/>
              <a:ext cx="165456" cy="989108"/>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46" name="同侧圆角矩形 45"/>
            <p:cNvSpPr/>
            <p:nvPr/>
          </p:nvSpPr>
          <p:spPr>
            <a:xfrm>
              <a:off x="5814781" y="3336266"/>
              <a:ext cx="165456" cy="878547"/>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47" name="同侧圆角矩形 46"/>
            <p:cNvSpPr/>
            <p:nvPr/>
          </p:nvSpPr>
          <p:spPr>
            <a:xfrm>
              <a:off x="6375388" y="3666773"/>
              <a:ext cx="165456" cy="54804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52" name="同侧圆角矩形 51"/>
            <p:cNvSpPr/>
            <p:nvPr/>
          </p:nvSpPr>
          <p:spPr>
            <a:xfrm>
              <a:off x="6935995" y="2884498"/>
              <a:ext cx="165456" cy="1330315"/>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53" name="同侧圆角矩形 52"/>
            <p:cNvSpPr/>
            <p:nvPr/>
          </p:nvSpPr>
          <p:spPr>
            <a:xfrm>
              <a:off x="7496602" y="3671535"/>
              <a:ext cx="165456" cy="5432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54" name="同侧圆角矩形 53"/>
            <p:cNvSpPr/>
            <p:nvPr/>
          </p:nvSpPr>
          <p:spPr>
            <a:xfrm>
              <a:off x="8057209" y="3660216"/>
              <a:ext cx="165456" cy="554597"/>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55" name="同侧圆角矩形 54"/>
            <p:cNvSpPr/>
            <p:nvPr/>
          </p:nvSpPr>
          <p:spPr>
            <a:xfrm>
              <a:off x="3011746" y="3225705"/>
              <a:ext cx="165456" cy="98910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mn-ea"/>
              </a:endParaRPr>
            </a:p>
          </p:txBody>
        </p:sp>
        <p:sp>
          <p:nvSpPr>
            <p:cNvPr id="56" name="同侧圆角矩形 55"/>
            <p:cNvSpPr/>
            <p:nvPr/>
          </p:nvSpPr>
          <p:spPr>
            <a:xfrm>
              <a:off x="3572353" y="3446826"/>
              <a:ext cx="165456" cy="76798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57" name="同侧圆角矩形 56"/>
            <p:cNvSpPr/>
            <p:nvPr/>
          </p:nvSpPr>
          <p:spPr>
            <a:xfrm>
              <a:off x="4132960" y="3105619"/>
              <a:ext cx="165456" cy="110919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58" name="同侧圆角矩形 57"/>
            <p:cNvSpPr/>
            <p:nvPr/>
          </p:nvSpPr>
          <p:spPr>
            <a:xfrm>
              <a:off x="4693567" y="3782096"/>
              <a:ext cx="165456" cy="432717"/>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59" name="同侧圆角矩形 58"/>
            <p:cNvSpPr/>
            <p:nvPr/>
          </p:nvSpPr>
          <p:spPr>
            <a:xfrm>
              <a:off x="5254174" y="3560975"/>
              <a:ext cx="165456" cy="65383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60" name="同侧圆角矩形 59"/>
            <p:cNvSpPr/>
            <p:nvPr/>
          </p:nvSpPr>
          <p:spPr>
            <a:xfrm>
              <a:off x="1329925" y="3276142"/>
              <a:ext cx="165456" cy="93867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61" name="同侧圆角矩形 60"/>
            <p:cNvSpPr/>
            <p:nvPr/>
          </p:nvSpPr>
          <p:spPr>
            <a:xfrm>
              <a:off x="1890532" y="3663492"/>
              <a:ext cx="165456" cy="55132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62" name="同侧圆角矩形 61"/>
            <p:cNvSpPr/>
            <p:nvPr/>
          </p:nvSpPr>
          <p:spPr>
            <a:xfrm>
              <a:off x="2451139" y="3446826"/>
              <a:ext cx="165456" cy="76798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63" name="矩形 62"/>
            <p:cNvSpPr/>
            <p:nvPr/>
          </p:nvSpPr>
          <p:spPr>
            <a:xfrm>
              <a:off x="910639" y="2592158"/>
              <a:ext cx="103774" cy="184666"/>
            </a:xfrm>
            <a:prstGeom prst="rect">
              <a:avLst/>
            </a:prstGeom>
          </p:spPr>
          <p:txBody>
            <a:bodyPr wrap="square">
              <a:spAutoFit/>
            </a:bodyPr>
            <a:lstStyle/>
            <a:p>
              <a:pPr algn="ctr"/>
              <a:r>
                <a:rPr lang="en-US" altLang="zh-CN" sz="600" dirty="0">
                  <a:solidFill>
                    <a:schemeClr val="accent1"/>
                  </a:solidFill>
                  <a:latin typeface="+mn-ea"/>
                </a:rPr>
                <a:t>7</a:t>
              </a:r>
              <a:endParaRPr lang="zh-CN" altLang="en-US" sz="600" dirty="0">
                <a:solidFill>
                  <a:schemeClr val="accent1"/>
                </a:solidFill>
                <a:latin typeface="+mn-ea"/>
              </a:endParaRPr>
            </a:p>
          </p:txBody>
        </p:sp>
        <p:sp>
          <p:nvSpPr>
            <p:cNvPr id="64" name="矩形 63"/>
            <p:cNvSpPr/>
            <p:nvPr/>
          </p:nvSpPr>
          <p:spPr>
            <a:xfrm>
              <a:off x="910639" y="2809800"/>
              <a:ext cx="103774" cy="184666"/>
            </a:xfrm>
            <a:prstGeom prst="rect">
              <a:avLst/>
            </a:prstGeom>
          </p:spPr>
          <p:txBody>
            <a:bodyPr wrap="square">
              <a:spAutoFit/>
            </a:bodyPr>
            <a:lstStyle/>
            <a:p>
              <a:pPr algn="ctr"/>
              <a:r>
                <a:rPr lang="en-US" altLang="zh-CN" sz="600" dirty="0">
                  <a:solidFill>
                    <a:schemeClr val="accent1"/>
                  </a:solidFill>
                  <a:latin typeface="+mn-ea"/>
                </a:rPr>
                <a:t>6</a:t>
              </a:r>
              <a:endParaRPr lang="zh-CN" altLang="en-US" sz="600" dirty="0">
                <a:solidFill>
                  <a:schemeClr val="accent1"/>
                </a:solidFill>
                <a:latin typeface="+mn-ea"/>
              </a:endParaRPr>
            </a:p>
          </p:txBody>
        </p:sp>
        <p:sp>
          <p:nvSpPr>
            <p:cNvPr id="65" name="矩形 64"/>
            <p:cNvSpPr/>
            <p:nvPr/>
          </p:nvSpPr>
          <p:spPr>
            <a:xfrm>
              <a:off x="910639" y="3027442"/>
              <a:ext cx="103774" cy="184666"/>
            </a:xfrm>
            <a:prstGeom prst="rect">
              <a:avLst/>
            </a:prstGeom>
          </p:spPr>
          <p:txBody>
            <a:bodyPr wrap="square">
              <a:spAutoFit/>
            </a:bodyPr>
            <a:lstStyle/>
            <a:p>
              <a:pPr algn="ctr"/>
              <a:r>
                <a:rPr lang="en-US" altLang="zh-CN" sz="600" dirty="0">
                  <a:solidFill>
                    <a:schemeClr val="accent1"/>
                  </a:solidFill>
                  <a:latin typeface="+mn-ea"/>
                </a:rPr>
                <a:t>5</a:t>
              </a:r>
              <a:endParaRPr lang="zh-CN" altLang="en-US" sz="600" dirty="0">
                <a:solidFill>
                  <a:schemeClr val="accent1"/>
                </a:solidFill>
                <a:latin typeface="+mn-ea"/>
              </a:endParaRPr>
            </a:p>
          </p:txBody>
        </p:sp>
        <p:sp>
          <p:nvSpPr>
            <p:cNvPr id="66" name="矩形 65"/>
            <p:cNvSpPr/>
            <p:nvPr/>
          </p:nvSpPr>
          <p:spPr>
            <a:xfrm>
              <a:off x="910639" y="3245084"/>
              <a:ext cx="103774" cy="184666"/>
            </a:xfrm>
            <a:prstGeom prst="rect">
              <a:avLst/>
            </a:prstGeom>
          </p:spPr>
          <p:txBody>
            <a:bodyPr wrap="square">
              <a:spAutoFit/>
            </a:bodyPr>
            <a:lstStyle/>
            <a:p>
              <a:pPr algn="ctr"/>
              <a:r>
                <a:rPr lang="en-US" altLang="zh-CN" sz="600" dirty="0">
                  <a:solidFill>
                    <a:schemeClr val="accent1"/>
                  </a:solidFill>
                  <a:latin typeface="+mn-ea"/>
                </a:rPr>
                <a:t>4</a:t>
              </a:r>
              <a:endParaRPr lang="zh-CN" altLang="en-US" sz="600" dirty="0">
                <a:solidFill>
                  <a:schemeClr val="accent1"/>
                </a:solidFill>
                <a:latin typeface="+mn-ea"/>
              </a:endParaRPr>
            </a:p>
          </p:txBody>
        </p:sp>
        <p:sp>
          <p:nvSpPr>
            <p:cNvPr id="67" name="矩形 66"/>
            <p:cNvSpPr/>
            <p:nvPr/>
          </p:nvSpPr>
          <p:spPr>
            <a:xfrm>
              <a:off x="910639" y="3462726"/>
              <a:ext cx="103774" cy="184666"/>
            </a:xfrm>
            <a:prstGeom prst="rect">
              <a:avLst/>
            </a:prstGeom>
          </p:spPr>
          <p:txBody>
            <a:bodyPr wrap="square">
              <a:spAutoFit/>
            </a:bodyPr>
            <a:lstStyle/>
            <a:p>
              <a:pPr algn="ctr"/>
              <a:r>
                <a:rPr lang="en-US" altLang="zh-CN" sz="600" dirty="0">
                  <a:solidFill>
                    <a:schemeClr val="accent1"/>
                  </a:solidFill>
                  <a:latin typeface="+mn-ea"/>
                </a:rPr>
                <a:t>3</a:t>
              </a:r>
              <a:endParaRPr lang="zh-CN" altLang="en-US" sz="600" dirty="0">
                <a:solidFill>
                  <a:schemeClr val="accent1"/>
                </a:solidFill>
                <a:latin typeface="+mn-ea"/>
              </a:endParaRPr>
            </a:p>
          </p:txBody>
        </p:sp>
        <p:sp>
          <p:nvSpPr>
            <p:cNvPr id="68" name="矩形 67"/>
            <p:cNvSpPr/>
            <p:nvPr/>
          </p:nvSpPr>
          <p:spPr>
            <a:xfrm>
              <a:off x="910639" y="3680368"/>
              <a:ext cx="103774" cy="184666"/>
            </a:xfrm>
            <a:prstGeom prst="rect">
              <a:avLst/>
            </a:prstGeom>
          </p:spPr>
          <p:txBody>
            <a:bodyPr wrap="square">
              <a:spAutoFit/>
            </a:bodyPr>
            <a:lstStyle/>
            <a:p>
              <a:pPr algn="ctr"/>
              <a:r>
                <a:rPr lang="en-US" altLang="zh-CN" sz="600" dirty="0">
                  <a:solidFill>
                    <a:schemeClr val="accent1"/>
                  </a:solidFill>
                  <a:latin typeface="+mn-ea"/>
                </a:rPr>
                <a:t>2</a:t>
              </a:r>
              <a:endParaRPr lang="zh-CN" altLang="en-US" sz="600" dirty="0">
                <a:solidFill>
                  <a:schemeClr val="accent1"/>
                </a:solidFill>
                <a:latin typeface="+mn-ea"/>
              </a:endParaRPr>
            </a:p>
          </p:txBody>
        </p:sp>
        <p:sp>
          <p:nvSpPr>
            <p:cNvPr id="69" name="矩形 68"/>
            <p:cNvSpPr/>
            <p:nvPr/>
          </p:nvSpPr>
          <p:spPr>
            <a:xfrm>
              <a:off x="910639" y="3898010"/>
              <a:ext cx="103774" cy="184666"/>
            </a:xfrm>
            <a:prstGeom prst="rect">
              <a:avLst/>
            </a:prstGeom>
          </p:spPr>
          <p:txBody>
            <a:bodyPr wrap="square">
              <a:spAutoFit/>
            </a:bodyPr>
            <a:lstStyle/>
            <a:p>
              <a:pPr algn="ctr"/>
              <a:r>
                <a:rPr lang="en-US" altLang="zh-CN" sz="600" dirty="0">
                  <a:solidFill>
                    <a:schemeClr val="accent1"/>
                  </a:solidFill>
                  <a:latin typeface="+mn-ea"/>
                </a:rPr>
                <a:t>1</a:t>
              </a:r>
              <a:endParaRPr lang="zh-CN" altLang="en-US" sz="600" dirty="0">
                <a:solidFill>
                  <a:schemeClr val="accent1"/>
                </a:solidFill>
                <a:latin typeface="+mn-ea"/>
              </a:endParaRPr>
            </a:p>
          </p:txBody>
        </p:sp>
        <p:sp>
          <p:nvSpPr>
            <p:cNvPr id="70" name="矩形 69"/>
            <p:cNvSpPr/>
            <p:nvPr/>
          </p:nvSpPr>
          <p:spPr>
            <a:xfrm>
              <a:off x="910639" y="4115653"/>
              <a:ext cx="103774" cy="184666"/>
            </a:xfrm>
            <a:prstGeom prst="rect">
              <a:avLst/>
            </a:prstGeom>
          </p:spPr>
          <p:txBody>
            <a:bodyPr wrap="square">
              <a:spAutoFit/>
            </a:bodyPr>
            <a:lstStyle/>
            <a:p>
              <a:pPr algn="ctr"/>
              <a:r>
                <a:rPr lang="en-US" altLang="zh-CN" sz="600" dirty="0">
                  <a:solidFill>
                    <a:schemeClr val="accent1"/>
                  </a:solidFill>
                  <a:latin typeface="+mn-ea"/>
                </a:rPr>
                <a:t>0</a:t>
              </a:r>
              <a:endParaRPr lang="zh-CN" altLang="en-US" sz="600" dirty="0">
                <a:solidFill>
                  <a:schemeClr val="accent1"/>
                </a:solidFill>
                <a:latin typeface="+mn-ea"/>
              </a:endParaRPr>
            </a:p>
          </p:txBody>
        </p:sp>
        <p:sp>
          <p:nvSpPr>
            <p:cNvPr id="71" name="矩形 70"/>
            <p:cNvSpPr/>
            <p:nvPr/>
          </p:nvSpPr>
          <p:spPr>
            <a:xfrm>
              <a:off x="1205201" y="4270434"/>
              <a:ext cx="416430" cy="246221"/>
            </a:xfrm>
            <a:prstGeom prst="rect">
              <a:avLst/>
            </a:prstGeom>
          </p:spPr>
          <p:txBody>
            <a:bodyPr wrap="square">
              <a:spAutoFit/>
            </a:bodyPr>
            <a:lstStyle/>
            <a:p>
              <a:pPr algn="ctr"/>
              <a:r>
                <a:rPr lang="en-US" altLang="zh-CN" sz="1000" dirty="0">
                  <a:solidFill>
                    <a:schemeClr val="accent1"/>
                  </a:solidFill>
                  <a:latin typeface="+mn-ea"/>
                </a:rPr>
                <a:t>JH</a:t>
              </a:r>
              <a:endParaRPr lang="zh-CN" altLang="en-US" sz="1000" dirty="0">
                <a:solidFill>
                  <a:schemeClr val="accent1"/>
                </a:solidFill>
                <a:latin typeface="+mn-ea"/>
              </a:endParaRPr>
            </a:p>
          </p:txBody>
        </p:sp>
        <p:sp>
          <p:nvSpPr>
            <p:cNvPr id="72" name="矩形 71"/>
            <p:cNvSpPr/>
            <p:nvPr/>
          </p:nvSpPr>
          <p:spPr>
            <a:xfrm>
              <a:off x="1765763" y="4270434"/>
              <a:ext cx="416430" cy="246221"/>
            </a:xfrm>
            <a:prstGeom prst="rect">
              <a:avLst/>
            </a:prstGeom>
          </p:spPr>
          <p:txBody>
            <a:bodyPr wrap="square">
              <a:spAutoFit/>
            </a:bodyPr>
            <a:lstStyle/>
            <a:p>
              <a:pPr algn="ctr"/>
              <a:r>
                <a:rPr lang="en-US" altLang="zh-CN" sz="1000" dirty="0">
                  <a:solidFill>
                    <a:schemeClr val="accent1"/>
                  </a:solidFill>
                  <a:latin typeface="+mn-ea"/>
                </a:rPr>
                <a:t>KL</a:t>
              </a:r>
              <a:endParaRPr lang="zh-CN" altLang="en-US" sz="1000" dirty="0">
                <a:solidFill>
                  <a:schemeClr val="accent1"/>
                </a:solidFill>
                <a:latin typeface="+mn-ea"/>
              </a:endParaRPr>
            </a:p>
          </p:txBody>
        </p:sp>
        <p:sp>
          <p:nvSpPr>
            <p:cNvPr id="73" name="矩形 72"/>
            <p:cNvSpPr/>
            <p:nvPr/>
          </p:nvSpPr>
          <p:spPr>
            <a:xfrm>
              <a:off x="2326325" y="4270434"/>
              <a:ext cx="416430" cy="246221"/>
            </a:xfrm>
            <a:prstGeom prst="rect">
              <a:avLst/>
            </a:prstGeom>
          </p:spPr>
          <p:txBody>
            <a:bodyPr wrap="square">
              <a:spAutoFit/>
            </a:bodyPr>
            <a:lstStyle/>
            <a:p>
              <a:pPr algn="ctr"/>
              <a:r>
                <a:rPr lang="en-US" altLang="zh-CN" sz="1000" dirty="0">
                  <a:solidFill>
                    <a:schemeClr val="accent1"/>
                  </a:solidFill>
                  <a:latin typeface="+mn-ea"/>
                </a:rPr>
                <a:t>OP</a:t>
              </a:r>
              <a:endParaRPr lang="zh-CN" altLang="en-US" sz="1000" dirty="0">
                <a:solidFill>
                  <a:schemeClr val="accent1"/>
                </a:solidFill>
                <a:latin typeface="+mn-ea"/>
              </a:endParaRPr>
            </a:p>
          </p:txBody>
        </p:sp>
        <p:sp>
          <p:nvSpPr>
            <p:cNvPr id="74" name="矩形 73"/>
            <p:cNvSpPr/>
            <p:nvPr/>
          </p:nvSpPr>
          <p:spPr>
            <a:xfrm>
              <a:off x="2886887" y="4270434"/>
              <a:ext cx="416430" cy="246221"/>
            </a:xfrm>
            <a:prstGeom prst="rect">
              <a:avLst/>
            </a:prstGeom>
          </p:spPr>
          <p:txBody>
            <a:bodyPr wrap="square">
              <a:spAutoFit/>
            </a:bodyPr>
            <a:lstStyle/>
            <a:p>
              <a:pPr algn="ctr"/>
              <a:r>
                <a:rPr lang="en-US" altLang="zh-CN" sz="1000" dirty="0">
                  <a:solidFill>
                    <a:schemeClr val="accent1"/>
                  </a:solidFill>
                  <a:latin typeface="+mn-ea"/>
                </a:rPr>
                <a:t>TG</a:t>
              </a:r>
              <a:endParaRPr lang="zh-CN" altLang="en-US" sz="1000" dirty="0">
                <a:solidFill>
                  <a:schemeClr val="accent1"/>
                </a:solidFill>
                <a:latin typeface="+mn-ea"/>
              </a:endParaRPr>
            </a:p>
          </p:txBody>
        </p:sp>
        <p:sp>
          <p:nvSpPr>
            <p:cNvPr id="75" name="矩形 74"/>
            <p:cNvSpPr/>
            <p:nvPr/>
          </p:nvSpPr>
          <p:spPr>
            <a:xfrm>
              <a:off x="3447449" y="4270434"/>
              <a:ext cx="416430" cy="246221"/>
            </a:xfrm>
            <a:prstGeom prst="rect">
              <a:avLst/>
            </a:prstGeom>
          </p:spPr>
          <p:txBody>
            <a:bodyPr wrap="square">
              <a:spAutoFit/>
            </a:bodyPr>
            <a:lstStyle/>
            <a:p>
              <a:pPr algn="ctr"/>
              <a:r>
                <a:rPr lang="en-US" altLang="zh-CN" sz="1000" dirty="0">
                  <a:solidFill>
                    <a:schemeClr val="accent1"/>
                  </a:solidFill>
                  <a:latin typeface="+mn-ea"/>
                </a:rPr>
                <a:t>HG</a:t>
              </a:r>
              <a:endParaRPr lang="zh-CN" altLang="en-US" sz="1000" dirty="0">
                <a:solidFill>
                  <a:schemeClr val="accent1"/>
                </a:solidFill>
                <a:latin typeface="+mn-ea"/>
              </a:endParaRPr>
            </a:p>
          </p:txBody>
        </p:sp>
        <p:sp>
          <p:nvSpPr>
            <p:cNvPr id="76" name="矩形 75"/>
            <p:cNvSpPr/>
            <p:nvPr/>
          </p:nvSpPr>
          <p:spPr>
            <a:xfrm>
              <a:off x="4008011" y="4270434"/>
              <a:ext cx="416430" cy="246221"/>
            </a:xfrm>
            <a:prstGeom prst="rect">
              <a:avLst/>
            </a:prstGeom>
          </p:spPr>
          <p:txBody>
            <a:bodyPr wrap="square">
              <a:spAutoFit/>
            </a:bodyPr>
            <a:lstStyle/>
            <a:p>
              <a:pPr algn="ctr"/>
              <a:r>
                <a:rPr lang="en-US" altLang="zh-CN" sz="1000" dirty="0">
                  <a:solidFill>
                    <a:schemeClr val="accent1"/>
                  </a:solidFill>
                  <a:latin typeface="+mn-ea"/>
                </a:rPr>
                <a:t>OP</a:t>
              </a:r>
              <a:endParaRPr lang="zh-CN" altLang="en-US" sz="1000" dirty="0">
                <a:solidFill>
                  <a:schemeClr val="accent1"/>
                </a:solidFill>
                <a:latin typeface="+mn-ea"/>
              </a:endParaRPr>
            </a:p>
          </p:txBody>
        </p:sp>
        <p:sp>
          <p:nvSpPr>
            <p:cNvPr id="77" name="矩形 76"/>
            <p:cNvSpPr/>
            <p:nvPr/>
          </p:nvSpPr>
          <p:spPr>
            <a:xfrm>
              <a:off x="4568573" y="4270434"/>
              <a:ext cx="416430" cy="246221"/>
            </a:xfrm>
            <a:prstGeom prst="rect">
              <a:avLst/>
            </a:prstGeom>
          </p:spPr>
          <p:txBody>
            <a:bodyPr wrap="square">
              <a:spAutoFit/>
            </a:bodyPr>
            <a:lstStyle/>
            <a:p>
              <a:pPr algn="ctr"/>
              <a:r>
                <a:rPr lang="en-US" altLang="zh-CN" sz="1000" dirty="0">
                  <a:solidFill>
                    <a:schemeClr val="accent1"/>
                  </a:solidFill>
                  <a:latin typeface="+mn-ea"/>
                </a:rPr>
                <a:t>IT</a:t>
              </a:r>
              <a:endParaRPr lang="zh-CN" altLang="en-US" sz="1000" dirty="0">
                <a:solidFill>
                  <a:schemeClr val="accent1"/>
                </a:solidFill>
                <a:latin typeface="+mn-ea"/>
              </a:endParaRPr>
            </a:p>
          </p:txBody>
        </p:sp>
        <p:sp>
          <p:nvSpPr>
            <p:cNvPr id="78" name="矩形 77"/>
            <p:cNvSpPr/>
            <p:nvPr/>
          </p:nvSpPr>
          <p:spPr>
            <a:xfrm>
              <a:off x="5129135" y="4270434"/>
              <a:ext cx="416430" cy="246221"/>
            </a:xfrm>
            <a:prstGeom prst="rect">
              <a:avLst/>
            </a:prstGeom>
          </p:spPr>
          <p:txBody>
            <a:bodyPr wrap="square">
              <a:spAutoFit/>
            </a:bodyPr>
            <a:lstStyle/>
            <a:p>
              <a:pPr algn="ctr"/>
              <a:r>
                <a:rPr lang="en-US" altLang="zh-CN" sz="1000" dirty="0">
                  <a:solidFill>
                    <a:schemeClr val="accent1"/>
                  </a:solidFill>
                  <a:latin typeface="+mn-ea"/>
                </a:rPr>
                <a:t>KJ</a:t>
              </a:r>
              <a:endParaRPr lang="zh-CN" altLang="en-US" sz="1000" dirty="0">
                <a:solidFill>
                  <a:schemeClr val="accent1"/>
                </a:solidFill>
                <a:latin typeface="+mn-ea"/>
              </a:endParaRPr>
            </a:p>
          </p:txBody>
        </p:sp>
        <p:sp>
          <p:nvSpPr>
            <p:cNvPr id="79" name="矩形 78"/>
            <p:cNvSpPr/>
            <p:nvPr/>
          </p:nvSpPr>
          <p:spPr>
            <a:xfrm>
              <a:off x="5689697" y="4270434"/>
              <a:ext cx="416430" cy="246221"/>
            </a:xfrm>
            <a:prstGeom prst="rect">
              <a:avLst/>
            </a:prstGeom>
          </p:spPr>
          <p:txBody>
            <a:bodyPr wrap="square">
              <a:spAutoFit/>
            </a:bodyPr>
            <a:lstStyle/>
            <a:p>
              <a:pPr algn="ctr"/>
              <a:r>
                <a:rPr lang="en-US" altLang="zh-CN" sz="1000" dirty="0">
                  <a:solidFill>
                    <a:schemeClr val="accent1"/>
                  </a:solidFill>
                  <a:latin typeface="+mn-ea"/>
                </a:rPr>
                <a:t>UH</a:t>
              </a:r>
              <a:endParaRPr lang="zh-CN" altLang="en-US" sz="1000" dirty="0">
                <a:solidFill>
                  <a:schemeClr val="accent1"/>
                </a:solidFill>
                <a:latin typeface="+mn-ea"/>
              </a:endParaRPr>
            </a:p>
          </p:txBody>
        </p:sp>
        <p:sp>
          <p:nvSpPr>
            <p:cNvPr id="80" name="矩形 79"/>
            <p:cNvSpPr/>
            <p:nvPr/>
          </p:nvSpPr>
          <p:spPr>
            <a:xfrm>
              <a:off x="6250259" y="4270434"/>
              <a:ext cx="416430" cy="246221"/>
            </a:xfrm>
            <a:prstGeom prst="rect">
              <a:avLst/>
            </a:prstGeom>
          </p:spPr>
          <p:txBody>
            <a:bodyPr wrap="square">
              <a:spAutoFit/>
            </a:bodyPr>
            <a:lstStyle/>
            <a:p>
              <a:pPr algn="ctr"/>
              <a:r>
                <a:rPr lang="en-US" altLang="zh-CN" sz="1000" dirty="0">
                  <a:solidFill>
                    <a:schemeClr val="accent1"/>
                  </a:solidFill>
                  <a:latin typeface="+mn-ea"/>
                </a:rPr>
                <a:t>PO</a:t>
              </a:r>
              <a:endParaRPr lang="zh-CN" altLang="en-US" sz="1000" dirty="0">
                <a:solidFill>
                  <a:schemeClr val="accent1"/>
                </a:solidFill>
                <a:latin typeface="+mn-ea"/>
              </a:endParaRPr>
            </a:p>
          </p:txBody>
        </p:sp>
        <p:sp>
          <p:nvSpPr>
            <p:cNvPr id="81" name="矩形 80"/>
            <p:cNvSpPr/>
            <p:nvPr/>
          </p:nvSpPr>
          <p:spPr>
            <a:xfrm>
              <a:off x="6810821" y="4270434"/>
              <a:ext cx="416430" cy="246221"/>
            </a:xfrm>
            <a:prstGeom prst="rect">
              <a:avLst/>
            </a:prstGeom>
          </p:spPr>
          <p:txBody>
            <a:bodyPr wrap="square">
              <a:spAutoFit/>
            </a:bodyPr>
            <a:lstStyle/>
            <a:p>
              <a:pPr algn="ctr"/>
              <a:r>
                <a:rPr lang="en-US" altLang="zh-CN" sz="1000" dirty="0">
                  <a:solidFill>
                    <a:schemeClr val="accent1"/>
                  </a:solidFill>
                  <a:latin typeface="+mn-ea"/>
                </a:rPr>
                <a:t>MN</a:t>
              </a:r>
              <a:endParaRPr lang="zh-CN" altLang="en-US" sz="1000" dirty="0">
                <a:solidFill>
                  <a:schemeClr val="accent1"/>
                </a:solidFill>
                <a:latin typeface="+mn-ea"/>
              </a:endParaRPr>
            </a:p>
          </p:txBody>
        </p:sp>
        <p:sp>
          <p:nvSpPr>
            <p:cNvPr id="82" name="矩形 81"/>
            <p:cNvSpPr/>
            <p:nvPr/>
          </p:nvSpPr>
          <p:spPr>
            <a:xfrm>
              <a:off x="7371383" y="4270434"/>
              <a:ext cx="416430" cy="246221"/>
            </a:xfrm>
            <a:prstGeom prst="rect">
              <a:avLst/>
            </a:prstGeom>
          </p:spPr>
          <p:txBody>
            <a:bodyPr wrap="square">
              <a:spAutoFit/>
            </a:bodyPr>
            <a:lstStyle/>
            <a:p>
              <a:pPr algn="ctr"/>
              <a:r>
                <a:rPr lang="en-US" altLang="zh-CN" sz="1000" dirty="0">
                  <a:solidFill>
                    <a:schemeClr val="accent1"/>
                  </a:solidFill>
                  <a:latin typeface="+mn-ea"/>
                </a:rPr>
                <a:t>KR</a:t>
              </a:r>
              <a:endParaRPr lang="zh-CN" altLang="en-US" sz="1000" dirty="0">
                <a:solidFill>
                  <a:schemeClr val="accent1"/>
                </a:solidFill>
                <a:latin typeface="+mn-ea"/>
              </a:endParaRPr>
            </a:p>
          </p:txBody>
        </p:sp>
        <p:sp>
          <p:nvSpPr>
            <p:cNvPr id="83" name="矩形 82"/>
            <p:cNvSpPr/>
            <p:nvPr/>
          </p:nvSpPr>
          <p:spPr>
            <a:xfrm>
              <a:off x="7931945" y="4270434"/>
              <a:ext cx="416430" cy="246221"/>
            </a:xfrm>
            <a:prstGeom prst="rect">
              <a:avLst/>
            </a:prstGeom>
          </p:spPr>
          <p:txBody>
            <a:bodyPr wrap="square">
              <a:spAutoFit/>
            </a:bodyPr>
            <a:lstStyle/>
            <a:p>
              <a:pPr algn="ctr"/>
              <a:r>
                <a:rPr lang="en-US" altLang="zh-CN" sz="1000" dirty="0">
                  <a:solidFill>
                    <a:schemeClr val="accent1"/>
                  </a:solidFill>
                  <a:latin typeface="+mn-ea"/>
                </a:rPr>
                <a:t>OL</a:t>
              </a:r>
              <a:endParaRPr lang="zh-CN" altLang="en-US" sz="1000" dirty="0">
                <a:solidFill>
                  <a:schemeClr val="accent1"/>
                </a:solidFill>
                <a:latin typeface="+mn-ea"/>
              </a:endParaRPr>
            </a:p>
          </p:txBody>
        </p:sp>
        <p:sp>
          <p:nvSpPr>
            <p:cNvPr id="84" name="矩形 83"/>
            <p:cNvSpPr/>
            <p:nvPr/>
          </p:nvSpPr>
          <p:spPr>
            <a:xfrm>
              <a:off x="8492507" y="4270434"/>
              <a:ext cx="416430" cy="246221"/>
            </a:xfrm>
            <a:prstGeom prst="rect">
              <a:avLst/>
            </a:prstGeom>
          </p:spPr>
          <p:txBody>
            <a:bodyPr wrap="square">
              <a:spAutoFit/>
            </a:bodyPr>
            <a:lstStyle/>
            <a:p>
              <a:pPr algn="ctr"/>
              <a:r>
                <a:rPr lang="en-US" altLang="zh-CN" sz="1000" dirty="0">
                  <a:solidFill>
                    <a:schemeClr val="accent1"/>
                  </a:solidFill>
                  <a:latin typeface="+mn-ea"/>
                </a:rPr>
                <a:t>HG</a:t>
              </a:r>
              <a:endParaRPr lang="zh-CN" altLang="en-US" sz="1000" dirty="0">
                <a:solidFill>
                  <a:schemeClr val="accent1"/>
                </a:solidFill>
                <a:latin typeface="+mn-ea"/>
              </a:endParaRPr>
            </a:p>
          </p:txBody>
        </p:sp>
        <p:sp>
          <p:nvSpPr>
            <p:cNvPr id="85" name="矩形 84"/>
            <p:cNvSpPr/>
            <p:nvPr/>
          </p:nvSpPr>
          <p:spPr>
            <a:xfrm>
              <a:off x="9053069" y="4270434"/>
              <a:ext cx="416430" cy="246221"/>
            </a:xfrm>
            <a:prstGeom prst="rect">
              <a:avLst/>
            </a:prstGeom>
          </p:spPr>
          <p:txBody>
            <a:bodyPr wrap="square">
              <a:spAutoFit/>
            </a:bodyPr>
            <a:lstStyle/>
            <a:p>
              <a:pPr algn="ctr"/>
              <a:r>
                <a:rPr lang="en-US" altLang="zh-CN" sz="1000" dirty="0">
                  <a:solidFill>
                    <a:schemeClr val="accent1"/>
                  </a:solidFill>
                  <a:latin typeface="+mn-ea"/>
                </a:rPr>
                <a:t>AD</a:t>
              </a:r>
              <a:endParaRPr lang="zh-CN" altLang="en-US" sz="1000" dirty="0">
                <a:solidFill>
                  <a:schemeClr val="accent1"/>
                </a:solidFill>
                <a:latin typeface="+mn-ea"/>
              </a:endParaRPr>
            </a:p>
          </p:txBody>
        </p:sp>
        <p:sp>
          <p:nvSpPr>
            <p:cNvPr id="86" name="矩形 85"/>
            <p:cNvSpPr/>
            <p:nvPr/>
          </p:nvSpPr>
          <p:spPr>
            <a:xfrm>
              <a:off x="9613631" y="4270434"/>
              <a:ext cx="416430" cy="246221"/>
            </a:xfrm>
            <a:prstGeom prst="rect">
              <a:avLst/>
            </a:prstGeom>
          </p:spPr>
          <p:txBody>
            <a:bodyPr wrap="square">
              <a:spAutoFit/>
            </a:bodyPr>
            <a:lstStyle/>
            <a:p>
              <a:pPr algn="ctr"/>
              <a:r>
                <a:rPr lang="en-US" altLang="zh-CN" sz="1000" dirty="0">
                  <a:solidFill>
                    <a:schemeClr val="accent1"/>
                  </a:solidFill>
                  <a:latin typeface="+mn-ea"/>
                </a:rPr>
                <a:t>FT</a:t>
              </a:r>
              <a:endParaRPr lang="zh-CN" altLang="en-US" sz="1000" dirty="0">
                <a:solidFill>
                  <a:schemeClr val="accent1"/>
                </a:solidFill>
                <a:latin typeface="+mn-ea"/>
              </a:endParaRPr>
            </a:p>
          </p:txBody>
        </p:sp>
        <p:sp>
          <p:nvSpPr>
            <p:cNvPr id="87" name="矩形 86"/>
            <p:cNvSpPr/>
            <p:nvPr/>
          </p:nvSpPr>
          <p:spPr>
            <a:xfrm>
              <a:off x="10174193" y="4270434"/>
              <a:ext cx="416430" cy="246221"/>
            </a:xfrm>
            <a:prstGeom prst="rect">
              <a:avLst/>
            </a:prstGeom>
          </p:spPr>
          <p:txBody>
            <a:bodyPr wrap="square">
              <a:spAutoFit/>
            </a:bodyPr>
            <a:lstStyle/>
            <a:p>
              <a:pPr algn="ctr"/>
              <a:r>
                <a:rPr lang="en-US" altLang="zh-CN" sz="1000" dirty="0">
                  <a:solidFill>
                    <a:schemeClr val="accent1"/>
                  </a:solidFill>
                  <a:latin typeface="+mn-ea"/>
                </a:rPr>
                <a:t>VB</a:t>
              </a:r>
              <a:endParaRPr lang="zh-CN" altLang="en-US" sz="1000" dirty="0">
                <a:solidFill>
                  <a:schemeClr val="accent1"/>
                </a:solidFill>
                <a:latin typeface="+mn-ea"/>
              </a:endParaRPr>
            </a:p>
          </p:txBody>
        </p:sp>
        <p:sp>
          <p:nvSpPr>
            <p:cNvPr id="88" name="矩形 87"/>
            <p:cNvSpPr/>
            <p:nvPr/>
          </p:nvSpPr>
          <p:spPr>
            <a:xfrm>
              <a:off x="10734757" y="4270434"/>
              <a:ext cx="416430" cy="246221"/>
            </a:xfrm>
            <a:prstGeom prst="rect">
              <a:avLst/>
            </a:prstGeom>
          </p:spPr>
          <p:txBody>
            <a:bodyPr wrap="square">
              <a:spAutoFit/>
            </a:bodyPr>
            <a:lstStyle/>
            <a:p>
              <a:pPr algn="ctr"/>
              <a:r>
                <a:rPr lang="en-US" altLang="zh-CN" sz="1000" dirty="0">
                  <a:solidFill>
                    <a:schemeClr val="accent1"/>
                  </a:solidFill>
                  <a:latin typeface="+mn-ea"/>
                </a:rPr>
                <a:t>VM</a:t>
              </a:r>
              <a:endParaRPr lang="zh-CN" altLang="en-US" sz="1000" dirty="0">
                <a:solidFill>
                  <a:schemeClr val="accent1"/>
                </a:solidFill>
                <a:latin typeface="+mn-ea"/>
              </a:endParaRPr>
            </a:p>
          </p:txBody>
        </p:sp>
      </p:grpSp>
      <p:sp>
        <p:nvSpPr>
          <p:cNvPr id="89" name="矩形 88"/>
          <p:cNvSpPr/>
          <p:nvPr/>
        </p:nvSpPr>
        <p:spPr>
          <a:xfrm>
            <a:off x="3034012" y="1304833"/>
            <a:ext cx="6203992" cy="954107"/>
          </a:xfrm>
          <a:prstGeom prst="rect">
            <a:avLst/>
          </a:prstGeom>
        </p:spPr>
        <p:txBody>
          <a:bodyPr wrap="square">
            <a:spAutoFit/>
          </a:bodyPr>
          <a:lstStyle/>
          <a:p>
            <a:pPr algn="ctr">
              <a:lnSpc>
                <a:spcPct val="150000"/>
              </a:lnSpc>
              <a:spcAft>
                <a:spcPts val="600"/>
              </a:spcAft>
            </a:pPr>
            <a:r>
              <a:rPr lang="en-US" altLang="zh-CN" sz="1400" dirty="0">
                <a:solidFill>
                  <a:schemeClr val="accent1">
                    <a:lumMod val="75000"/>
                  </a:schemeClr>
                </a:solidFill>
                <a:latin typeface="+mj-ea"/>
                <a:ea typeface="+mj-ea"/>
              </a:rPr>
              <a:t>PLEASE ENTER YOUR TOPIC HERE</a:t>
            </a:r>
          </a:p>
          <a:p>
            <a:pPr algn="ctr">
              <a:lnSpc>
                <a:spcPct val="150000"/>
              </a:lnSpc>
              <a:spcAft>
                <a:spcPts val="1200"/>
              </a:spcAft>
            </a:pPr>
            <a:r>
              <a:rPr lang="zh-CN" altLang="en-US" sz="1000" dirty="0">
                <a:solidFill>
                  <a:schemeClr val="accent1"/>
                </a:solidFill>
                <a:latin typeface="+mn-ea"/>
              </a:rPr>
              <a:t>为客户服务是我们存在的唯一理由，客户需求是我们发展的原动力。我们坚持以客户为中心，快速响应客户需求，持续为客户创造长期价值进而成就客户</a:t>
            </a:r>
            <a:endParaRPr lang="en-US" altLang="zh-CN" sz="1000" dirty="0">
              <a:solidFill>
                <a:schemeClr val="accent1"/>
              </a:solidFill>
              <a:latin typeface="+mn-ea"/>
            </a:endParaRPr>
          </a:p>
        </p:txBody>
      </p:sp>
      <p:grpSp>
        <p:nvGrpSpPr>
          <p:cNvPr id="90" name="组合 89"/>
          <p:cNvGrpSpPr/>
          <p:nvPr/>
        </p:nvGrpSpPr>
        <p:grpSpPr>
          <a:xfrm>
            <a:off x="1014413" y="4714072"/>
            <a:ext cx="1172116" cy="781484"/>
            <a:chOff x="858932" y="4014082"/>
            <a:chExt cx="1172116" cy="781484"/>
          </a:xfrm>
        </p:grpSpPr>
        <p:sp>
          <p:nvSpPr>
            <p:cNvPr id="91" name="矩形 90"/>
            <p:cNvSpPr/>
            <p:nvPr/>
          </p:nvSpPr>
          <p:spPr>
            <a:xfrm>
              <a:off x="858932" y="4014082"/>
              <a:ext cx="651140" cy="400110"/>
            </a:xfrm>
            <a:prstGeom prst="rect">
              <a:avLst/>
            </a:prstGeom>
          </p:spPr>
          <p:txBody>
            <a:bodyPr wrap="none">
              <a:spAutoFit/>
            </a:bodyPr>
            <a:lstStyle/>
            <a:p>
              <a:r>
                <a:rPr lang="en-US" altLang="zh-CN" sz="2000" dirty="0">
                  <a:solidFill>
                    <a:schemeClr val="accent2"/>
                  </a:solidFill>
                  <a:latin typeface="+mj-ea"/>
                  <a:ea typeface="+mj-ea"/>
                </a:rPr>
                <a:t>850</a:t>
              </a:r>
            </a:p>
          </p:txBody>
        </p:sp>
        <p:sp>
          <p:nvSpPr>
            <p:cNvPr id="92" name="矩形 91"/>
            <p:cNvSpPr/>
            <p:nvPr/>
          </p:nvSpPr>
          <p:spPr>
            <a:xfrm>
              <a:off x="858932" y="4395456"/>
              <a:ext cx="1172116" cy="400110"/>
            </a:xfrm>
            <a:prstGeom prst="rect">
              <a:avLst/>
            </a:prstGeom>
          </p:spPr>
          <p:txBody>
            <a:bodyPr wrap="none">
              <a:spAutoFit/>
            </a:bodyPr>
            <a:lstStyle/>
            <a:p>
              <a:r>
                <a:rPr lang="en-US" altLang="zh-CN" sz="1000" dirty="0">
                  <a:solidFill>
                    <a:schemeClr val="accent2"/>
                  </a:solidFill>
                  <a:latin typeface="+mj-ea"/>
                  <a:ea typeface="+mj-ea"/>
                </a:rPr>
                <a:t>PLEASE ENTER</a:t>
              </a:r>
            </a:p>
            <a:p>
              <a:r>
                <a:rPr lang="en-US" altLang="zh-CN" sz="1000" dirty="0">
                  <a:solidFill>
                    <a:schemeClr val="accent2"/>
                  </a:solidFill>
                  <a:latin typeface="+mj-ea"/>
                  <a:ea typeface="+mj-ea"/>
                </a:rPr>
                <a:t>YOUR TOPIC HERE</a:t>
              </a:r>
            </a:p>
          </p:txBody>
        </p:sp>
      </p:grpSp>
      <p:grpSp>
        <p:nvGrpSpPr>
          <p:cNvPr id="93" name="组合 92"/>
          <p:cNvGrpSpPr/>
          <p:nvPr/>
        </p:nvGrpSpPr>
        <p:grpSpPr>
          <a:xfrm>
            <a:off x="3099162" y="4714072"/>
            <a:ext cx="1172116" cy="781484"/>
            <a:chOff x="858932" y="4014082"/>
            <a:chExt cx="1172116" cy="781484"/>
          </a:xfrm>
        </p:grpSpPr>
        <p:sp>
          <p:nvSpPr>
            <p:cNvPr id="94" name="矩形 93"/>
            <p:cNvSpPr/>
            <p:nvPr/>
          </p:nvSpPr>
          <p:spPr>
            <a:xfrm>
              <a:off x="858932" y="4014082"/>
              <a:ext cx="861133" cy="400110"/>
            </a:xfrm>
            <a:prstGeom prst="rect">
              <a:avLst/>
            </a:prstGeom>
          </p:spPr>
          <p:txBody>
            <a:bodyPr wrap="none">
              <a:spAutoFit/>
            </a:bodyPr>
            <a:lstStyle/>
            <a:p>
              <a:r>
                <a:rPr lang="en-US" altLang="zh-CN" sz="2000" dirty="0">
                  <a:solidFill>
                    <a:schemeClr val="accent3"/>
                  </a:solidFill>
                  <a:latin typeface="+mj-ea"/>
                  <a:ea typeface="+mj-ea"/>
                </a:rPr>
                <a:t>1,580</a:t>
              </a:r>
            </a:p>
          </p:txBody>
        </p:sp>
        <p:sp>
          <p:nvSpPr>
            <p:cNvPr id="95" name="矩形 94"/>
            <p:cNvSpPr/>
            <p:nvPr/>
          </p:nvSpPr>
          <p:spPr>
            <a:xfrm>
              <a:off x="858932" y="4395456"/>
              <a:ext cx="1172116" cy="400110"/>
            </a:xfrm>
            <a:prstGeom prst="rect">
              <a:avLst/>
            </a:prstGeom>
          </p:spPr>
          <p:txBody>
            <a:bodyPr wrap="none">
              <a:spAutoFit/>
            </a:bodyPr>
            <a:lstStyle/>
            <a:p>
              <a:r>
                <a:rPr lang="en-US" altLang="zh-CN" sz="1000" dirty="0">
                  <a:solidFill>
                    <a:schemeClr val="accent3"/>
                  </a:solidFill>
                  <a:latin typeface="+mj-ea"/>
                  <a:ea typeface="+mj-ea"/>
                </a:rPr>
                <a:t>PLEASE ENTER</a:t>
              </a:r>
            </a:p>
            <a:p>
              <a:r>
                <a:rPr lang="en-US" altLang="zh-CN" sz="1000" dirty="0">
                  <a:solidFill>
                    <a:schemeClr val="accent3"/>
                  </a:solidFill>
                  <a:latin typeface="+mj-ea"/>
                  <a:ea typeface="+mj-ea"/>
                </a:rPr>
                <a:t>YOUR TOPIC HERE</a:t>
              </a:r>
            </a:p>
          </p:txBody>
        </p:sp>
      </p:grpSp>
      <p:grpSp>
        <p:nvGrpSpPr>
          <p:cNvPr id="96" name="组合 95"/>
          <p:cNvGrpSpPr/>
          <p:nvPr/>
        </p:nvGrpSpPr>
        <p:grpSpPr>
          <a:xfrm>
            <a:off x="5183911" y="4714072"/>
            <a:ext cx="1172116" cy="781484"/>
            <a:chOff x="858932" y="4014082"/>
            <a:chExt cx="1172116" cy="781484"/>
          </a:xfrm>
        </p:grpSpPr>
        <p:sp>
          <p:nvSpPr>
            <p:cNvPr id="97" name="矩形 96"/>
            <p:cNvSpPr/>
            <p:nvPr/>
          </p:nvSpPr>
          <p:spPr>
            <a:xfrm>
              <a:off x="858932" y="4014082"/>
              <a:ext cx="898003" cy="400110"/>
            </a:xfrm>
            <a:prstGeom prst="rect">
              <a:avLst/>
            </a:prstGeom>
          </p:spPr>
          <p:txBody>
            <a:bodyPr wrap="none">
              <a:spAutoFit/>
            </a:bodyPr>
            <a:lstStyle/>
            <a:p>
              <a:r>
                <a:rPr lang="en-US" altLang="zh-CN" sz="2000" dirty="0">
                  <a:solidFill>
                    <a:schemeClr val="accent4"/>
                  </a:solidFill>
                  <a:latin typeface="+mj-ea"/>
                  <a:ea typeface="+mj-ea"/>
                </a:rPr>
                <a:t>80/20</a:t>
              </a:r>
            </a:p>
          </p:txBody>
        </p:sp>
        <p:sp>
          <p:nvSpPr>
            <p:cNvPr id="98" name="矩形 97"/>
            <p:cNvSpPr/>
            <p:nvPr/>
          </p:nvSpPr>
          <p:spPr>
            <a:xfrm>
              <a:off x="858932" y="4395456"/>
              <a:ext cx="1172116" cy="400110"/>
            </a:xfrm>
            <a:prstGeom prst="rect">
              <a:avLst/>
            </a:prstGeom>
          </p:spPr>
          <p:txBody>
            <a:bodyPr wrap="none">
              <a:spAutoFit/>
            </a:bodyPr>
            <a:lstStyle/>
            <a:p>
              <a:r>
                <a:rPr lang="en-US" altLang="zh-CN" sz="1000" dirty="0">
                  <a:solidFill>
                    <a:schemeClr val="accent4"/>
                  </a:solidFill>
                  <a:latin typeface="+mj-ea"/>
                  <a:ea typeface="+mj-ea"/>
                </a:rPr>
                <a:t>PLEASE ENTER</a:t>
              </a:r>
            </a:p>
            <a:p>
              <a:r>
                <a:rPr lang="en-US" altLang="zh-CN" sz="1000" dirty="0">
                  <a:solidFill>
                    <a:schemeClr val="accent4"/>
                  </a:solidFill>
                  <a:latin typeface="+mj-ea"/>
                  <a:ea typeface="+mj-ea"/>
                </a:rPr>
                <a:t>YOUR TOPIC HERE</a:t>
              </a:r>
            </a:p>
          </p:txBody>
        </p:sp>
      </p:grpSp>
      <p:grpSp>
        <p:nvGrpSpPr>
          <p:cNvPr id="99" name="组合 98"/>
          <p:cNvGrpSpPr/>
          <p:nvPr/>
        </p:nvGrpSpPr>
        <p:grpSpPr>
          <a:xfrm>
            <a:off x="7268660" y="4714072"/>
            <a:ext cx="1382110" cy="781484"/>
            <a:chOff x="858932" y="4014082"/>
            <a:chExt cx="1382110" cy="781484"/>
          </a:xfrm>
        </p:grpSpPr>
        <p:sp>
          <p:nvSpPr>
            <p:cNvPr id="100" name="矩形 99"/>
            <p:cNvSpPr/>
            <p:nvPr/>
          </p:nvSpPr>
          <p:spPr>
            <a:xfrm>
              <a:off x="858932" y="4014082"/>
              <a:ext cx="1382110" cy="400110"/>
            </a:xfrm>
            <a:prstGeom prst="rect">
              <a:avLst/>
            </a:prstGeom>
          </p:spPr>
          <p:txBody>
            <a:bodyPr wrap="none">
              <a:spAutoFit/>
            </a:bodyPr>
            <a:lstStyle/>
            <a:p>
              <a:r>
                <a:rPr lang="en-US" altLang="zh-CN" sz="2000" dirty="0">
                  <a:solidFill>
                    <a:schemeClr val="accent5"/>
                  </a:solidFill>
                  <a:latin typeface="+mj-ea"/>
                  <a:ea typeface="+mj-ea"/>
                </a:rPr>
                <a:t>17,850.00</a:t>
              </a:r>
            </a:p>
          </p:txBody>
        </p:sp>
        <p:sp>
          <p:nvSpPr>
            <p:cNvPr id="101" name="矩形 100"/>
            <p:cNvSpPr/>
            <p:nvPr/>
          </p:nvSpPr>
          <p:spPr>
            <a:xfrm>
              <a:off x="858932" y="4395456"/>
              <a:ext cx="1172116" cy="400110"/>
            </a:xfrm>
            <a:prstGeom prst="rect">
              <a:avLst/>
            </a:prstGeom>
          </p:spPr>
          <p:txBody>
            <a:bodyPr wrap="none">
              <a:spAutoFit/>
            </a:bodyPr>
            <a:lstStyle/>
            <a:p>
              <a:r>
                <a:rPr lang="en-US" altLang="zh-CN" sz="1000" dirty="0">
                  <a:solidFill>
                    <a:schemeClr val="accent5"/>
                  </a:solidFill>
                  <a:latin typeface="+mj-ea"/>
                  <a:ea typeface="+mj-ea"/>
                </a:rPr>
                <a:t>PLEASE ENTER</a:t>
              </a:r>
            </a:p>
            <a:p>
              <a:r>
                <a:rPr lang="en-US" altLang="zh-CN" sz="1000" dirty="0">
                  <a:solidFill>
                    <a:schemeClr val="accent5"/>
                  </a:solidFill>
                  <a:latin typeface="+mj-ea"/>
                  <a:ea typeface="+mj-ea"/>
                </a:rPr>
                <a:t>YOUR TOPIC HERE</a:t>
              </a:r>
            </a:p>
          </p:txBody>
        </p:sp>
      </p:grpSp>
      <p:sp>
        <p:nvSpPr>
          <p:cNvPr id="102" name="圆角矩形 101"/>
          <p:cNvSpPr/>
          <p:nvPr/>
        </p:nvSpPr>
        <p:spPr>
          <a:xfrm>
            <a:off x="9390278" y="4826096"/>
            <a:ext cx="1635422" cy="576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bg1"/>
                </a:solidFill>
                <a:latin typeface="+mj-ea"/>
                <a:ea typeface="+mj-ea"/>
              </a:rPr>
              <a:t>PLEASE ENTER</a:t>
            </a:r>
          </a:p>
          <a:p>
            <a:pPr algn="ctr"/>
            <a:r>
              <a:rPr lang="en-US" altLang="zh-CN" sz="1200">
                <a:solidFill>
                  <a:schemeClr val="bg1"/>
                </a:solidFill>
                <a:latin typeface="+mj-ea"/>
                <a:ea typeface="+mj-ea"/>
              </a:rPr>
              <a:t>YOUR TOPIC HERE</a:t>
            </a:r>
            <a:endParaRPr lang="en-US" altLang="zh-CN" sz="1200" dirty="0">
              <a:solidFill>
                <a:schemeClr val="bg1"/>
              </a:solidFill>
              <a:latin typeface="+mj-ea"/>
              <a:ea typeface="+mj-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900" decel="100000" fill="hold"/>
                                        <p:tgtEl>
                                          <p:spTgt spid="3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90"/>
                                        </p:tgtEl>
                                        <p:attrNameLst>
                                          <p:attrName>style.visibility</p:attrName>
                                        </p:attrNameLst>
                                      </p:cBhvr>
                                      <p:to>
                                        <p:strVal val="visible"/>
                                      </p:to>
                                    </p:set>
                                    <p:anim calcmode="lin" valueType="num">
                                      <p:cBhvr additive="base">
                                        <p:cTn id="20" dur="500"/>
                                        <p:tgtEl>
                                          <p:spTgt spid="90"/>
                                        </p:tgtEl>
                                        <p:attrNameLst>
                                          <p:attrName>ppt_y</p:attrName>
                                        </p:attrNameLst>
                                      </p:cBhvr>
                                      <p:tavLst>
                                        <p:tav tm="0">
                                          <p:val>
                                            <p:strVal val="#ppt_y+#ppt_h*1.125000"/>
                                          </p:val>
                                        </p:tav>
                                        <p:tav tm="100000">
                                          <p:val>
                                            <p:strVal val="#ppt_y"/>
                                          </p:val>
                                        </p:tav>
                                      </p:tavLst>
                                    </p:anim>
                                    <p:animEffect transition="in" filter="wipe(up)">
                                      <p:cBhvr>
                                        <p:cTn id="21" dur="500"/>
                                        <p:tgtEl>
                                          <p:spTgt spid="90"/>
                                        </p:tgtEl>
                                      </p:cBhvr>
                                    </p:animEffect>
                                  </p:childTnLst>
                                </p:cTn>
                              </p:par>
                              <p:par>
                                <p:cTn id="22" presetID="12" presetClass="entr" presetSubtype="4" fill="hold" nodeType="withEffect">
                                  <p:stCondLst>
                                    <p:cond delay="250"/>
                                  </p:stCondLst>
                                  <p:childTnLst>
                                    <p:set>
                                      <p:cBhvr>
                                        <p:cTn id="23" dur="1" fill="hold">
                                          <p:stCondLst>
                                            <p:cond delay="0"/>
                                          </p:stCondLst>
                                        </p:cTn>
                                        <p:tgtEl>
                                          <p:spTgt spid="93"/>
                                        </p:tgtEl>
                                        <p:attrNameLst>
                                          <p:attrName>style.visibility</p:attrName>
                                        </p:attrNameLst>
                                      </p:cBhvr>
                                      <p:to>
                                        <p:strVal val="visible"/>
                                      </p:to>
                                    </p:set>
                                    <p:anim calcmode="lin" valueType="num">
                                      <p:cBhvr additive="base">
                                        <p:cTn id="24" dur="500"/>
                                        <p:tgtEl>
                                          <p:spTgt spid="93"/>
                                        </p:tgtEl>
                                        <p:attrNameLst>
                                          <p:attrName>ppt_y</p:attrName>
                                        </p:attrNameLst>
                                      </p:cBhvr>
                                      <p:tavLst>
                                        <p:tav tm="0">
                                          <p:val>
                                            <p:strVal val="#ppt_y+#ppt_h*1.125000"/>
                                          </p:val>
                                        </p:tav>
                                        <p:tav tm="100000">
                                          <p:val>
                                            <p:strVal val="#ppt_y"/>
                                          </p:val>
                                        </p:tav>
                                      </p:tavLst>
                                    </p:anim>
                                    <p:animEffect transition="in" filter="wipe(up)">
                                      <p:cBhvr>
                                        <p:cTn id="25" dur="500"/>
                                        <p:tgtEl>
                                          <p:spTgt spid="93"/>
                                        </p:tgtEl>
                                      </p:cBhvr>
                                    </p:animEffect>
                                  </p:childTnLst>
                                </p:cTn>
                              </p:par>
                              <p:par>
                                <p:cTn id="26" presetID="12" presetClass="entr" presetSubtype="4" fill="hold" nodeType="withEffect">
                                  <p:stCondLst>
                                    <p:cond delay="500"/>
                                  </p:stCondLst>
                                  <p:childTnLst>
                                    <p:set>
                                      <p:cBhvr>
                                        <p:cTn id="27" dur="1" fill="hold">
                                          <p:stCondLst>
                                            <p:cond delay="0"/>
                                          </p:stCondLst>
                                        </p:cTn>
                                        <p:tgtEl>
                                          <p:spTgt spid="96"/>
                                        </p:tgtEl>
                                        <p:attrNameLst>
                                          <p:attrName>style.visibility</p:attrName>
                                        </p:attrNameLst>
                                      </p:cBhvr>
                                      <p:to>
                                        <p:strVal val="visible"/>
                                      </p:to>
                                    </p:set>
                                    <p:anim calcmode="lin" valueType="num">
                                      <p:cBhvr additive="base">
                                        <p:cTn id="28" dur="500"/>
                                        <p:tgtEl>
                                          <p:spTgt spid="96"/>
                                        </p:tgtEl>
                                        <p:attrNameLst>
                                          <p:attrName>ppt_y</p:attrName>
                                        </p:attrNameLst>
                                      </p:cBhvr>
                                      <p:tavLst>
                                        <p:tav tm="0">
                                          <p:val>
                                            <p:strVal val="#ppt_y+#ppt_h*1.125000"/>
                                          </p:val>
                                        </p:tav>
                                        <p:tav tm="100000">
                                          <p:val>
                                            <p:strVal val="#ppt_y"/>
                                          </p:val>
                                        </p:tav>
                                      </p:tavLst>
                                    </p:anim>
                                    <p:animEffect transition="in" filter="wipe(up)">
                                      <p:cBhvr>
                                        <p:cTn id="29" dur="500"/>
                                        <p:tgtEl>
                                          <p:spTgt spid="96"/>
                                        </p:tgtEl>
                                      </p:cBhvr>
                                    </p:animEffect>
                                  </p:childTnLst>
                                </p:cTn>
                              </p:par>
                              <p:par>
                                <p:cTn id="30" presetID="12" presetClass="entr" presetSubtype="4" fill="hold" nodeType="withEffect">
                                  <p:stCondLst>
                                    <p:cond delay="750"/>
                                  </p:stCondLst>
                                  <p:childTnLst>
                                    <p:set>
                                      <p:cBhvr>
                                        <p:cTn id="31" dur="1" fill="hold">
                                          <p:stCondLst>
                                            <p:cond delay="0"/>
                                          </p:stCondLst>
                                        </p:cTn>
                                        <p:tgtEl>
                                          <p:spTgt spid="99"/>
                                        </p:tgtEl>
                                        <p:attrNameLst>
                                          <p:attrName>style.visibility</p:attrName>
                                        </p:attrNameLst>
                                      </p:cBhvr>
                                      <p:to>
                                        <p:strVal val="visible"/>
                                      </p:to>
                                    </p:set>
                                    <p:anim calcmode="lin" valueType="num">
                                      <p:cBhvr additive="base">
                                        <p:cTn id="32" dur="500"/>
                                        <p:tgtEl>
                                          <p:spTgt spid="99"/>
                                        </p:tgtEl>
                                        <p:attrNameLst>
                                          <p:attrName>ppt_y</p:attrName>
                                        </p:attrNameLst>
                                      </p:cBhvr>
                                      <p:tavLst>
                                        <p:tav tm="0">
                                          <p:val>
                                            <p:strVal val="#ppt_y+#ppt_h*1.125000"/>
                                          </p:val>
                                        </p:tav>
                                        <p:tav tm="100000">
                                          <p:val>
                                            <p:strVal val="#ppt_y"/>
                                          </p:val>
                                        </p:tav>
                                      </p:tavLst>
                                    </p:anim>
                                    <p:animEffect transition="in" filter="wipe(up)">
                                      <p:cBhvr>
                                        <p:cTn id="33" dur="500"/>
                                        <p:tgtEl>
                                          <p:spTgt spid="99"/>
                                        </p:tgtEl>
                                      </p:cBhvr>
                                    </p:animEffect>
                                  </p:childTnLst>
                                </p:cTn>
                              </p:par>
                              <p:par>
                                <p:cTn id="34" presetID="12" presetClass="entr" presetSubtype="4" fill="hold" grpId="0" nodeType="withEffect">
                                  <p:stCondLst>
                                    <p:cond delay="100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p:tgtEl>
                                          <p:spTgt spid="102"/>
                                        </p:tgtEl>
                                        <p:attrNameLst>
                                          <p:attrName>ppt_y</p:attrName>
                                        </p:attrNameLst>
                                      </p:cBhvr>
                                      <p:tavLst>
                                        <p:tav tm="0">
                                          <p:val>
                                            <p:strVal val="#ppt_y+#ppt_h*1.125000"/>
                                          </p:val>
                                        </p:tav>
                                        <p:tav tm="100000">
                                          <p:val>
                                            <p:strVal val="#ppt_y"/>
                                          </p:val>
                                        </p:tav>
                                      </p:tavLst>
                                    </p:anim>
                                    <p:animEffect transition="in" filter="wipe(up)">
                                      <p:cBhvr>
                                        <p:cTn id="3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矩形 516"/>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p:nvSpPr>
        <p:spPr>
          <a:xfrm>
            <a:off x="3008077" y="2379066"/>
            <a:ext cx="5240200" cy="1138773"/>
          </a:xfrm>
          <a:prstGeom prst="rect">
            <a:avLst/>
          </a:prstGeom>
        </p:spPr>
        <p:txBody>
          <a:bodyPr wrap="squar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策略推行</a:t>
            </a:r>
            <a:endParaRPr lang="en-US" altLang="zh-CN" sz="4000" dirty="0">
              <a:solidFill>
                <a:schemeClr val="bg1"/>
              </a:solidFill>
              <a:latin typeface="微软雅黑" panose="020B0503020204020204" pitchFamily="34" charset="-122"/>
              <a:ea typeface="微软雅黑" panose="020B0503020204020204" pitchFamily="34" charset="-122"/>
            </a:endParaRPr>
          </a:p>
          <a:p>
            <a:r>
              <a:rPr lang="en-US" altLang="zh-CN" sz="2800" dirty="0">
                <a:solidFill>
                  <a:schemeClr val="bg1"/>
                </a:solidFill>
                <a:latin typeface="微软雅黑" panose="020B0503020204020204" pitchFamily="34" charset="-122"/>
                <a:ea typeface="微软雅黑" panose="020B0503020204020204" pitchFamily="34" charset="-122"/>
              </a:rPr>
              <a:t>STRATEGY IMPLEMENTATION</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39" name="矩形 438"/>
          <p:cNvSpPr/>
          <p:nvPr/>
        </p:nvSpPr>
        <p:spPr>
          <a:xfrm>
            <a:off x="2958838" y="3627686"/>
            <a:ext cx="4654146" cy="1177245"/>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1200" dirty="0">
              <a:solidFill>
                <a:schemeClr val="bg1"/>
              </a:solidFill>
              <a:latin typeface="+mn-ea"/>
            </a:endParaRPr>
          </a:p>
        </p:txBody>
      </p:sp>
      <p:grpSp>
        <p:nvGrpSpPr>
          <p:cNvPr id="111" name="组合 110"/>
          <p:cNvGrpSpPr/>
          <p:nvPr/>
        </p:nvGrpSpPr>
        <p:grpSpPr>
          <a:xfrm>
            <a:off x="1467329" y="2410058"/>
            <a:ext cx="1275814" cy="935378"/>
            <a:chOff x="9237692" y="1569749"/>
            <a:chExt cx="1275814" cy="935378"/>
          </a:xfrm>
        </p:grpSpPr>
        <p:sp>
          <p:nvSpPr>
            <p:cNvPr id="114" name="任意多边形 113"/>
            <p:cNvSpPr/>
            <p:nvPr/>
          </p:nvSpPr>
          <p:spPr>
            <a:xfrm>
              <a:off x="9876112" y="1569749"/>
              <a:ext cx="637394" cy="924687"/>
            </a:xfrm>
            <a:custGeom>
              <a:avLst/>
              <a:gdLst/>
              <a:ahLst/>
              <a:cxnLst/>
              <a:rect l="l" t="t" r="r" b="b"/>
              <a:pathLst>
                <a:path w="1449356" h="2102624">
                  <a:moveTo>
                    <a:pt x="1048278" y="0"/>
                  </a:moveTo>
                  <a:cubicBezTo>
                    <a:pt x="1079802" y="507"/>
                    <a:pt x="1107148" y="10887"/>
                    <a:pt x="1130317" y="31145"/>
                  </a:cubicBezTo>
                  <a:cubicBezTo>
                    <a:pt x="1153485" y="51401"/>
                    <a:pt x="1165639" y="78494"/>
                    <a:pt x="1166778" y="112424"/>
                  </a:cubicBezTo>
                  <a:lnTo>
                    <a:pt x="1166778" y="1346044"/>
                  </a:lnTo>
                  <a:lnTo>
                    <a:pt x="1352125" y="1346044"/>
                  </a:lnTo>
                  <a:cubicBezTo>
                    <a:pt x="1380105" y="1346740"/>
                    <a:pt x="1403147" y="1356742"/>
                    <a:pt x="1421251" y="1376049"/>
                  </a:cubicBezTo>
                  <a:cubicBezTo>
                    <a:pt x="1439355" y="1395355"/>
                    <a:pt x="1448724" y="1419790"/>
                    <a:pt x="1449356" y="1449352"/>
                  </a:cubicBezTo>
                  <a:cubicBezTo>
                    <a:pt x="1448724" y="1476002"/>
                    <a:pt x="1439355" y="1498664"/>
                    <a:pt x="1421251" y="1517338"/>
                  </a:cubicBezTo>
                  <a:cubicBezTo>
                    <a:pt x="1403147" y="1536012"/>
                    <a:pt x="1380105" y="1545761"/>
                    <a:pt x="1352125" y="1546583"/>
                  </a:cubicBezTo>
                  <a:lnTo>
                    <a:pt x="1166778" y="1546583"/>
                  </a:lnTo>
                  <a:lnTo>
                    <a:pt x="1166778" y="2005392"/>
                  </a:lnTo>
                  <a:cubicBezTo>
                    <a:pt x="1166209" y="2033373"/>
                    <a:pt x="1156713" y="2056414"/>
                    <a:pt x="1138293" y="2074518"/>
                  </a:cubicBezTo>
                  <a:cubicBezTo>
                    <a:pt x="1119872" y="2092623"/>
                    <a:pt x="1095944" y="2101991"/>
                    <a:pt x="1066509" y="2102624"/>
                  </a:cubicBezTo>
                  <a:cubicBezTo>
                    <a:pt x="1038529" y="2101991"/>
                    <a:pt x="1015488" y="2092623"/>
                    <a:pt x="997383" y="2074518"/>
                  </a:cubicBezTo>
                  <a:cubicBezTo>
                    <a:pt x="979279" y="2056414"/>
                    <a:pt x="969911" y="2033373"/>
                    <a:pt x="969278" y="2005392"/>
                  </a:cubicBezTo>
                  <a:lnTo>
                    <a:pt x="969278" y="1546583"/>
                  </a:lnTo>
                  <a:lnTo>
                    <a:pt x="112428" y="1546583"/>
                  </a:lnTo>
                  <a:cubicBezTo>
                    <a:pt x="85145" y="1546077"/>
                    <a:pt x="59950" y="1535696"/>
                    <a:pt x="36846" y="1515439"/>
                  </a:cubicBezTo>
                  <a:cubicBezTo>
                    <a:pt x="13741" y="1495181"/>
                    <a:pt x="1460" y="1468090"/>
                    <a:pt x="4" y="1434160"/>
                  </a:cubicBezTo>
                  <a:cubicBezTo>
                    <a:pt x="-123" y="1420360"/>
                    <a:pt x="2409" y="1405421"/>
                    <a:pt x="7600" y="1389342"/>
                  </a:cubicBezTo>
                  <a:cubicBezTo>
                    <a:pt x="12791" y="1373264"/>
                    <a:pt x="21400" y="1356805"/>
                    <a:pt x="33427" y="1339967"/>
                  </a:cubicBezTo>
                  <a:lnTo>
                    <a:pt x="944970" y="54693"/>
                  </a:lnTo>
                  <a:cubicBezTo>
                    <a:pt x="960289" y="36462"/>
                    <a:pt x="976747" y="22788"/>
                    <a:pt x="994345" y="13673"/>
                  </a:cubicBezTo>
                  <a:cubicBezTo>
                    <a:pt x="1011943" y="4557"/>
                    <a:pt x="1029920" y="0"/>
                    <a:pt x="1048278" y="0"/>
                  </a:cubicBezTo>
                  <a:close/>
                  <a:moveTo>
                    <a:pt x="969278" y="361579"/>
                  </a:moveTo>
                  <a:lnTo>
                    <a:pt x="270428" y="1349082"/>
                  </a:lnTo>
                  <a:cubicBezTo>
                    <a:pt x="391841" y="1348956"/>
                    <a:pt x="508316" y="1348449"/>
                    <a:pt x="619853" y="1347563"/>
                  </a:cubicBezTo>
                  <a:cubicBezTo>
                    <a:pt x="731390" y="1346677"/>
                    <a:pt x="847865" y="1346170"/>
                    <a:pt x="969278" y="1346044"/>
                  </a:cubicBezTo>
                  <a:lnTo>
                    <a:pt x="969278" y="361579"/>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9237692" y="1579092"/>
              <a:ext cx="593870" cy="926035"/>
            </a:xfrm>
            <a:custGeom>
              <a:avLst/>
              <a:gdLst/>
              <a:ahLst/>
              <a:cxnLst/>
              <a:rect l="l" t="t" r="r" b="b"/>
              <a:pathLst>
                <a:path w="1350388" h="2105688">
                  <a:moveTo>
                    <a:pt x="687971" y="25"/>
                  </a:moveTo>
                  <a:lnTo>
                    <a:pt x="712279" y="25"/>
                  </a:lnTo>
                  <a:cubicBezTo>
                    <a:pt x="894524" y="11672"/>
                    <a:pt x="1037459" y="72696"/>
                    <a:pt x="1141084" y="183093"/>
                  </a:cubicBezTo>
                  <a:cubicBezTo>
                    <a:pt x="1244708" y="293491"/>
                    <a:pt x="1309403" y="428956"/>
                    <a:pt x="1335166" y="589489"/>
                  </a:cubicBezTo>
                  <a:cubicBezTo>
                    <a:pt x="1339661" y="614114"/>
                    <a:pt x="1342826" y="640068"/>
                    <a:pt x="1344661" y="667350"/>
                  </a:cubicBezTo>
                  <a:cubicBezTo>
                    <a:pt x="1346497" y="694633"/>
                    <a:pt x="1347383" y="721346"/>
                    <a:pt x="1347320" y="747490"/>
                  </a:cubicBezTo>
                  <a:lnTo>
                    <a:pt x="1350359" y="1242761"/>
                  </a:lnTo>
                  <a:cubicBezTo>
                    <a:pt x="1351055" y="1358096"/>
                    <a:pt x="1339028" y="1469254"/>
                    <a:pt x="1314277" y="1576234"/>
                  </a:cubicBezTo>
                  <a:cubicBezTo>
                    <a:pt x="1289526" y="1683213"/>
                    <a:pt x="1247873" y="1777659"/>
                    <a:pt x="1189319" y="1859572"/>
                  </a:cubicBezTo>
                  <a:cubicBezTo>
                    <a:pt x="1132728" y="1938762"/>
                    <a:pt x="1056006" y="1999151"/>
                    <a:pt x="959155" y="2040741"/>
                  </a:cubicBezTo>
                  <a:cubicBezTo>
                    <a:pt x="862304" y="2082330"/>
                    <a:pt x="756716" y="2103979"/>
                    <a:pt x="642394" y="2105688"/>
                  </a:cubicBezTo>
                  <a:cubicBezTo>
                    <a:pt x="510952" y="2093740"/>
                    <a:pt x="400441" y="2053828"/>
                    <a:pt x="310863" y="1985949"/>
                  </a:cubicBezTo>
                  <a:cubicBezTo>
                    <a:pt x="221284" y="1918071"/>
                    <a:pt x="151286" y="1833145"/>
                    <a:pt x="100870" y="1731168"/>
                  </a:cubicBezTo>
                  <a:cubicBezTo>
                    <a:pt x="50454" y="1629191"/>
                    <a:pt x="18269" y="1521082"/>
                    <a:pt x="4314" y="1406839"/>
                  </a:cubicBezTo>
                  <a:cubicBezTo>
                    <a:pt x="2669" y="1380568"/>
                    <a:pt x="1402" y="1352589"/>
                    <a:pt x="516" y="1322900"/>
                  </a:cubicBezTo>
                  <a:cubicBezTo>
                    <a:pt x="-370" y="1293213"/>
                    <a:pt x="-117" y="1264474"/>
                    <a:pt x="1276" y="1236684"/>
                  </a:cubicBezTo>
                  <a:cubicBezTo>
                    <a:pt x="1402" y="1163508"/>
                    <a:pt x="1909" y="1089571"/>
                    <a:pt x="2795" y="1014877"/>
                  </a:cubicBezTo>
                  <a:cubicBezTo>
                    <a:pt x="3681" y="940180"/>
                    <a:pt x="4188" y="866243"/>
                    <a:pt x="4314" y="793068"/>
                  </a:cubicBezTo>
                  <a:cubicBezTo>
                    <a:pt x="4251" y="681720"/>
                    <a:pt x="18810" y="577778"/>
                    <a:pt x="47993" y="481243"/>
                  </a:cubicBezTo>
                  <a:cubicBezTo>
                    <a:pt x="77174" y="384708"/>
                    <a:pt x="121359" y="298238"/>
                    <a:pt x="180546" y="221834"/>
                  </a:cubicBezTo>
                  <a:cubicBezTo>
                    <a:pt x="235112" y="151253"/>
                    <a:pt x="304490" y="96434"/>
                    <a:pt x="388681" y="57376"/>
                  </a:cubicBezTo>
                  <a:cubicBezTo>
                    <a:pt x="472872" y="18319"/>
                    <a:pt x="572635" y="-797"/>
                    <a:pt x="687971" y="25"/>
                  </a:cubicBezTo>
                  <a:close/>
                  <a:moveTo>
                    <a:pt x="706202" y="197526"/>
                  </a:moveTo>
                  <a:cubicBezTo>
                    <a:pt x="621188" y="194804"/>
                    <a:pt x="547378" y="206325"/>
                    <a:pt x="484773" y="232089"/>
                  </a:cubicBezTo>
                  <a:cubicBezTo>
                    <a:pt x="422168" y="257852"/>
                    <a:pt x="370387" y="295960"/>
                    <a:pt x="329431" y="346411"/>
                  </a:cubicBezTo>
                  <a:cubicBezTo>
                    <a:pt x="287082" y="401800"/>
                    <a:pt x="255558" y="468013"/>
                    <a:pt x="234858" y="545051"/>
                  </a:cubicBezTo>
                  <a:cubicBezTo>
                    <a:pt x="214159" y="622090"/>
                    <a:pt x="203144" y="705774"/>
                    <a:pt x="201815" y="796106"/>
                  </a:cubicBezTo>
                  <a:cubicBezTo>
                    <a:pt x="201562" y="869155"/>
                    <a:pt x="200549" y="942585"/>
                    <a:pt x="198776" y="1016395"/>
                  </a:cubicBezTo>
                  <a:cubicBezTo>
                    <a:pt x="197004" y="1090205"/>
                    <a:pt x="195991" y="1163634"/>
                    <a:pt x="195738" y="1236684"/>
                  </a:cubicBezTo>
                  <a:cubicBezTo>
                    <a:pt x="194156" y="1284098"/>
                    <a:pt x="195802" y="1332079"/>
                    <a:pt x="200676" y="1380631"/>
                  </a:cubicBezTo>
                  <a:cubicBezTo>
                    <a:pt x="205550" y="1429183"/>
                    <a:pt x="214032" y="1476408"/>
                    <a:pt x="226123" y="1522301"/>
                  </a:cubicBezTo>
                  <a:cubicBezTo>
                    <a:pt x="249861" y="1632002"/>
                    <a:pt x="295818" y="1721764"/>
                    <a:pt x="363994" y="1791586"/>
                  </a:cubicBezTo>
                  <a:cubicBezTo>
                    <a:pt x="432169" y="1861407"/>
                    <a:pt x="525982" y="1900274"/>
                    <a:pt x="645432" y="1908188"/>
                  </a:cubicBezTo>
                  <a:cubicBezTo>
                    <a:pt x="733232" y="1911036"/>
                    <a:pt x="808307" y="1898502"/>
                    <a:pt x="870659" y="1870586"/>
                  </a:cubicBezTo>
                  <a:cubicBezTo>
                    <a:pt x="933011" y="1842670"/>
                    <a:pt x="984539" y="1800511"/>
                    <a:pt x="1025242" y="1744110"/>
                  </a:cubicBezTo>
                  <a:cubicBezTo>
                    <a:pt x="1071768" y="1679162"/>
                    <a:pt x="1104812" y="1603200"/>
                    <a:pt x="1124372" y="1516224"/>
                  </a:cubicBezTo>
                  <a:cubicBezTo>
                    <a:pt x="1143932" y="1429247"/>
                    <a:pt x="1153427" y="1338093"/>
                    <a:pt x="1152858" y="1242761"/>
                  </a:cubicBezTo>
                  <a:lnTo>
                    <a:pt x="1149819" y="747490"/>
                  </a:lnTo>
                  <a:cubicBezTo>
                    <a:pt x="1150326" y="664945"/>
                    <a:pt x="1137159" y="583918"/>
                    <a:pt x="1110319" y="504411"/>
                  </a:cubicBezTo>
                  <a:cubicBezTo>
                    <a:pt x="1079618" y="419082"/>
                    <a:pt x="1030116" y="348184"/>
                    <a:pt x="961814" y="291719"/>
                  </a:cubicBezTo>
                  <a:cubicBezTo>
                    <a:pt x="893511" y="235254"/>
                    <a:pt x="808307" y="203857"/>
                    <a:pt x="706202" y="197526"/>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2" name="组合 271"/>
          <p:cNvGrpSpPr/>
          <p:nvPr/>
        </p:nvGrpSpPr>
        <p:grpSpPr>
          <a:xfrm>
            <a:off x="5203760" y="-369459"/>
            <a:ext cx="6988240" cy="4421651"/>
            <a:chOff x="5203760" y="-369459"/>
            <a:chExt cx="6988240" cy="4421651"/>
          </a:xfrm>
        </p:grpSpPr>
        <p:sp>
          <p:nvSpPr>
            <p:cNvPr id="273" name="等腰三角形 272"/>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等腰三角形 273"/>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等腰三角形 275"/>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等腰三角形 277"/>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等腰三角形 285"/>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等腰三角形 286"/>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等腰三角形 287"/>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等腰三角形 288"/>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等腰三角形 289"/>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等腰三角形 290"/>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等腰三角形 291"/>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等腰三角形 292"/>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等腰三角形 293"/>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等腰三角形 294"/>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等腰三角形 295"/>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等腰三角形 296"/>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等腰三角形 297"/>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等腰三角形 298"/>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等腰三角形 299"/>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等腰三角形 300"/>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等腰三角形 301"/>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等腰三角形 302"/>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等腰三角形 303"/>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等腰三角形 304"/>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等腰三角形 305"/>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等腰三角形 306"/>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等腰三角形 307"/>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等腰三角形 308"/>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等腰三角形 309"/>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等腰三角形 310"/>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等腰三角形 311"/>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等腰三角形 312"/>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等腰三角形 313"/>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等腰三角形 314"/>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等腰三角形 315"/>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等腰三角形 316"/>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等腰三角形 317"/>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等腰三角形 318"/>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等腰三角形 320"/>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等腰三角形 323"/>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等腰三角形 324"/>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等腰三角形 325"/>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等腰三角形 326"/>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等腰三角形 327"/>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等腰三角形 328"/>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等腰三角形 329"/>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等腰三角形 330"/>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等腰三角形 331"/>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等腰三角形 332"/>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等腰三角形 333"/>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等腰三角形 334"/>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等腰三角形 335"/>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等腰三角形 336"/>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等腰三角形 339"/>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等腰三角形 341"/>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等腰三角形 342"/>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等腰三角形 343"/>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等腰三角形 344"/>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等腰三角形 345"/>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等腰三角形 346"/>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等腰三角形 347"/>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等腰三角形 348"/>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等腰三角形 349"/>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等腰三角形 350"/>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等腰三角形 351"/>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等腰三角形 352"/>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等腰三角形 353"/>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等腰三角形 358"/>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等腰三角形 359"/>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1" name="组合 360"/>
          <p:cNvGrpSpPr/>
          <p:nvPr/>
        </p:nvGrpSpPr>
        <p:grpSpPr>
          <a:xfrm>
            <a:off x="-10549" y="3165604"/>
            <a:ext cx="3811767" cy="4051507"/>
            <a:chOff x="-10549" y="3165604"/>
            <a:chExt cx="3811767" cy="4051507"/>
          </a:xfrm>
        </p:grpSpPr>
        <p:sp>
          <p:nvSpPr>
            <p:cNvPr id="362" name="等腰三角形 361"/>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等腰三角形 362"/>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等腰三角形 363"/>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等腰三角形 364"/>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等腰三角形 365"/>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等腰三角形 366"/>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等腰三角形 367"/>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等腰三角形 368"/>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等腰三角形 369"/>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等腰三角形 370"/>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等腰三角形 371"/>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等腰三角形 372"/>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等腰三角形 373"/>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等腰三角形 374"/>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等腰三角形 375"/>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等腰三角形 376"/>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等腰三角形 377"/>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等腰三角形 378"/>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等腰三角形 379"/>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等腰三角形 380"/>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等腰三角形 381"/>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等腰三角形 382"/>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等腰三角形 383"/>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等腰三角形 384"/>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等腰三角形 385"/>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等腰三角形 386"/>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等腰三角形 387"/>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等腰三角形 388"/>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等腰三角形 389"/>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par>
                                <p:cTn id="8" presetID="10" presetClass="entr" presetSubtype="0" fill="hold" nodeType="withEffect">
                                  <p:stCondLst>
                                    <p:cond delay="0"/>
                                  </p:stCondLst>
                                  <p:childTnLst>
                                    <p:set>
                                      <p:cBhvr>
                                        <p:cTn id="9" dur="1" fill="hold">
                                          <p:stCondLst>
                                            <p:cond delay="0"/>
                                          </p:stCondLst>
                                        </p:cTn>
                                        <p:tgtEl>
                                          <p:spTgt spid="361"/>
                                        </p:tgtEl>
                                        <p:attrNameLst>
                                          <p:attrName>style.visibility</p:attrName>
                                        </p:attrNameLst>
                                      </p:cBhvr>
                                      <p:to>
                                        <p:strVal val="visible"/>
                                      </p:to>
                                    </p:set>
                                    <p:animEffect transition="in" filter="fade">
                                      <p:cBhvr>
                                        <p:cTn id="10" dur="500"/>
                                        <p:tgtEl>
                                          <p:spTgt spid="36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500" fill="hold"/>
                                        <p:tgtEl>
                                          <p:spTgt spid="111"/>
                                        </p:tgtEl>
                                        <p:attrNameLst>
                                          <p:attrName>ppt_w</p:attrName>
                                        </p:attrNameLst>
                                      </p:cBhvr>
                                      <p:tavLst>
                                        <p:tav tm="0">
                                          <p:val>
                                            <p:fltVal val="0"/>
                                          </p:val>
                                        </p:tav>
                                        <p:tav tm="100000">
                                          <p:val>
                                            <p:strVal val="#ppt_w"/>
                                          </p:val>
                                        </p:tav>
                                      </p:tavLst>
                                    </p:anim>
                                    <p:anim calcmode="lin" valueType="num">
                                      <p:cBhvr>
                                        <p:cTn id="16" dur="500" fill="hold"/>
                                        <p:tgtEl>
                                          <p:spTgt spid="111"/>
                                        </p:tgtEl>
                                        <p:attrNameLst>
                                          <p:attrName>ppt_h</p:attrName>
                                        </p:attrNameLst>
                                      </p:cBhvr>
                                      <p:tavLst>
                                        <p:tav tm="0">
                                          <p:val>
                                            <p:fltVal val="0"/>
                                          </p:val>
                                        </p:tav>
                                        <p:tav tm="100000">
                                          <p:val>
                                            <p:strVal val="#ppt_h"/>
                                          </p:val>
                                        </p:tav>
                                      </p:tavLst>
                                    </p:anim>
                                    <p:animEffect transition="in" filter="fade">
                                      <p:cBhvr>
                                        <p:cTn id="17" dur="500"/>
                                        <p:tgtEl>
                                          <p:spTgt spid="111"/>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435"/>
                                        </p:tgtEl>
                                        <p:attrNameLst>
                                          <p:attrName>style.visibility</p:attrName>
                                        </p:attrNameLst>
                                      </p:cBhvr>
                                      <p:to>
                                        <p:strVal val="visible"/>
                                      </p:to>
                                    </p:set>
                                    <p:anim calcmode="lin" valueType="num">
                                      <p:cBhvr>
                                        <p:cTn id="20" dur="500" fill="hold"/>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5"/>
                                        </p:tgtEl>
                                        <p:attrNameLst>
                                          <p:attrName>ppt_y</p:attrName>
                                        </p:attrNameLst>
                                      </p:cBhvr>
                                      <p:tavLst>
                                        <p:tav tm="0">
                                          <p:val>
                                            <p:strVal val="#ppt_y"/>
                                          </p:val>
                                        </p:tav>
                                        <p:tav tm="100000">
                                          <p:val>
                                            <p:strVal val="#ppt_y"/>
                                          </p:val>
                                        </p:tav>
                                      </p:tavLst>
                                    </p:anim>
                                    <p:anim calcmode="lin" valueType="num">
                                      <p:cBhvr>
                                        <p:cTn id="22" dur="500" fill="hold"/>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5"/>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439"/>
                                        </p:tgtEl>
                                        <p:attrNameLst>
                                          <p:attrName>style.visibility</p:attrName>
                                        </p:attrNameLst>
                                      </p:cBhvr>
                                      <p:to>
                                        <p:strVal val="visible"/>
                                      </p:to>
                                    </p:set>
                                    <p:animEffect transition="in" filter="fade">
                                      <p:cBhvr>
                                        <p:cTn id="27" dur="1000"/>
                                        <p:tgtEl>
                                          <p:spTgt spid="439"/>
                                        </p:tgtEl>
                                      </p:cBhvr>
                                    </p:animEffect>
                                    <p:anim calcmode="lin" valueType="num">
                                      <p:cBhvr>
                                        <p:cTn id="28" dur="1000" fill="hold"/>
                                        <p:tgtEl>
                                          <p:spTgt spid="439"/>
                                        </p:tgtEl>
                                        <p:attrNameLst>
                                          <p:attrName>ppt_x</p:attrName>
                                        </p:attrNameLst>
                                      </p:cBhvr>
                                      <p:tavLst>
                                        <p:tav tm="0">
                                          <p:val>
                                            <p:strVal val="#ppt_x"/>
                                          </p:val>
                                        </p:tav>
                                        <p:tav tm="100000">
                                          <p:val>
                                            <p:strVal val="#ppt_x"/>
                                          </p:val>
                                        </p:tav>
                                      </p:tavLst>
                                    </p:anim>
                                    <p:anim calcmode="lin" valueType="num">
                                      <p:cBhvr>
                                        <p:cTn id="29" dur="1000" fill="hold"/>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P spid="4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任意多边形 73"/>
          <p:cNvSpPr/>
          <p:nvPr/>
        </p:nvSpPr>
        <p:spPr>
          <a:xfrm>
            <a:off x="6214334" y="1631029"/>
            <a:ext cx="1742428" cy="1758341"/>
          </a:xfrm>
          <a:custGeom>
            <a:avLst/>
            <a:gdLst/>
            <a:ahLst/>
            <a:cxnLst/>
            <a:rect l="l" t="t" r="r" b="b"/>
            <a:pathLst>
              <a:path w="1742428" h="1758341">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981742" y="4326486"/>
            <a:ext cx="1291932" cy="1802132"/>
          </a:xfrm>
          <a:custGeom>
            <a:avLst/>
            <a:gdLst/>
            <a:ahLst/>
            <a:cxnLst/>
            <a:rect l="l" t="t" r="r" b="b"/>
            <a:pathLst>
              <a:path w="1291932" h="18021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6439582" y="4346342"/>
            <a:ext cx="1291932" cy="1762420"/>
          </a:xfrm>
          <a:custGeom>
            <a:avLst/>
            <a:gdLst/>
            <a:ahLst/>
            <a:cxnLst/>
            <a:rect l="l" t="t" r="r" b="b"/>
            <a:pathLst>
              <a:path w="1253786" h="1762420">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1049239" y="1606097"/>
            <a:ext cx="1156938" cy="1808204"/>
          </a:xfrm>
          <a:custGeom>
            <a:avLst/>
            <a:gdLst/>
            <a:ahLst/>
            <a:cxnLst/>
            <a:rect l="l" t="t" r="r" b="b"/>
            <a:pathLst>
              <a:path w="1063138" h="1808204">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16000" y="365125"/>
            <a:ext cx="11160000" cy="644525"/>
          </a:xfrm>
        </p:spPr>
        <p:txBody>
          <a:bodyPr>
            <a:normAutofit/>
          </a:bodyPr>
          <a:lstStyle/>
          <a:p>
            <a:r>
              <a:rPr lang="en-US" altLang="zh-CN" dirty="0">
                <a:latin typeface="微软雅黑" panose="020B0503020204020204" pitchFamily="34" charset="-122"/>
                <a:ea typeface="微软雅黑" panose="020B0503020204020204" pitchFamily="34" charset="-122"/>
              </a:rPr>
              <a:t>S.W.O.T </a:t>
            </a:r>
            <a:r>
              <a:rPr lang="zh-CN" altLang="en-US" dirty="0">
                <a:latin typeface="微软雅黑" panose="020B0503020204020204" pitchFamily="34" charset="-122"/>
                <a:ea typeface="微软雅黑" panose="020B0503020204020204" pitchFamily="34" charset="-122"/>
              </a:rPr>
              <a:t>分析案例</a:t>
            </a:r>
          </a:p>
        </p:txBody>
      </p:sp>
      <p:sp>
        <p:nvSpPr>
          <p:cNvPr id="66" name="任意多边形 65"/>
          <p:cNvSpPr/>
          <p:nvPr/>
        </p:nvSpPr>
        <p:spPr>
          <a:xfrm>
            <a:off x="6138134" y="1554829"/>
            <a:ext cx="1742428" cy="1758341"/>
          </a:xfrm>
          <a:custGeom>
            <a:avLst/>
            <a:gdLst/>
            <a:ahLst/>
            <a:cxnLst/>
            <a:rect l="l" t="t" r="r" b="b"/>
            <a:pathLst>
              <a:path w="1742428" h="1758341">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noFill/>
          <a:ln w="63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905542" y="4250286"/>
            <a:ext cx="1291932" cy="1802132"/>
          </a:xfrm>
          <a:custGeom>
            <a:avLst/>
            <a:gdLst/>
            <a:ahLst/>
            <a:cxnLst/>
            <a:rect l="l" t="t" r="r" b="b"/>
            <a:pathLst>
              <a:path w="1291932" h="18021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noFill/>
          <a:ln w="63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973039" y="1529897"/>
            <a:ext cx="1156938" cy="1808204"/>
          </a:xfrm>
          <a:custGeom>
            <a:avLst/>
            <a:gdLst/>
            <a:ahLst/>
            <a:cxnLst/>
            <a:rect l="l" t="t" r="r" b="b"/>
            <a:pathLst>
              <a:path w="1063138" h="1808204">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noFill/>
          <a:ln w="63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6363382" y="4270142"/>
            <a:ext cx="1291932" cy="1762420"/>
          </a:xfrm>
          <a:custGeom>
            <a:avLst/>
            <a:gdLst/>
            <a:ahLst/>
            <a:cxnLst/>
            <a:rect l="l" t="t" r="r" b="b"/>
            <a:pathLst>
              <a:path w="1253786" h="1762420">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noFill/>
          <a:ln w="63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2425814" y="2206469"/>
            <a:ext cx="3205106" cy="1184940"/>
          </a:xfrm>
          <a:prstGeom prst="rect">
            <a:avLst/>
          </a:prstGeom>
        </p:spPr>
        <p:txBody>
          <a:bodyPr wrap="square">
            <a:spAutoFit/>
          </a:bodyPr>
          <a:lstStyle/>
          <a:p>
            <a:pPr>
              <a:lnSpc>
                <a:spcPct val="150000"/>
              </a:lnSpc>
              <a:spcAft>
                <a:spcPts val="600"/>
              </a:spcAft>
            </a:pPr>
            <a:r>
              <a:rPr lang="en-US" altLang="zh-CN" sz="1400" dirty="0">
                <a:solidFill>
                  <a:schemeClr val="accent1"/>
                </a:solidFill>
                <a:latin typeface="+mj-ea"/>
                <a:ea typeface="+mj-ea"/>
              </a:rPr>
              <a:t>STRENGHTS</a:t>
            </a:r>
            <a:r>
              <a:rPr lang="zh-CN" altLang="en-US" sz="1400" dirty="0">
                <a:solidFill>
                  <a:schemeClr val="accent1"/>
                </a:solidFill>
                <a:latin typeface="+mj-ea"/>
                <a:ea typeface="+mj-ea"/>
              </a:rPr>
              <a:t>（优势）</a:t>
            </a:r>
            <a:endParaRPr lang="en-US" altLang="zh-CN" sz="1400" dirty="0">
              <a:solidFill>
                <a:schemeClr val="accent1"/>
              </a:solidFill>
              <a:latin typeface="+mj-ea"/>
              <a:ea typeface="+mj-ea"/>
            </a:endParaRPr>
          </a:p>
          <a:p>
            <a:pPr>
              <a:lnSpc>
                <a:spcPct val="150000"/>
              </a:lnSpc>
              <a:spcAft>
                <a:spcPts val="600"/>
              </a:spcAft>
            </a:pPr>
            <a:r>
              <a:rPr lang="zh-CN" altLang="en-US" sz="1000" dirty="0">
                <a:solidFill>
                  <a:schemeClr val="accent1"/>
                </a:solidFill>
                <a:latin typeface="+mn-ea"/>
              </a:rPr>
              <a:t>作为国家机关，拥有公众的信任；顾客对邮政服务的高度新近感与信任感；拥有全国范围的物流网；具有众多的人力资源；具有创造邮政 </a:t>
            </a:r>
            <a:r>
              <a:rPr lang="en-US" altLang="zh-CN" sz="1000" dirty="0">
                <a:solidFill>
                  <a:schemeClr val="accent1"/>
                </a:solidFill>
                <a:latin typeface="+mn-ea"/>
              </a:rPr>
              <a:t>/ </a:t>
            </a:r>
            <a:r>
              <a:rPr lang="zh-CN" altLang="en-US" sz="1000" dirty="0">
                <a:solidFill>
                  <a:schemeClr val="accent1"/>
                </a:solidFill>
                <a:latin typeface="+mn-ea"/>
              </a:rPr>
              <a:t>金融的可能性</a:t>
            </a:r>
            <a:endParaRPr lang="en-US" altLang="zh-CN" sz="1000" dirty="0">
              <a:solidFill>
                <a:schemeClr val="accent1"/>
              </a:solidFill>
              <a:latin typeface="+mn-ea"/>
            </a:endParaRPr>
          </a:p>
        </p:txBody>
      </p:sp>
      <p:sp>
        <p:nvSpPr>
          <p:cNvPr id="70" name="矩形 69"/>
          <p:cNvSpPr/>
          <p:nvPr/>
        </p:nvSpPr>
        <p:spPr>
          <a:xfrm>
            <a:off x="8214873" y="2206469"/>
            <a:ext cx="3205106" cy="1184940"/>
          </a:xfrm>
          <a:prstGeom prst="rect">
            <a:avLst/>
          </a:prstGeom>
        </p:spPr>
        <p:txBody>
          <a:bodyPr wrap="square">
            <a:spAutoFit/>
          </a:bodyPr>
          <a:lstStyle/>
          <a:p>
            <a:pPr>
              <a:lnSpc>
                <a:spcPct val="150000"/>
              </a:lnSpc>
              <a:spcAft>
                <a:spcPts val="600"/>
              </a:spcAft>
            </a:pPr>
            <a:r>
              <a:rPr lang="en-US" altLang="zh-CN" sz="1400" dirty="0">
                <a:solidFill>
                  <a:schemeClr val="accent1"/>
                </a:solidFill>
                <a:latin typeface="+mj-ea"/>
                <a:ea typeface="+mj-ea"/>
              </a:rPr>
              <a:t>WEAKNESSES</a:t>
            </a:r>
            <a:r>
              <a:rPr lang="zh-CN" altLang="en-US" sz="1400" dirty="0">
                <a:solidFill>
                  <a:schemeClr val="accent1"/>
                </a:solidFill>
                <a:latin typeface="+mj-ea"/>
                <a:ea typeface="+mj-ea"/>
              </a:rPr>
              <a:t>（劣势）</a:t>
            </a:r>
            <a:endParaRPr lang="en-US" altLang="zh-CN" sz="1400" dirty="0">
              <a:solidFill>
                <a:schemeClr val="accent1"/>
              </a:solidFill>
              <a:latin typeface="+mj-ea"/>
              <a:ea typeface="+mj-ea"/>
            </a:endParaRPr>
          </a:p>
          <a:p>
            <a:pPr>
              <a:lnSpc>
                <a:spcPct val="150000"/>
              </a:lnSpc>
              <a:spcAft>
                <a:spcPts val="600"/>
              </a:spcAft>
            </a:pPr>
            <a:r>
              <a:rPr lang="zh-CN" altLang="en-US" sz="1000" dirty="0">
                <a:solidFill>
                  <a:schemeClr val="accent1"/>
                </a:solidFill>
                <a:latin typeface="+mn-ea"/>
              </a:rPr>
              <a:t>上门取件相关人力及车辆不足；市场有物流专家不足；组织、预算、费用等方面的灵活性不足；包裹破损的可能性很大；追踪查询服务不够完善</a:t>
            </a:r>
            <a:endParaRPr lang="en-US" altLang="zh-CN" sz="1000" dirty="0">
              <a:solidFill>
                <a:schemeClr val="accent1"/>
              </a:solidFill>
              <a:latin typeface="+mn-ea"/>
            </a:endParaRPr>
          </a:p>
        </p:txBody>
      </p:sp>
      <p:sp>
        <p:nvSpPr>
          <p:cNvPr id="71" name="矩形 70"/>
          <p:cNvSpPr/>
          <p:nvPr/>
        </p:nvSpPr>
        <p:spPr>
          <a:xfrm>
            <a:off x="2425814" y="4923822"/>
            <a:ext cx="3205106" cy="1184940"/>
          </a:xfrm>
          <a:prstGeom prst="rect">
            <a:avLst/>
          </a:prstGeom>
        </p:spPr>
        <p:txBody>
          <a:bodyPr wrap="square">
            <a:spAutoFit/>
          </a:bodyPr>
          <a:lstStyle/>
          <a:p>
            <a:pPr>
              <a:lnSpc>
                <a:spcPct val="150000"/>
              </a:lnSpc>
              <a:spcAft>
                <a:spcPts val="600"/>
              </a:spcAft>
            </a:pPr>
            <a:r>
              <a:rPr lang="en-US" altLang="zh-CN" sz="1400" dirty="0">
                <a:solidFill>
                  <a:schemeClr val="accent1"/>
                </a:solidFill>
                <a:latin typeface="+mj-ea"/>
                <a:ea typeface="+mj-ea"/>
              </a:rPr>
              <a:t>OPPORTUNITIES</a:t>
            </a:r>
            <a:r>
              <a:rPr lang="zh-CN" altLang="en-US" sz="1400" dirty="0">
                <a:solidFill>
                  <a:schemeClr val="accent1"/>
                </a:solidFill>
                <a:latin typeface="+mj-ea"/>
                <a:ea typeface="+mj-ea"/>
              </a:rPr>
              <a:t>（机会）</a:t>
            </a:r>
            <a:endParaRPr lang="en-US" altLang="zh-CN" sz="1400" dirty="0">
              <a:solidFill>
                <a:schemeClr val="accent1"/>
              </a:solidFill>
              <a:latin typeface="+mj-ea"/>
              <a:ea typeface="+mj-ea"/>
            </a:endParaRPr>
          </a:p>
          <a:p>
            <a:pPr>
              <a:lnSpc>
                <a:spcPct val="150000"/>
              </a:lnSpc>
              <a:spcAft>
                <a:spcPts val="600"/>
              </a:spcAft>
            </a:pPr>
            <a:r>
              <a:rPr lang="zh-CN" altLang="en-US" sz="1000" dirty="0">
                <a:solidFill>
                  <a:schemeClr val="accent1"/>
                </a:solidFill>
                <a:latin typeface="+mn-ea"/>
              </a:rPr>
              <a:t>随着电子商务的普及，对寄件需求增加（年平均增加</a:t>
            </a:r>
            <a:r>
              <a:rPr lang="en-US" altLang="zh-CN" sz="1000" dirty="0">
                <a:solidFill>
                  <a:schemeClr val="accent1"/>
                </a:solidFill>
                <a:latin typeface="+mn-ea"/>
              </a:rPr>
              <a:t>38%</a:t>
            </a:r>
            <a:r>
              <a:rPr lang="zh-CN" altLang="en-US" sz="1000" dirty="0">
                <a:solidFill>
                  <a:schemeClr val="accent1"/>
                </a:solidFill>
                <a:latin typeface="+mn-ea"/>
              </a:rPr>
              <a:t>）；能够确保应对市场开放的事业自由度；物流及</a:t>
            </a:r>
            <a:r>
              <a:rPr lang="en-US" altLang="zh-CN" sz="1000" dirty="0">
                <a:solidFill>
                  <a:schemeClr val="accent1"/>
                </a:solidFill>
                <a:latin typeface="+mn-ea"/>
              </a:rPr>
              <a:t>IT</a:t>
            </a:r>
            <a:r>
              <a:rPr lang="zh-CN" altLang="en-US" sz="1000" dirty="0">
                <a:solidFill>
                  <a:schemeClr val="accent1"/>
                </a:solidFill>
                <a:latin typeface="+mn-ea"/>
              </a:rPr>
              <a:t>等关键技术的飞跃性的发展</a:t>
            </a:r>
            <a:endParaRPr lang="en-US" altLang="zh-CN" sz="1000" dirty="0">
              <a:solidFill>
                <a:schemeClr val="accent1"/>
              </a:solidFill>
              <a:latin typeface="+mn-ea"/>
            </a:endParaRPr>
          </a:p>
        </p:txBody>
      </p:sp>
      <p:sp>
        <p:nvSpPr>
          <p:cNvPr id="72" name="矩形 71"/>
          <p:cNvSpPr/>
          <p:nvPr/>
        </p:nvSpPr>
        <p:spPr>
          <a:xfrm>
            <a:off x="8214873" y="4923822"/>
            <a:ext cx="3205106" cy="1184940"/>
          </a:xfrm>
          <a:prstGeom prst="rect">
            <a:avLst/>
          </a:prstGeom>
        </p:spPr>
        <p:txBody>
          <a:bodyPr wrap="square">
            <a:spAutoFit/>
          </a:bodyPr>
          <a:lstStyle/>
          <a:p>
            <a:pPr>
              <a:lnSpc>
                <a:spcPct val="150000"/>
              </a:lnSpc>
              <a:spcAft>
                <a:spcPts val="600"/>
              </a:spcAft>
            </a:pPr>
            <a:r>
              <a:rPr lang="en-US" altLang="zh-CN" sz="1400" dirty="0">
                <a:solidFill>
                  <a:schemeClr val="accent1"/>
                </a:solidFill>
                <a:latin typeface="+mj-ea"/>
                <a:ea typeface="+mj-ea"/>
              </a:rPr>
              <a:t>THREATSS</a:t>
            </a:r>
            <a:r>
              <a:rPr lang="zh-CN" altLang="en-US" sz="1400" dirty="0">
                <a:solidFill>
                  <a:schemeClr val="accent1"/>
                </a:solidFill>
                <a:latin typeface="+mj-ea"/>
                <a:ea typeface="+mj-ea"/>
              </a:rPr>
              <a:t>（风险）</a:t>
            </a:r>
            <a:endParaRPr lang="en-US" altLang="zh-CN" sz="1400" dirty="0">
              <a:solidFill>
                <a:schemeClr val="accent1"/>
              </a:solidFill>
              <a:latin typeface="+mj-ea"/>
              <a:ea typeface="+mj-ea"/>
            </a:endParaRPr>
          </a:p>
          <a:p>
            <a:pPr>
              <a:lnSpc>
                <a:spcPct val="150000"/>
              </a:lnSpc>
              <a:spcAft>
                <a:spcPts val="600"/>
              </a:spcAft>
            </a:pPr>
            <a:r>
              <a:rPr lang="zh-CN" altLang="en-US" sz="1000" dirty="0">
                <a:solidFill>
                  <a:schemeClr val="accent1"/>
                </a:solidFill>
                <a:latin typeface="+mn-ea"/>
              </a:rPr>
              <a:t>通信技术发展后，对邮政的需求可能减少；现在宅送企业的设备挨次及代理增多；</a:t>
            </a:r>
            <a:r>
              <a:rPr lang="en-US" altLang="zh-CN" sz="1000" dirty="0">
                <a:solidFill>
                  <a:schemeClr val="accent1"/>
                </a:solidFill>
                <a:latin typeface="+mn-ea"/>
              </a:rPr>
              <a:t>WTO</a:t>
            </a:r>
            <a:r>
              <a:rPr lang="zh-CN" altLang="en-US" sz="1000" dirty="0">
                <a:solidFill>
                  <a:schemeClr val="accent1"/>
                </a:solidFill>
                <a:latin typeface="+mn-ea"/>
              </a:rPr>
              <a:t>邮政服务市场开放的压力；国外宅送企业进入国内市场</a:t>
            </a:r>
            <a:endParaRPr lang="en-US" altLang="zh-CN" sz="1000" dirty="0">
              <a:solidFill>
                <a:schemeClr val="accent1"/>
              </a:solidFill>
              <a:latin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0"/>
                                        <p:tgtEl>
                                          <p:spTgt spid="73"/>
                                        </p:tgtEl>
                                      </p:cBhvr>
                                    </p:animEffect>
                                    <p:anim calcmode="lin" valueType="num">
                                      <p:cBhvr>
                                        <p:cTn id="13" dur="1000" fill="hold"/>
                                        <p:tgtEl>
                                          <p:spTgt spid="73"/>
                                        </p:tgtEl>
                                        <p:attrNameLst>
                                          <p:attrName>ppt_x</p:attrName>
                                        </p:attrNameLst>
                                      </p:cBhvr>
                                      <p:tavLst>
                                        <p:tav tm="0">
                                          <p:val>
                                            <p:strVal val="#ppt_x"/>
                                          </p:val>
                                        </p:tav>
                                        <p:tav tm="100000">
                                          <p:val>
                                            <p:strVal val="#ppt_x"/>
                                          </p:val>
                                        </p:tav>
                                      </p:tavLst>
                                    </p:anim>
                                    <p:anim calcmode="lin" valueType="num">
                                      <p:cBhvr>
                                        <p:cTn id="14" dur="1000" fill="hold"/>
                                        <p:tgtEl>
                                          <p:spTgt spid="73"/>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1+#ppt_w/2"/>
                                          </p:val>
                                        </p:tav>
                                        <p:tav tm="100000">
                                          <p:val>
                                            <p:strVal val="#ppt_x"/>
                                          </p:val>
                                        </p:tav>
                                      </p:tavLst>
                                    </p:anim>
                                    <p:anim calcmode="lin" valueType="num">
                                      <p:cBhvr additive="base">
                                        <p:cTn id="1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1000"/>
                                        <p:tgtEl>
                                          <p:spTgt spid="66"/>
                                        </p:tgtEl>
                                      </p:cBhvr>
                                    </p:animEffect>
                                    <p:anim calcmode="lin" valueType="num">
                                      <p:cBhvr>
                                        <p:cTn id="24" dur="1000" fill="hold"/>
                                        <p:tgtEl>
                                          <p:spTgt spid="66"/>
                                        </p:tgtEl>
                                        <p:attrNameLst>
                                          <p:attrName>ppt_x</p:attrName>
                                        </p:attrNameLst>
                                      </p:cBhvr>
                                      <p:tavLst>
                                        <p:tav tm="0">
                                          <p:val>
                                            <p:strVal val="#ppt_x"/>
                                          </p:val>
                                        </p:tav>
                                        <p:tav tm="100000">
                                          <p:val>
                                            <p:strVal val="#ppt_x"/>
                                          </p:val>
                                        </p:tav>
                                      </p:tavLst>
                                    </p:anim>
                                    <p:anim calcmode="lin" valueType="num">
                                      <p:cBhvr>
                                        <p:cTn id="25" dur="1000" fill="hold"/>
                                        <p:tgtEl>
                                          <p:spTgt spid="6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1000"/>
                                        <p:tgtEl>
                                          <p:spTgt spid="74"/>
                                        </p:tgtEl>
                                      </p:cBhvr>
                                    </p:animEffect>
                                    <p:anim calcmode="lin" valueType="num">
                                      <p:cBhvr>
                                        <p:cTn id="29" dur="1000" fill="hold"/>
                                        <p:tgtEl>
                                          <p:spTgt spid="74"/>
                                        </p:tgtEl>
                                        <p:attrNameLst>
                                          <p:attrName>ppt_x</p:attrName>
                                        </p:attrNameLst>
                                      </p:cBhvr>
                                      <p:tavLst>
                                        <p:tav tm="0">
                                          <p:val>
                                            <p:strVal val="#ppt_x"/>
                                          </p:val>
                                        </p:tav>
                                        <p:tav tm="100000">
                                          <p:val>
                                            <p:strVal val="#ppt_x"/>
                                          </p:val>
                                        </p:tav>
                                      </p:tavLst>
                                    </p:anim>
                                    <p:anim calcmode="lin" valueType="num">
                                      <p:cBhvr>
                                        <p:cTn id="30" dur="1000" fill="hold"/>
                                        <p:tgtEl>
                                          <p:spTgt spid="74"/>
                                        </p:tgtEl>
                                        <p:attrNameLst>
                                          <p:attrName>ppt_y</p:attrName>
                                        </p:attrNameLst>
                                      </p:cBhvr>
                                      <p:tavLst>
                                        <p:tav tm="0">
                                          <p:val>
                                            <p:strVal val="#ppt_y+.1"/>
                                          </p:val>
                                        </p:tav>
                                        <p:tav tm="100000">
                                          <p:val>
                                            <p:strVal val="#ppt_y"/>
                                          </p:val>
                                        </p:tav>
                                      </p:tavLst>
                                    </p:anim>
                                  </p:childTnLst>
                                </p:cTn>
                              </p:par>
                              <p:par>
                                <p:cTn id="31" presetID="2" presetClass="entr" presetSubtype="2" fill="hold" grpId="0" nodeType="withEffect">
                                  <p:stCondLst>
                                    <p:cond delay="50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1+#ppt_w/2"/>
                                          </p:val>
                                        </p:tav>
                                        <p:tav tm="100000">
                                          <p:val>
                                            <p:strVal val="#ppt_x"/>
                                          </p:val>
                                        </p:tav>
                                      </p:tavLst>
                                    </p:anim>
                                    <p:anim calcmode="lin" valueType="num">
                                      <p:cBhvr additive="base">
                                        <p:cTn id="3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1000"/>
                                        <p:tgtEl>
                                          <p:spTgt spid="65"/>
                                        </p:tgtEl>
                                      </p:cBhvr>
                                    </p:animEffect>
                                    <p:anim calcmode="lin" valueType="num">
                                      <p:cBhvr>
                                        <p:cTn id="40" dur="1000" fill="hold"/>
                                        <p:tgtEl>
                                          <p:spTgt spid="65"/>
                                        </p:tgtEl>
                                        <p:attrNameLst>
                                          <p:attrName>ppt_x</p:attrName>
                                        </p:attrNameLst>
                                      </p:cBhvr>
                                      <p:tavLst>
                                        <p:tav tm="0">
                                          <p:val>
                                            <p:strVal val="#ppt_x"/>
                                          </p:val>
                                        </p:tav>
                                        <p:tav tm="100000">
                                          <p:val>
                                            <p:strVal val="#ppt_x"/>
                                          </p:val>
                                        </p:tav>
                                      </p:tavLst>
                                    </p:anim>
                                    <p:anim calcmode="lin" valueType="num">
                                      <p:cBhvr>
                                        <p:cTn id="41" dur="1000" fill="hold"/>
                                        <p:tgtEl>
                                          <p:spTgt spid="6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1000"/>
                                        <p:tgtEl>
                                          <p:spTgt spid="75"/>
                                        </p:tgtEl>
                                      </p:cBhvr>
                                    </p:animEffect>
                                    <p:anim calcmode="lin" valueType="num">
                                      <p:cBhvr>
                                        <p:cTn id="45" dur="1000" fill="hold"/>
                                        <p:tgtEl>
                                          <p:spTgt spid="75"/>
                                        </p:tgtEl>
                                        <p:attrNameLst>
                                          <p:attrName>ppt_x</p:attrName>
                                        </p:attrNameLst>
                                      </p:cBhvr>
                                      <p:tavLst>
                                        <p:tav tm="0">
                                          <p:val>
                                            <p:strVal val="#ppt_x"/>
                                          </p:val>
                                        </p:tav>
                                        <p:tav tm="100000">
                                          <p:val>
                                            <p:strVal val="#ppt_x"/>
                                          </p:val>
                                        </p:tav>
                                      </p:tavLst>
                                    </p:anim>
                                    <p:anim calcmode="lin" valueType="num">
                                      <p:cBhvr>
                                        <p:cTn id="46" dur="1000" fill="hold"/>
                                        <p:tgtEl>
                                          <p:spTgt spid="75"/>
                                        </p:tgtEl>
                                        <p:attrNameLst>
                                          <p:attrName>ppt_y</p:attrName>
                                        </p:attrNameLst>
                                      </p:cBhvr>
                                      <p:tavLst>
                                        <p:tav tm="0">
                                          <p:val>
                                            <p:strVal val="#ppt_y+.1"/>
                                          </p:val>
                                        </p:tav>
                                        <p:tav tm="100000">
                                          <p:val>
                                            <p:strVal val="#ppt_y"/>
                                          </p:val>
                                        </p:tav>
                                      </p:tavLst>
                                    </p:anim>
                                  </p:childTnLst>
                                </p:cTn>
                              </p:par>
                              <p:par>
                                <p:cTn id="47" presetID="2" presetClass="entr" presetSubtype="2" fill="hold" grpId="0" nodeType="withEffect">
                                  <p:stCondLst>
                                    <p:cond delay="50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500" fill="hold"/>
                                        <p:tgtEl>
                                          <p:spTgt spid="71"/>
                                        </p:tgtEl>
                                        <p:attrNameLst>
                                          <p:attrName>ppt_x</p:attrName>
                                        </p:attrNameLst>
                                      </p:cBhvr>
                                      <p:tavLst>
                                        <p:tav tm="0">
                                          <p:val>
                                            <p:strVal val="1+#ppt_w/2"/>
                                          </p:val>
                                        </p:tav>
                                        <p:tav tm="100000">
                                          <p:val>
                                            <p:strVal val="#ppt_x"/>
                                          </p:val>
                                        </p:tav>
                                      </p:tavLst>
                                    </p:anim>
                                    <p:anim calcmode="lin" valueType="num">
                                      <p:cBhvr additive="base">
                                        <p:cTn id="50"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1000"/>
                                        <p:tgtEl>
                                          <p:spTgt spid="63"/>
                                        </p:tgtEl>
                                      </p:cBhvr>
                                    </p:animEffect>
                                    <p:anim calcmode="lin" valueType="num">
                                      <p:cBhvr>
                                        <p:cTn id="56" dur="1000" fill="hold"/>
                                        <p:tgtEl>
                                          <p:spTgt spid="63"/>
                                        </p:tgtEl>
                                        <p:attrNameLst>
                                          <p:attrName>ppt_x</p:attrName>
                                        </p:attrNameLst>
                                      </p:cBhvr>
                                      <p:tavLst>
                                        <p:tav tm="0">
                                          <p:val>
                                            <p:strVal val="#ppt_x"/>
                                          </p:val>
                                        </p:tav>
                                        <p:tav tm="100000">
                                          <p:val>
                                            <p:strVal val="#ppt_x"/>
                                          </p:val>
                                        </p:tav>
                                      </p:tavLst>
                                    </p:anim>
                                    <p:anim calcmode="lin" valueType="num">
                                      <p:cBhvr>
                                        <p:cTn id="57" dur="1000" fill="hold"/>
                                        <p:tgtEl>
                                          <p:spTgt spid="6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1000"/>
                                        <p:tgtEl>
                                          <p:spTgt spid="76"/>
                                        </p:tgtEl>
                                      </p:cBhvr>
                                    </p:animEffect>
                                    <p:anim calcmode="lin" valueType="num">
                                      <p:cBhvr>
                                        <p:cTn id="61" dur="1000" fill="hold"/>
                                        <p:tgtEl>
                                          <p:spTgt spid="76"/>
                                        </p:tgtEl>
                                        <p:attrNameLst>
                                          <p:attrName>ppt_x</p:attrName>
                                        </p:attrNameLst>
                                      </p:cBhvr>
                                      <p:tavLst>
                                        <p:tav tm="0">
                                          <p:val>
                                            <p:strVal val="#ppt_x"/>
                                          </p:val>
                                        </p:tav>
                                        <p:tav tm="100000">
                                          <p:val>
                                            <p:strVal val="#ppt_x"/>
                                          </p:val>
                                        </p:tav>
                                      </p:tavLst>
                                    </p:anim>
                                    <p:anim calcmode="lin" valueType="num">
                                      <p:cBhvr>
                                        <p:cTn id="62" dur="1000" fill="hold"/>
                                        <p:tgtEl>
                                          <p:spTgt spid="76"/>
                                        </p:tgtEl>
                                        <p:attrNameLst>
                                          <p:attrName>ppt_y</p:attrName>
                                        </p:attrNameLst>
                                      </p:cBhvr>
                                      <p:tavLst>
                                        <p:tav tm="0">
                                          <p:val>
                                            <p:strVal val="#ppt_y+.1"/>
                                          </p:val>
                                        </p:tav>
                                        <p:tav tm="100000">
                                          <p:val>
                                            <p:strVal val="#ppt_y"/>
                                          </p:val>
                                        </p:tav>
                                      </p:tavLst>
                                    </p:anim>
                                  </p:childTnLst>
                                </p:cTn>
                              </p:par>
                              <p:par>
                                <p:cTn id="63" presetID="2" presetClass="entr" presetSubtype="2" fill="hold" grpId="0" nodeType="withEffect">
                                  <p:stCondLst>
                                    <p:cond delay="500"/>
                                  </p:stCondLst>
                                  <p:childTnLst>
                                    <p:set>
                                      <p:cBhvr>
                                        <p:cTn id="64" dur="1" fill="hold">
                                          <p:stCondLst>
                                            <p:cond delay="0"/>
                                          </p:stCondLst>
                                        </p:cTn>
                                        <p:tgtEl>
                                          <p:spTgt spid="72"/>
                                        </p:tgtEl>
                                        <p:attrNameLst>
                                          <p:attrName>style.visibility</p:attrName>
                                        </p:attrNameLst>
                                      </p:cBhvr>
                                      <p:to>
                                        <p:strVal val="visible"/>
                                      </p:to>
                                    </p:set>
                                    <p:anim calcmode="lin" valueType="num">
                                      <p:cBhvr additive="base">
                                        <p:cTn id="65" dur="500" fill="hold"/>
                                        <p:tgtEl>
                                          <p:spTgt spid="72"/>
                                        </p:tgtEl>
                                        <p:attrNameLst>
                                          <p:attrName>ppt_x</p:attrName>
                                        </p:attrNameLst>
                                      </p:cBhvr>
                                      <p:tavLst>
                                        <p:tav tm="0">
                                          <p:val>
                                            <p:strVal val="1+#ppt_w/2"/>
                                          </p:val>
                                        </p:tav>
                                        <p:tav tm="100000">
                                          <p:val>
                                            <p:strVal val="#ppt_x"/>
                                          </p:val>
                                        </p:tav>
                                      </p:tavLst>
                                    </p:anim>
                                    <p:anim calcmode="lin" valueType="num">
                                      <p:cBhvr additive="base">
                                        <p:cTn id="66"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3" grpId="0" animBg="1"/>
      <p:bldP spid="66" grpId="0" animBg="1"/>
      <p:bldP spid="65" grpId="0" animBg="1"/>
      <p:bldP spid="64" grpId="0" animBg="1"/>
      <p:bldP spid="63" grpId="0" animBg="1"/>
      <p:bldP spid="69" grpId="0"/>
      <p:bldP spid="70" grpId="0"/>
      <p:bldP spid="71"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16000" y="365125"/>
            <a:ext cx="11160000" cy="644525"/>
          </a:xfrm>
        </p:spPr>
        <p:txBody>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 </a:t>
            </a:r>
            <a:endParaRPr lang="zh-CN" altLang="en-US"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18AF668F-848C-4CC0-8143-F2E483CC7783}" type="slidenum">
              <a:rPr lang="zh-CN" altLang="en-US" smtClean="0"/>
              <a:t>3</a:t>
            </a:fld>
            <a:endParaRPr lang="zh-CN" altLang="en-US"/>
          </a:p>
        </p:txBody>
      </p:sp>
      <p:sp>
        <p:nvSpPr>
          <p:cNvPr id="74" name="矩形 73"/>
          <p:cNvSpPr/>
          <p:nvPr/>
        </p:nvSpPr>
        <p:spPr>
          <a:xfrm>
            <a:off x="2504737" y="1552604"/>
            <a:ext cx="2986494" cy="1015663"/>
          </a:xfrm>
          <a:prstGeom prst="rect">
            <a:avLst/>
          </a:prstGeom>
        </p:spPr>
        <p:txBody>
          <a:bodyPr wrap="square">
            <a:spAutoFit/>
          </a:bodyPr>
          <a:lstStyle/>
          <a:p>
            <a:r>
              <a:rPr lang="zh-CN" altLang="en-US" dirty="0">
                <a:solidFill>
                  <a:schemeClr val="accent1"/>
                </a:solidFill>
                <a:latin typeface="微软雅黑" panose="020B0503020204020204" pitchFamily="34" charset="-122"/>
                <a:ea typeface="微软雅黑" panose="020B0503020204020204" pitchFamily="34" charset="-122"/>
              </a:rPr>
              <a:t>公司介绍 </a:t>
            </a:r>
            <a:endParaRPr lang="en-US" altLang="zh-CN" dirty="0">
              <a:solidFill>
                <a:schemeClr val="accent1"/>
              </a:solidFill>
              <a:latin typeface="微软雅黑" panose="020B0503020204020204" pitchFamily="34" charset="-122"/>
              <a:ea typeface="微软雅黑" panose="020B0503020204020204" pitchFamily="34" charset="-122"/>
            </a:endParaRPr>
          </a:p>
          <a:p>
            <a:r>
              <a:rPr lang="en-US" altLang="zh-CN" sz="1200" dirty="0">
                <a:solidFill>
                  <a:schemeClr val="accent1"/>
                </a:solidFill>
                <a:latin typeface="微软雅黑" panose="020B0503020204020204" pitchFamily="34" charset="-122"/>
                <a:ea typeface="微软雅黑" panose="020B0503020204020204" pitchFamily="34" charset="-122"/>
              </a:rPr>
              <a:t>COMPANY PROFILE</a:t>
            </a:r>
            <a:endParaRPr lang="zh-CN" altLang="en-US" sz="12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95" name="矩形 94"/>
          <p:cNvSpPr/>
          <p:nvPr/>
        </p:nvSpPr>
        <p:spPr>
          <a:xfrm>
            <a:off x="8177375" y="1552604"/>
            <a:ext cx="2986494" cy="1015663"/>
          </a:xfrm>
          <a:prstGeom prst="rect">
            <a:avLst/>
          </a:prstGeom>
        </p:spPr>
        <p:txBody>
          <a:bodyPr wrap="square">
            <a:spAutoFit/>
          </a:bodyPr>
          <a:lstStyle/>
          <a:p>
            <a:r>
              <a:rPr lang="zh-CN" altLang="en-US" dirty="0">
                <a:solidFill>
                  <a:schemeClr val="accent1"/>
                </a:solidFill>
                <a:latin typeface="微软雅黑" panose="020B0503020204020204" pitchFamily="34" charset="-122"/>
                <a:ea typeface="微软雅黑" panose="020B0503020204020204" pitchFamily="34" charset="-122"/>
              </a:rPr>
              <a:t>策略推行</a:t>
            </a:r>
            <a:endParaRPr lang="en-US" altLang="zh-CN" dirty="0">
              <a:solidFill>
                <a:schemeClr val="accent1"/>
              </a:solidFill>
              <a:latin typeface="微软雅黑" panose="020B0503020204020204" pitchFamily="34" charset="-122"/>
              <a:ea typeface="微软雅黑" panose="020B0503020204020204" pitchFamily="34" charset="-122"/>
            </a:endParaRPr>
          </a:p>
          <a:p>
            <a:r>
              <a:rPr lang="en-US" altLang="zh-CN" sz="1200" dirty="0">
                <a:solidFill>
                  <a:schemeClr val="accent1"/>
                </a:solidFill>
                <a:latin typeface="微软雅黑" panose="020B0503020204020204" pitchFamily="34" charset="-122"/>
                <a:ea typeface="微软雅黑" panose="020B0503020204020204" pitchFamily="34" charset="-122"/>
              </a:rPr>
              <a:t>STRATEGY IMPLEMENTATION</a:t>
            </a:r>
            <a:endParaRPr lang="zh-CN" altLang="en-US" sz="1200" dirty="0">
              <a:solidFill>
                <a:schemeClr val="accent1"/>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150" name="组合 149"/>
          <p:cNvGrpSpPr/>
          <p:nvPr/>
        </p:nvGrpSpPr>
        <p:grpSpPr>
          <a:xfrm>
            <a:off x="1028131" y="1597417"/>
            <a:ext cx="1204992" cy="926036"/>
            <a:chOff x="646562" y="1647630"/>
            <a:chExt cx="1204992" cy="926036"/>
          </a:xfrm>
        </p:grpSpPr>
        <p:sp>
          <p:nvSpPr>
            <p:cNvPr id="119" name="任意多边形 118"/>
            <p:cNvSpPr/>
            <p:nvPr/>
          </p:nvSpPr>
          <p:spPr>
            <a:xfrm>
              <a:off x="646562" y="1647630"/>
              <a:ext cx="593870" cy="926036"/>
            </a:xfrm>
            <a:custGeom>
              <a:avLst/>
              <a:gdLst/>
              <a:ahLst/>
              <a:cxnLst/>
              <a:rect l="l" t="t" r="r" b="b"/>
              <a:pathLst>
                <a:path w="1350388" h="2105689">
                  <a:moveTo>
                    <a:pt x="687971" y="25"/>
                  </a:moveTo>
                  <a:lnTo>
                    <a:pt x="712279" y="25"/>
                  </a:lnTo>
                  <a:cubicBezTo>
                    <a:pt x="894524" y="11675"/>
                    <a:pt x="1037459" y="72697"/>
                    <a:pt x="1141084" y="183096"/>
                  </a:cubicBezTo>
                  <a:cubicBezTo>
                    <a:pt x="1244708" y="293492"/>
                    <a:pt x="1309403" y="428959"/>
                    <a:pt x="1335166" y="589489"/>
                  </a:cubicBezTo>
                  <a:cubicBezTo>
                    <a:pt x="1339661" y="614115"/>
                    <a:pt x="1342826" y="640070"/>
                    <a:pt x="1344661" y="667352"/>
                  </a:cubicBezTo>
                  <a:cubicBezTo>
                    <a:pt x="1346497" y="694635"/>
                    <a:pt x="1347383" y="721348"/>
                    <a:pt x="1347320" y="747493"/>
                  </a:cubicBezTo>
                  <a:lnTo>
                    <a:pt x="1350359" y="1242764"/>
                  </a:lnTo>
                  <a:cubicBezTo>
                    <a:pt x="1351055" y="1358098"/>
                    <a:pt x="1339028" y="1469256"/>
                    <a:pt x="1314277" y="1576235"/>
                  </a:cubicBezTo>
                  <a:cubicBezTo>
                    <a:pt x="1289526" y="1683215"/>
                    <a:pt x="1247873" y="1777662"/>
                    <a:pt x="1189319" y="1859573"/>
                  </a:cubicBezTo>
                  <a:cubicBezTo>
                    <a:pt x="1132728" y="1938765"/>
                    <a:pt x="1056006" y="1999154"/>
                    <a:pt x="959155" y="2040744"/>
                  </a:cubicBezTo>
                  <a:cubicBezTo>
                    <a:pt x="862304" y="2082332"/>
                    <a:pt x="756717" y="2103981"/>
                    <a:pt x="642394" y="2105689"/>
                  </a:cubicBezTo>
                  <a:cubicBezTo>
                    <a:pt x="510952" y="2093742"/>
                    <a:pt x="400441" y="2053830"/>
                    <a:pt x="310863" y="1985954"/>
                  </a:cubicBezTo>
                  <a:cubicBezTo>
                    <a:pt x="221284" y="1918073"/>
                    <a:pt x="151287" y="1833146"/>
                    <a:pt x="100870" y="1731170"/>
                  </a:cubicBezTo>
                  <a:cubicBezTo>
                    <a:pt x="50454" y="1629193"/>
                    <a:pt x="18269" y="1521086"/>
                    <a:pt x="4314" y="1406842"/>
                  </a:cubicBezTo>
                  <a:cubicBezTo>
                    <a:pt x="2669" y="1380570"/>
                    <a:pt x="1403" y="1352589"/>
                    <a:pt x="516" y="1322902"/>
                  </a:cubicBezTo>
                  <a:cubicBezTo>
                    <a:pt x="-370" y="1293213"/>
                    <a:pt x="-117" y="1264476"/>
                    <a:pt x="1276" y="1236685"/>
                  </a:cubicBezTo>
                  <a:cubicBezTo>
                    <a:pt x="1403" y="1163510"/>
                    <a:pt x="1909" y="1089573"/>
                    <a:pt x="2795" y="1014879"/>
                  </a:cubicBezTo>
                  <a:cubicBezTo>
                    <a:pt x="3681" y="940181"/>
                    <a:pt x="4188" y="866246"/>
                    <a:pt x="4314" y="793069"/>
                  </a:cubicBezTo>
                  <a:cubicBezTo>
                    <a:pt x="4251" y="681721"/>
                    <a:pt x="18811" y="577780"/>
                    <a:pt x="47993" y="481244"/>
                  </a:cubicBezTo>
                  <a:cubicBezTo>
                    <a:pt x="77175" y="384709"/>
                    <a:pt x="121359" y="298242"/>
                    <a:pt x="180546" y="221836"/>
                  </a:cubicBezTo>
                  <a:cubicBezTo>
                    <a:pt x="235112" y="151256"/>
                    <a:pt x="304490" y="96434"/>
                    <a:pt x="388681" y="57378"/>
                  </a:cubicBezTo>
                  <a:cubicBezTo>
                    <a:pt x="472872" y="18321"/>
                    <a:pt x="572636" y="-795"/>
                    <a:pt x="687971" y="25"/>
                  </a:cubicBezTo>
                  <a:close/>
                  <a:moveTo>
                    <a:pt x="706202" y="197529"/>
                  </a:moveTo>
                  <a:cubicBezTo>
                    <a:pt x="621188" y="194807"/>
                    <a:pt x="547378" y="206327"/>
                    <a:pt x="484773" y="232092"/>
                  </a:cubicBezTo>
                  <a:cubicBezTo>
                    <a:pt x="422168" y="257854"/>
                    <a:pt x="370387" y="295960"/>
                    <a:pt x="329431" y="346413"/>
                  </a:cubicBezTo>
                  <a:cubicBezTo>
                    <a:pt x="287082" y="401803"/>
                    <a:pt x="255558" y="468015"/>
                    <a:pt x="234859" y="545053"/>
                  </a:cubicBezTo>
                  <a:cubicBezTo>
                    <a:pt x="214159" y="622091"/>
                    <a:pt x="203144" y="705777"/>
                    <a:pt x="201815" y="796107"/>
                  </a:cubicBezTo>
                  <a:cubicBezTo>
                    <a:pt x="201562" y="869158"/>
                    <a:pt x="200549" y="942586"/>
                    <a:pt x="198776" y="1016396"/>
                  </a:cubicBezTo>
                  <a:cubicBezTo>
                    <a:pt x="197004" y="1090206"/>
                    <a:pt x="195992" y="1163637"/>
                    <a:pt x="195738" y="1236685"/>
                  </a:cubicBezTo>
                  <a:cubicBezTo>
                    <a:pt x="194156" y="1284098"/>
                    <a:pt x="195802" y="1332082"/>
                    <a:pt x="200676" y="1380637"/>
                  </a:cubicBezTo>
                  <a:cubicBezTo>
                    <a:pt x="205550" y="1429187"/>
                    <a:pt x="214033" y="1476408"/>
                    <a:pt x="226123" y="1522301"/>
                  </a:cubicBezTo>
                  <a:cubicBezTo>
                    <a:pt x="249861" y="1632003"/>
                    <a:pt x="295818" y="1721766"/>
                    <a:pt x="363994" y="1791588"/>
                  </a:cubicBezTo>
                  <a:cubicBezTo>
                    <a:pt x="432169" y="1861411"/>
                    <a:pt x="525983" y="1900276"/>
                    <a:pt x="645432" y="1908190"/>
                  </a:cubicBezTo>
                  <a:cubicBezTo>
                    <a:pt x="733232" y="1911037"/>
                    <a:pt x="808307" y="1898505"/>
                    <a:pt x="870659" y="1870588"/>
                  </a:cubicBezTo>
                  <a:cubicBezTo>
                    <a:pt x="933011" y="1842672"/>
                    <a:pt x="984539" y="1800513"/>
                    <a:pt x="1025242" y="1744111"/>
                  </a:cubicBezTo>
                  <a:cubicBezTo>
                    <a:pt x="1071768" y="1679164"/>
                    <a:pt x="1104812" y="1603201"/>
                    <a:pt x="1124372" y="1516227"/>
                  </a:cubicBezTo>
                  <a:cubicBezTo>
                    <a:pt x="1143932" y="1429249"/>
                    <a:pt x="1153427" y="1338095"/>
                    <a:pt x="1152858" y="1242764"/>
                  </a:cubicBezTo>
                  <a:lnTo>
                    <a:pt x="1149819" y="747493"/>
                  </a:lnTo>
                  <a:cubicBezTo>
                    <a:pt x="1150326" y="664946"/>
                    <a:pt x="1137159" y="583919"/>
                    <a:pt x="1110319" y="504413"/>
                  </a:cubicBezTo>
                  <a:cubicBezTo>
                    <a:pt x="1079618" y="419085"/>
                    <a:pt x="1030116" y="348188"/>
                    <a:pt x="961814" y="291720"/>
                  </a:cubicBezTo>
                  <a:cubicBezTo>
                    <a:pt x="893511" y="235257"/>
                    <a:pt x="808307" y="203858"/>
                    <a:pt x="706202" y="197529"/>
                  </a:cubicBez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任意多边形 117"/>
            <p:cNvSpPr/>
            <p:nvPr/>
          </p:nvSpPr>
          <p:spPr>
            <a:xfrm>
              <a:off x="1405246" y="1647736"/>
              <a:ext cx="446308" cy="912567"/>
            </a:xfrm>
            <a:custGeom>
              <a:avLst/>
              <a:gdLst/>
              <a:ahLst/>
              <a:cxnLst/>
              <a:rect l="l" t="t" r="r" b="b"/>
              <a:pathLst>
                <a:path w="1014850" h="2075064">
                  <a:moveTo>
                    <a:pt x="496743" y="72"/>
                  </a:moveTo>
                  <a:cubicBezTo>
                    <a:pt x="504276" y="-182"/>
                    <a:pt x="511761" y="230"/>
                    <a:pt x="519199" y="1306"/>
                  </a:cubicBezTo>
                  <a:cubicBezTo>
                    <a:pt x="534075" y="3457"/>
                    <a:pt x="548381" y="9027"/>
                    <a:pt x="562118" y="18017"/>
                  </a:cubicBezTo>
                  <a:cubicBezTo>
                    <a:pt x="586425" y="36755"/>
                    <a:pt x="598579" y="63086"/>
                    <a:pt x="598579" y="97016"/>
                  </a:cubicBezTo>
                  <a:lnTo>
                    <a:pt x="598579" y="1874526"/>
                  </a:lnTo>
                  <a:lnTo>
                    <a:pt x="920658" y="1874526"/>
                  </a:lnTo>
                  <a:cubicBezTo>
                    <a:pt x="947181" y="1875220"/>
                    <a:pt x="969337" y="1885222"/>
                    <a:pt x="987124" y="1904529"/>
                  </a:cubicBezTo>
                  <a:cubicBezTo>
                    <a:pt x="1004912" y="1923839"/>
                    <a:pt x="1014154" y="1948272"/>
                    <a:pt x="1014850" y="1977832"/>
                  </a:cubicBezTo>
                  <a:cubicBezTo>
                    <a:pt x="1014154" y="2005812"/>
                    <a:pt x="1004912" y="2028854"/>
                    <a:pt x="987124" y="2046958"/>
                  </a:cubicBezTo>
                  <a:cubicBezTo>
                    <a:pt x="969337" y="2065063"/>
                    <a:pt x="947181" y="2074430"/>
                    <a:pt x="920658" y="2075064"/>
                  </a:cubicBezTo>
                  <a:lnTo>
                    <a:pt x="97231" y="2075064"/>
                  </a:lnTo>
                  <a:cubicBezTo>
                    <a:pt x="67922" y="2074557"/>
                    <a:pt x="44501" y="2064936"/>
                    <a:pt x="26966" y="2046199"/>
                  </a:cubicBezTo>
                  <a:cubicBezTo>
                    <a:pt x="9432" y="2027462"/>
                    <a:pt x="443" y="2002648"/>
                    <a:pt x="0" y="1971756"/>
                  </a:cubicBezTo>
                  <a:cubicBezTo>
                    <a:pt x="443" y="1945106"/>
                    <a:pt x="9432" y="1922445"/>
                    <a:pt x="26966" y="1903771"/>
                  </a:cubicBezTo>
                  <a:cubicBezTo>
                    <a:pt x="44501" y="1885097"/>
                    <a:pt x="67922" y="1875348"/>
                    <a:pt x="97231" y="1874526"/>
                  </a:cubicBezTo>
                  <a:lnTo>
                    <a:pt x="401079" y="1874526"/>
                  </a:lnTo>
                  <a:lnTo>
                    <a:pt x="401079" y="233747"/>
                  </a:lnTo>
                  <a:lnTo>
                    <a:pt x="188385" y="300595"/>
                  </a:lnTo>
                  <a:cubicBezTo>
                    <a:pt x="176105" y="303632"/>
                    <a:pt x="163444" y="304393"/>
                    <a:pt x="150404" y="302874"/>
                  </a:cubicBezTo>
                  <a:cubicBezTo>
                    <a:pt x="137364" y="301356"/>
                    <a:pt x="124704" y="297554"/>
                    <a:pt x="112423" y="291479"/>
                  </a:cubicBezTo>
                  <a:cubicBezTo>
                    <a:pt x="101662" y="285530"/>
                    <a:pt x="92040" y="277679"/>
                    <a:pt x="83558" y="267931"/>
                  </a:cubicBezTo>
                  <a:cubicBezTo>
                    <a:pt x="75075" y="258184"/>
                    <a:pt x="68492" y="245774"/>
                    <a:pt x="63808" y="230709"/>
                  </a:cubicBezTo>
                  <a:cubicBezTo>
                    <a:pt x="56781" y="203997"/>
                    <a:pt x="59440" y="179183"/>
                    <a:pt x="71784" y="156267"/>
                  </a:cubicBezTo>
                  <a:cubicBezTo>
                    <a:pt x="84128" y="133352"/>
                    <a:pt x="102738" y="117652"/>
                    <a:pt x="127616" y="109173"/>
                  </a:cubicBezTo>
                  <a:lnTo>
                    <a:pt x="474002" y="2823"/>
                  </a:lnTo>
                  <a:cubicBezTo>
                    <a:pt x="481630" y="1241"/>
                    <a:pt x="489210" y="324"/>
                    <a:pt x="496743" y="72"/>
                  </a:cubicBez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6857011" y="1592746"/>
            <a:ext cx="1275814" cy="935378"/>
            <a:chOff x="9237692" y="1569749"/>
            <a:chExt cx="1275814" cy="935378"/>
          </a:xfrm>
        </p:grpSpPr>
        <p:sp>
          <p:nvSpPr>
            <p:cNvPr id="113" name="任意多边形 112"/>
            <p:cNvSpPr/>
            <p:nvPr/>
          </p:nvSpPr>
          <p:spPr>
            <a:xfrm>
              <a:off x="9876112" y="1569749"/>
              <a:ext cx="637394" cy="924687"/>
            </a:xfrm>
            <a:custGeom>
              <a:avLst/>
              <a:gdLst/>
              <a:ahLst/>
              <a:cxnLst/>
              <a:rect l="l" t="t" r="r" b="b"/>
              <a:pathLst>
                <a:path w="1449356" h="2102624">
                  <a:moveTo>
                    <a:pt x="1048278" y="0"/>
                  </a:moveTo>
                  <a:cubicBezTo>
                    <a:pt x="1079802" y="507"/>
                    <a:pt x="1107148" y="10887"/>
                    <a:pt x="1130317" y="31145"/>
                  </a:cubicBezTo>
                  <a:cubicBezTo>
                    <a:pt x="1153485" y="51401"/>
                    <a:pt x="1165639" y="78494"/>
                    <a:pt x="1166778" y="112424"/>
                  </a:cubicBezTo>
                  <a:lnTo>
                    <a:pt x="1166778" y="1346044"/>
                  </a:lnTo>
                  <a:lnTo>
                    <a:pt x="1352125" y="1346044"/>
                  </a:lnTo>
                  <a:cubicBezTo>
                    <a:pt x="1380105" y="1346740"/>
                    <a:pt x="1403147" y="1356742"/>
                    <a:pt x="1421251" y="1376049"/>
                  </a:cubicBezTo>
                  <a:cubicBezTo>
                    <a:pt x="1439355" y="1395355"/>
                    <a:pt x="1448724" y="1419790"/>
                    <a:pt x="1449356" y="1449352"/>
                  </a:cubicBezTo>
                  <a:cubicBezTo>
                    <a:pt x="1448724" y="1476002"/>
                    <a:pt x="1439355" y="1498664"/>
                    <a:pt x="1421251" y="1517338"/>
                  </a:cubicBezTo>
                  <a:cubicBezTo>
                    <a:pt x="1403147" y="1536012"/>
                    <a:pt x="1380105" y="1545761"/>
                    <a:pt x="1352125" y="1546583"/>
                  </a:cubicBezTo>
                  <a:lnTo>
                    <a:pt x="1166778" y="1546583"/>
                  </a:lnTo>
                  <a:lnTo>
                    <a:pt x="1166778" y="2005392"/>
                  </a:lnTo>
                  <a:cubicBezTo>
                    <a:pt x="1166209" y="2033373"/>
                    <a:pt x="1156713" y="2056414"/>
                    <a:pt x="1138293" y="2074518"/>
                  </a:cubicBezTo>
                  <a:cubicBezTo>
                    <a:pt x="1119872" y="2092623"/>
                    <a:pt x="1095944" y="2101991"/>
                    <a:pt x="1066509" y="2102624"/>
                  </a:cubicBezTo>
                  <a:cubicBezTo>
                    <a:pt x="1038529" y="2101991"/>
                    <a:pt x="1015488" y="2092623"/>
                    <a:pt x="997383" y="2074518"/>
                  </a:cubicBezTo>
                  <a:cubicBezTo>
                    <a:pt x="979279" y="2056414"/>
                    <a:pt x="969911" y="2033373"/>
                    <a:pt x="969278" y="2005392"/>
                  </a:cubicBezTo>
                  <a:lnTo>
                    <a:pt x="969278" y="1546583"/>
                  </a:lnTo>
                  <a:lnTo>
                    <a:pt x="112428" y="1546583"/>
                  </a:lnTo>
                  <a:cubicBezTo>
                    <a:pt x="85145" y="1546077"/>
                    <a:pt x="59950" y="1535696"/>
                    <a:pt x="36846" y="1515439"/>
                  </a:cubicBezTo>
                  <a:cubicBezTo>
                    <a:pt x="13741" y="1495181"/>
                    <a:pt x="1460" y="1468090"/>
                    <a:pt x="4" y="1434160"/>
                  </a:cubicBezTo>
                  <a:cubicBezTo>
                    <a:pt x="-123" y="1420360"/>
                    <a:pt x="2409" y="1405421"/>
                    <a:pt x="7600" y="1389342"/>
                  </a:cubicBezTo>
                  <a:cubicBezTo>
                    <a:pt x="12791" y="1373264"/>
                    <a:pt x="21400" y="1356805"/>
                    <a:pt x="33427" y="1339967"/>
                  </a:cubicBezTo>
                  <a:lnTo>
                    <a:pt x="944970" y="54693"/>
                  </a:lnTo>
                  <a:cubicBezTo>
                    <a:pt x="960289" y="36462"/>
                    <a:pt x="976747" y="22788"/>
                    <a:pt x="994345" y="13673"/>
                  </a:cubicBezTo>
                  <a:cubicBezTo>
                    <a:pt x="1011943" y="4557"/>
                    <a:pt x="1029920" y="0"/>
                    <a:pt x="1048278" y="0"/>
                  </a:cubicBezTo>
                  <a:close/>
                  <a:moveTo>
                    <a:pt x="969278" y="361579"/>
                  </a:moveTo>
                  <a:lnTo>
                    <a:pt x="270428" y="1349082"/>
                  </a:lnTo>
                  <a:cubicBezTo>
                    <a:pt x="391841" y="1348956"/>
                    <a:pt x="508316" y="1348449"/>
                    <a:pt x="619853" y="1347563"/>
                  </a:cubicBezTo>
                  <a:cubicBezTo>
                    <a:pt x="731390" y="1346677"/>
                    <a:pt x="847865" y="1346170"/>
                    <a:pt x="969278" y="1346044"/>
                  </a:cubicBezTo>
                  <a:lnTo>
                    <a:pt x="969278" y="361579"/>
                  </a:ln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111"/>
            <p:cNvSpPr/>
            <p:nvPr/>
          </p:nvSpPr>
          <p:spPr>
            <a:xfrm>
              <a:off x="9237692" y="1579092"/>
              <a:ext cx="593870" cy="926035"/>
            </a:xfrm>
            <a:custGeom>
              <a:avLst/>
              <a:gdLst/>
              <a:ahLst/>
              <a:cxnLst/>
              <a:rect l="l" t="t" r="r" b="b"/>
              <a:pathLst>
                <a:path w="1350388" h="2105688">
                  <a:moveTo>
                    <a:pt x="687971" y="25"/>
                  </a:moveTo>
                  <a:lnTo>
                    <a:pt x="712279" y="25"/>
                  </a:lnTo>
                  <a:cubicBezTo>
                    <a:pt x="894524" y="11672"/>
                    <a:pt x="1037459" y="72696"/>
                    <a:pt x="1141084" y="183093"/>
                  </a:cubicBezTo>
                  <a:cubicBezTo>
                    <a:pt x="1244708" y="293491"/>
                    <a:pt x="1309403" y="428956"/>
                    <a:pt x="1335166" y="589489"/>
                  </a:cubicBezTo>
                  <a:cubicBezTo>
                    <a:pt x="1339661" y="614114"/>
                    <a:pt x="1342826" y="640068"/>
                    <a:pt x="1344661" y="667350"/>
                  </a:cubicBezTo>
                  <a:cubicBezTo>
                    <a:pt x="1346497" y="694633"/>
                    <a:pt x="1347383" y="721346"/>
                    <a:pt x="1347320" y="747490"/>
                  </a:cubicBezTo>
                  <a:lnTo>
                    <a:pt x="1350359" y="1242761"/>
                  </a:lnTo>
                  <a:cubicBezTo>
                    <a:pt x="1351055" y="1358096"/>
                    <a:pt x="1339028" y="1469254"/>
                    <a:pt x="1314277" y="1576234"/>
                  </a:cubicBezTo>
                  <a:cubicBezTo>
                    <a:pt x="1289526" y="1683213"/>
                    <a:pt x="1247873" y="1777659"/>
                    <a:pt x="1189319" y="1859572"/>
                  </a:cubicBezTo>
                  <a:cubicBezTo>
                    <a:pt x="1132728" y="1938762"/>
                    <a:pt x="1056006" y="1999151"/>
                    <a:pt x="959155" y="2040741"/>
                  </a:cubicBezTo>
                  <a:cubicBezTo>
                    <a:pt x="862304" y="2082330"/>
                    <a:pt x="756716" y="2103979"/>
                    <a:pt x="642394" y="2105688"/>
                  </a:cubicBezTo>
                  <a:cubicBezTo>
                    <a:pt x="510952" y="2093740"/>
                    <a:pt x="400441" y="2053828"/>
                    <a:pt x="310863" y="1985949"/>
                  </a:cubicBezTo>
                  <a:cubicBezTo>
                    <a:pt x="221284" y="1918071"/>
                    <a:pt x="151286" y="1833145"/>
                    <a:pt x="100870" y="1731168"/>
                  </a:cubicBezTo>
                  <a:cubicBezTo>
                    <a:pt x="50454" y="1629191"/>
                    <a:pt x="18269" y="1521082"/>
                    <a:pt x="4314" y="1406839"/>
                  </a:cubicBezTo>
                  <a:cubicBezTo>
                    <a:pt x="2669" y="1380568"/>
                    <a:pt x="1402" y="1352589"/>
                    <a:pt x="516" y="1322900"/>
                  </a:cubicBezTo>
                  <a:cubicBezTo>
                    <a:pt x="-370" y="1293213"/>
                    <a:pt x="-117" y="1264474"/>
                    <a:pt x="1276" y="1236684"/>
                  </a:cubicBezTo>
                  <a:cubicBezTo>
                    <a:pt x="1402" y="1163508"/>
                    <a:pt x="1909" y="1089571"/>
                    <a:pt x="2795" y="1014877"/>
                  </a:cubicBezTo>
                  <a:cubicBezTo>
                    <a:pt x="3681" y="940180"/>
                    <a:pt x="4188" y="866243"/>
                    <a:pt x="4314" y="793068"/>
                  </a:cubicBezTo>
                  <a:cubicBezTo>
                    <a:pt x="4251" y="681720"/>
                    <a:pt x="18810" y="577778"/>
                    <a:pt x="47993" y="481243"/>
                  </a:cubicBezTo>
                  <a:cubicBezTo>
                    <a:pt x="77174" y="384708"/>
                    <a:pt x="121359" y="298238"/>
                    <a:pt x="180546" y="221834"/>
                  </a:cubicBezTo>
                  <a:cubicBezTo>
                    <a:pt x="235112" y="151253"/>
                    <a:pt x="304490" y="96434"/>
                    <a:pt x="388681" y="57376"/>
                  </a:cubicBezTo>
                  <a:cubicBezTo>
                    <a:pt x="472872" y="18319"/>
                    <a:pt x="572635" y="-797"/>
                    <a:pt x="687971" y="25"/>
                  </a:cubicBezTo>
                  <a:close/>
                  <a:moveTo>
                    <a:pt x="706202" y="197526"/>
                  </a:moveTo>
                  <a:cubicBezTo>
                    <a:pt x="621188" y="194804"/>
                    <a:pt x="547378" y="206325"/>
                    <a:pt x="484773" y="232089"/>
                  </a:cubicBezTo>
                  <a:cubicBezTo>
                    <a:pt x="422168" y="257852"/>
                    <a:pt x="370387" y="295960"/>
                    <a:pt x="329431" y="346411"/>
                  </a:cubicBezTo>
                  <a:cubicBezTo>
                    <a:pt x="287082" y="401800"/>
                    <a:pt x="255558" y="468013"/>
                    <a:pt x="234858" y="545051"/>
                  </a:cubicBezTo>
                  <a:cubicBezTo>
                    <a:pt x="214159" y="622090"/>
                    <a:pt x="203144" y="705774"/>
                    <a:pt x="201815" y="796106"/>
                  </a:cubicBezTo>
                  <a:cubicBezTo>
                    <a:pt x="201562" y="869155"/>
                    <a:pt x="200549" y="942585"/>
                    <a:pt x="198776" y="1016395"/>
                  </a:cubicBezTo>
                  <a:cubicBezTo>
                    <a:pt x="197004" y="1090205"/>
                    <a:pt x="195991" y="1163634"/>
                    <a:pt x="195738" y="1236684"/>
                  </a:cubicBezTo>
                  <a:cubicBezTo>
                    <a:pt x="194156" y="1284098"/>
                    <a:pt x="195802" y="1332079"/>
                    <a:pt x="200676" y="1380631"/>
                  </a:cubicBezTo>
                  <a:cubicBezTo>
                    <a:pt x="205550" y="1429183"/>
                    <a:pt x="214032" y="1476408"/>
                    <a:pt x="226123" y="1522301"/>
                  </a:cubicBezTo>
                  <a:cubicBezTo>
                    <a:pt x="249861" y="1632002"/>
                    <a:pt x="295818" y="1721764"/>
                    <a:pt x="363994" y="1791586"/>
                  </a:cubicBezTo>
                  <a:cubicBezTo>
                    <a:pt x="432169" y="1861407"/>
                    <a:pt x="525982" y="1900274"/>
                    <a:pt x="645432" y="1908188"/>
                  </a:cubicBezTo>
                  <a:cubicBezTo>
                    <a:pt x="733232" y="1911036"/>
                    <a:pt x="808307" y="1898502"/>
                    <a:pt x="870659" y="1870586"/>
                  </a:cubicBezTo>
                  <a:cubicBezTo>
                    <a:pt x="933011" y="1842670"/>
                    <a:pt x="984539" y="1800511"/>
                    <a:pt x="1025242" y="1744110"/>
                  </a:cubicBezTo>
                  <a:cubicBezTo>
                    <a:pt x="1071768" y="1679162"/>
                    <a:pt x="1104812" y="1603200"/>
                    <a:pt x="1124372" y="1516224"/>
                  </a:cubicBezTo>
                  <a:cubicBezTo>
                    <a:pt x="1143932" y="1429247"/>
                    <a:pt x="1153427" y="1338093"/>
                    <a:pt x="1152858" y="1242761"/>
                  </a:cubicBezTo>
                  <a:lnTo>
                    <a:pt x="1149819" y="747490"/>
                  </a:lnTo>
                  <a:cubicBezTo>
                    <a:pt x="1150326" y="664945"/>
                    <a:pt x="1137159" y="583918"/>
                    <a:pt x="1110319" y="504411"/>
                  </a:cubicBezTo>
                  <a:cubicBezTo>
                    <a:pt x="1079618" y="419082"/>
                    <a:pt x="1030116" y="348184"/>
                    <a:pt x="961814" y="291719"/>
                  </a:cubicBezTo>
                  <a:cubicBezTo>
                    <a:pt x="893511" y="235254"/>
                    <a:pt x="808307" y="203857"/>
                    <a:pt x="706202" y="197526"/>
                  </a:cubicBez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矩形 92"/>
          <p:cNvSpPr/>
          <p:nvPr/>
        </p:nvSpPr>
        <p:spPr>
          <a:xfrm>
            <a:off x="2504737" y="3276232"/>
            <a:ext cx="2986494" cy="1015663"/>
          </a:xfrm>
          <a:prstGeom prst="rect">
            <a:avLst/>
          </a:prstGeom>
        </p:spPr>
        <p:txBody>
          <a:bodyPr wrap="square">
            <a:spAutoFit/>
          </a:bodyPr>
          <a:lstStyle/>
          <a:p>
            <a:r>
              <a:rPr lang="zh-CN" altLang="en-US" dirty="0">
                <a:solidFill>
                  <a:schemeClr val="accent1"/>
                </a:solidFill>
                <a:latin typeface="微软雅黑" panose="020B0503020204020204" pitchFamily="34" charset="-122"/>
                <a:ea typeface="微软雅黑" panose="020B0503020204020204" pitchFamily="34" charset="-122"/>
              </a:rPr>
              <a:t>产品服务 </a:t>
            </a:r>
            <a:endParaRPr lang="en-US" altLang="zh-CN" dirty="0">
              <a:solidFill>
                <a:schemeClr val="accent1"/>
              </a:solidFill>
              <a:latin typeface="微软雅黑" panose="020B0503020204020204" pitchFamily="34" charset="-122"/>
              <a:ea typeface="微软雅黑" panose="020B0503020204020204" pitchFamily="34" charset="-122"/>
            </a:endParaRPr>
          </a:p>
          <a:p>
            <a:r>
              <a:rPr lang="en-US" altLang="zh-CN" sz="1200" dirty="0">
                <a:solidFill>
                  <a:schemeClr val="accent1"/>
                </a:solidFill>
                <a:latin typeface="微软雅黑" panose="020B0503020204020204" pitchFamily="34" charset="-122"/>
                <a:ea typeface="微软雅黑" panose="020B0503020204020204" pitchFamily="34" charset="-122"/>
              </a:rPr>
              <a:t>PRODUCT SERVICE</a:t>
            </a:r>
            <a:endParaRPr lang="zh-CN" altLang="en-US" sz="1200" dirty="0">
              <a:solidFill>
                <a:schemeClr val="accent1"/>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96" name="矩形 95"/>
          <p:cNvSpPr/>
          <p:nvPr/>
        </p:nvSpPr>
        <p:spPr>
          <a:xfrm>
            <a:off x="8177375" y="3276232"/>
            <a:ext cx="2986494" cy="1015663"/>
          </a:xfrm>
          <a:prstGeom prst="rect">
            <a:avLst/>
          </a:prstGeom>
        </p:spPr>
        <p:txBody>
          <a:bodyPr wrap="square">
            <a:spAutoFit/>
          </a:bodyPr>
          <a:lstStyle/>
          <a:p>
            <a:r>
              <a:rPr lang="zh-CN" altLang="en-US" dirty="0">
                <a:solidFill>
                  <a:schemeClr val="accent1"/>
                </a:solidFill>
                <a:latin typeface="微软雅黑" panose="020B0503020204020204" pitchFamily="34" charset="-122"/>
                <a:ea typeface="微软雅黑" panose="020B0503020204020204" pitchFamily="34" charset="-122"/>
              </a:rPr>
              <a:t>管理团队</a:t>
            </a:r>
            <a:endParaRPr lang="en-US" altLang="zh-CN" dirty="0">
              <a:solidFill>
                <a:schemeClr val="accent1"/>
              </a:solidFill>
              <a:latin typeface="微软雅黑" panose="020B0503020204020204" pitchFamily="34" charset="-122"/>
              <a:ea typeface="微软雅黑" panose="020B0503020204020204" pitchFamily="34" charset="-122"/>
            </a:endParaRPr>
          </a:p>
          <a:p>
            <a:r>
              <a:rPr lang="en-US" altLang="zh-CN" sz="1200" dirty="0">
                <a:solidFill>
                  <a:schemeClr val="accent1"/>
                </a:solidFill>
                <a:latin typeface="微软雅黑" panose="020B0503020204020204" pitchFamily="34" charset="-122"/>
                <a:ea typeface="微软雅黑" panose="020B0503020204020204" pitchFamily="34" charset="-122"/>
              </a:rPr>
              <a:t>MANAGEMENT TEAM</a:t>
            </a:r>
            <a:endParaRPr lang="zh-CN" altLang="en-US" sz="1200" dirty="0">
              <a:solidFill>
                <a:schemeClr val="accent1"/>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149" name="组合 148"/>
          <p:cNvGrpSpPr/>
          <p:nvPr/>
        </p:nvGrpSpPr>
        <p:grpSpPr>
          <a:xfrm>
            <a:off x="1028131" y="3314805"/>
            <a:ext cx="1242408" cy="938516"/>
            <a:chOff x="646562" y="3239495"/>
            <a:chExt cx="1242408" cy="938516"/>
          </a:xfrm>
        </p:grpSpPr>
        <p:sp>
          <p:nvSpPr>
            <p:cNvPr id="117" name="任意多边形 116"/>
            <p:cNvSpPr/>
            <p:nvPr/>
          </p:nvSpPr>
          <p:spPr>
            <a:xfrm>
              <a:off x="1341106" y="3239495"/>
              <a:ext cx="547864" cy="929161"/>
            </a:xfrm>
            <a:custGeom>
              <a:avLst/>
              <a:gdLst/>
              <a:ahLst/>
              <a:cxnLst/>
              <a:rect l="l" t="t" r="r" b="b"/>
              <a:pathLst>
                <a:path w="1245775" h="2112795">
                  <a:moveTo>
                    <a:pt x="674815" y="104"/>
                  </a:moveTo>
                  <a:cubicBezTo>
                    <a:pt x="827854" y="2139"/>
                    <a:pt x="955885" y="33982"/>
                    <a:pt x="1058908" y="95629"/>
                  </a:cubicBezTo>
                  <a:cubicBezTo>
                    <a:pt x="1176649" y="166083"/>
                    <a:pt x="1238938" y="301673"/>
                    <a:pt x="1245775" y="502404"/>
                  </a:cubicBezTo>
                  <a:cubicBezTo>
                    <a:pt x="1242989" y="639389"/>
                    <a:pt x="1195387" y="760422"/>
                    <a:pt x="1102966" y="865501"/>
                  </a:cubicBezTo>
                  <a:cubicBezTo>
                    <a:pt x="1010546" y="970582"/>
                    <a:pt x="899135" y="1067307"/>
                    <a:pt x="768734" y="1155676"/>
                  </a:cubicBezTo>
                  <a:cubicBezTo>
                    <a:pt x="678668" y="1216673"/>
                    <a:pt x="591077" y="1282729"/>
                    <a:pt x="505962" y="1353853"/>
                  </a:cubicBezTo>
                  <a:cubicBezTo>
                    <a:pt x="420847" y="1424973"/>
                    <a:pt x="349912" y="1505887"/>
                    <a:pt x="293156" y="1596591"/>
                  </a:cubicBezTo>
                  <a:cubicBezTo>
                    <a:pt x="236401" y="1687296"/>
                    <a:pt x="205528" y="1792518"/>
                    <a:pt x="200539" y="1912257"/>
                  </a:cubicBezTo>
                  <a:lnTo>
                    <a:pt x="1130313" y="1912257"/>
                  </a:lnTo>
                  <a:cubicBezTo>
                    <a:pt x="1156963" y="1912952"/>
                    <a:pt x="1179625" y="1922954"/>
                    <a:pt x="1198299" y="1942260"/>
                  </a:cubicBezTo>
                  <a:cubicBezTo>
                    <a:pt x="1216972" y="1961567"/>
                    <a:pt x="1226721" y="1986002"/>
                    <a:pt x="1227544" y="2015566"/>
                  </a:cubicBezTo>
                  <a:cubicBezTo>
                    <a:pt x="1226721" y="2042217"/>
                    <a:pt x="1216972" y="2064877"/>
                    <a:pt x="1198299" y="2083549"/>
                  </a:cubicBezTo>
                  <a:cubicBezTo>
                    <a:pt x="1179625" y="2102226"/>
                    <a:pt x="1156963" y="2111971"/>
                    <a:pt x="1130313" y="2112795"/>
                  </a:cubicBezTo>
                  <a:lnTo>
                    <a:pt x="100270" y="2112795"/>
                  </a:lnTo>
                  <a:cubicBezTo>
                    <a:pt x="75455" y="2112227"/>
                    <a:pt x="54439" y="2103492"/>
                    <a:pt x="37221" y="2086590"/>
                  </a:cubicBezTo>
                  <a:cubicBezTo>
                    <a:pt x="20003" y="2069688"/>
                    <a:pt x="9622" y="2048038"/>
                    <a:pt x="6077" y="2021642"/>
                  </a:cubicBezTo>
                  <a:cubicBezTo>
                    <a:pt x="4494" y="2006197"/>
                    <a:pt x="3102" y="1989989"/>
                    <a:pt x="1899" y="1973026"/>
                  </a:cubicBezTo>
                  <a:cubicBezTo>
                    <a:pt x="696" y="1956062"/>
                    <a:pt x="63" y="1939856"/>
                    <a:pt x="0" y="1924410"/>
                  </a:cubicBezTo>
                  <a:cubicBezTo>
                    <a:pt x="2382" y="1767668"/>
                    <a:pt x="36105" y="1632812"/>
                    <a:pt x="101170" y="1519842"/>
                  </a:cubicBezTo>
                  <a:cubicBezTo>
                    <a:pt x="166235" y="1406874"/>
                    <a:pt x="248348" y="1308257"/>
                    <a:pt x="347512" y="1223986"/>
                  </a:cubicBezTo>
                  <a:cubicBezTo>
                    <a:pt x="446675" y="1139714"/>
                    <a:pt x="548595" y="1062251"/>
                    <a:pt x="653272" y="991598"/>
                  </a:cubicBezTo>
                  <a:cubicBezTo>
                    <a:pt x="761771" y="917981"/>
                    <a:pt x="854698" y="839613"/>
                    <a:pt x="932052" y="756496"/>
                  </a:cubicBezTo>
                  <a:cubicBezTo>
                    <a:pt x="1009407" y="673381"/>
                    <a:pt x="1049160" y="589695"/>
                    <a:pt x="1051312" y="505443"/>
                  </a:cubicBezTo>
                  <a:cubicBezTo>
                    <a:pt x="1045868" y="383523"/>
                    <a:pt x="1002823" y="300726"/>
                    <a:pt x="922177" y="257048"/>
                  </a:cubicBezTo>
                  <a:cubicBezTo>
                    <a:pt x="841531" y="213369"/>
                    <a:pt x="737716" y="192859"/>
                    <a:pt x="610734" y="195520"/>
                  </a:cubicBezTo>
                  <a:cubicBezTo>
                    <a:pt x="545913" y="197418"/>
                    <a:pt x="475015" y="202736"/>
                    <a:pt x="398040" y="211470"/>
                  </a:cubicBezTo>
                  <a:cubicBezTo>
                    <a:pt x="321065" y="220207"/>
                    <a:pt x="244091" y="230081"/>
                    <a:pt x="167116" y="241095"/>
                  </a:cubicBezTo>
                  <a:cubicBezTo>
                    <a:pt x="142998" y="240778"/>
                    <a:pt x="119830" y="233056"/>
                    <a:pt x="97611" y="217926"/>
                  </a:cubicBezTo>
                  <a:cubicBezTo>
                    <a:pt x="75392" y="202798"/>
                    <a:pt x="62099" y="182162"/>
                    <a:pt x="57731" y="156018"/>
                  </a:cubicBezTo>
                  <a:cubicBezTo>
                    <a:pt x="55199" y="129306"/>
                    <a:pt x="61782" y="105248"/>
                    <a:pt x="77481" y="83853"/>
                  </a:cubicBezTo>
                  <a:cubicBezTo>
                    <a:pt x="93180" y="62458"/>
                    <a:pt x="114956" y="49036"/>
                    <a:pt x="142808" y="43593"/>
                  </a:cubicBezTo>
                  <a:lnTo>
                    <a:pt x="185347" y="37518"/>
                  </a:lnTo>
                  <a:lnTo>
                    <a:pt x="182309" y="37518"/>
                  </a:lnTo>
                  <a:cubicBezTo>
                    <a:pt x="254156" y="28021"/>
                    <a:pt x="326193" y="19665"/>
                    <a:pt x="398420" y="12449"/>
                  </a:cubicBezTo>
                  <a:cubicBezTo>
                    <a:pt x="470647" y="5235"/>
                    <a:pt x="540405" y="1435"/>
                    <a:pt x="607695" y="1055"/>
                  </a:cubicBezTo>
                  <a:cubicBezTo>
                    <a:pt x="630579" y="130"/>
                    <a:pt x="652952" y="-186"/>
                    <a:pt x="674815" y="104"/>
                  </a:cubicBezTo>
                  <a:close/>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646562" y="3251974"/>
              <a:ext cx="593870" cy="926037"/>
            </a:xfrm>
            <a:custGeom>
              <a:avLst/>
              <a:gdLst/>
              <a:ahLst/>
              <a:cxnLst/>
              <a:rect l="l" t="t" r="r" b="b"/>
              <a:pathLst>
                <a:path w="1350388" h="2105692">
                  <a:moveTo>
                    <a:pt x="687971" y="25"/>
                  </a:moveTo>
                  <a:lnTo>
                    <a:pt x="712279" y="25"/>
                  </a:lnTo>
                  <a:cubicBezTo>
                    <a:pt x="894524" y="11672"/>
                    <a:pt x="1037459" y="72695"/>
                    <a:pt x="1141084" y="183094"/>
                  </a:cubicBezTo>
                  <a:cubicBezTo>
                    <a:pt x="1244708" y="293492"/>
                    <a:pt x="1309403" y="428958"/>
                    <a:pt x="1335166" y="589488"/>
                  </a:cubicBezTo>
                  <a:cubicBezTo>
                    <a:pt x="1339661" y="614115"/>
                    <a:pt x="1342826" y="640070"/>
                    <a:pt x="1344661" y="667351"/>
                  </a:cubicBezTo>
                  <a:cubicBezTo>
                    <a:pt x="1346497" y="694634"/>
                    <a:pt x="1347383" y="721346"/>
                    <a:pt x="1347320" y="747490"/>
                  </a:cubicBezTo>
                  <a:lnTo>
                    <a:pt x="1350359" y="1242763"/>
                  </a:lnTo>
                  <a:cubicBezTo>
                    <a:pt x="1351055" y="1358097"/>
                    <a:pt x="1339028" y="1469254"/>
                    <a:pt x="1314277" y="1576235"/>
                  </a:cubicBezTo>
                  <a:cubicBezTo>
                    <a:pt x="1289526" y="1683214"/>
                    <a:pt x="1247873" y="1777661"/>
                    <a:pt x="1189319" y="1859572"/>
                  </a:cubicBezTo>
                  <a:cubicBezTo>
                    <a:pt x="1132728" y="1938763"/>
                    <a:pt x="1056006" y="1999152"/>
                    <a:pt x="959155" y="2040745"/>
                  </a:cubicBezTo>
                  <a:cubicBezTo>
                    <a:pt x="862304" y="2082331"/>
                    <a:pt x="756717" y="2103980"/>
                    <a:pt x="642394" y="2105692"/>
                  </a:cubicBezTo>
                  <a:cubicBezTo>
                    <a:pt x="510952" y="2093741"/>
                    <a:pt x="400441" y="2053828"/>
                    <a:pt x="310863" y="1985953"/>
                  </a:cubicBezTo>
                  <a:cubicBezTo>
                    <a:pt x="221284" y="1918072"/>
                    <a:pt x="151287" y="1833145"/>
                    <a:pt x="100870" y="1731170"/>
                  </a:cubicBezTo>
                  <a:cubicBezTo>
                    <a:pt x="50454" y="1629191"/>
                    <a:pt x="18269" y="1521083"/>
                    <a:pt x="4314" y="1406840"/>
                  </a:cubicBezTo>
                  <a:cubicBezTo>
                    <a:pt x="2669" y="1380570"/>
                    <a:pt x="1403" y="1352588"/>
                    <a:pt x="516" y="1322901"/>
                  </a:cubicBezTo>
                  <a:cubicBezTo>
                    <a:pt x="-370" y="1293213"/>
                    <a:pt x="-117" y="1264475"/>
                    <a:pt x="1276" y="1236684"/>
                  </a:cubicBezTo>
                  <a:cubicBezTo>
                    <a:pt x="1403" y="1163510"/>
                    <a:pt x="1909" y="1089572"/>
                    <a:pt x="2795" y="1014877"/>
                  </a:cubicBezTo>
                  <a:cubicBezTo>
                    <a:pt x="3681" y="940180"/>
                    <a:pt x="4188" y="866245"/>
                    <a:pt x="4314" y="793068"/>
                  </a:cubicBezTo>
                  <a:cubicBezTo>
                    <a:pt x="4251" y="681719"/>
                    <a:pt x="18811" y="577779"/>
                    <a:pt x="47993" y="481244"/>
                  </a:cubicBezTo>
                  <a:cubicBezTo>
                    <a:pt x="77175" y="384708"/>
                    <a:pt x="121359" y="298240"/>
                    <a:pt x="180546" y="221834"/>
                  </a:cubicBezTo>
                  <a:cubicBezTo>
                    <a:pt x="235112" y="151253"/>
                    <a:pt x="304490" y="96436"/>
                    <a:pt x="388681" y="57377"/>
                  </a:cubicBezTo>
                  <a:cubicBezTo>
                    <a:pt x="472872" y="18320"/>
                    <a:pt x="572635" y="-797"/>
                    <a:pt x="687971" y="25"/>
                  </a:cubicBezTo>
                  <a:close/>
                  <a:moveTo>
                    <a:pt x="706202" y="197526"/>
                  </a:moveTo>
                  <a:cubicBezTo>
                    <a:pt x="621188" y="194804"/>
                    <a:pt x="547378" y="206326"/>
                    <a:pt x="484773" y="232090"/>
                  </a:cubicBezTo>
                  <a:cubicBezTo>
                    <a:pt x="422168" y="257852"/>
                    <a:pt x="370387" y="295960"/>
                    <a:pt x="329431" y="346412"/>
                  </a:cubicBezTo>
                  <a:cubicBezTo>
                    <a:pt x="287082" y="401803"/>
                    <a:pt x="255558" y="468013"/>
                    <a:pt x="234859" y="545052"/>
                  </a:cubicBezTo>
                  <a:cubicBezTo>
                    <a:pt x="214159" y="622091"/>
                    <a:pt x="203144" y="705776"/>
                    <a:pt x="201815" y="796106"/>
                  </a:cubicBezTo>
                  <a:cubicBezTo>
                    <a:pt x="201562" y="869156"/>
                    <a:pt x="200549" y="942585"/>
                    <a:pt x="198776" y="1016396"/>
                  </a:cubicBezTo>
                  <a:cubicBezTo>
                    <a:pt x="197004" y="1090205"/>
                    <a:pt x="195992" y="1163635"/>
                    <a:pt x="195738" y="1236684"/>
                  </a:cubicBezTo>
                  <a:cubicBezTo>
                    <a:pt x="194156" y="1284097"/>
                    <a:pt x="195802" y="1332082"/>
                    <a:pt x="200676" y="1380633"/>
                  </a:cubicBezTo>
                  <a:cubicBezTo>
                    <a:pt x="205550" y="1429187"/>
                    <a:pt x="214033" y="1476408"/>
                    <a:pt x="226123" y="1522300"/>
                  </a:cubicBezTo>
                  <a:cubicBezTo>
                    <a:pt x="249861" y="1632002"/>
                    <a:pt x="295818" y="1721765"/>
                    <a:pt x="363994" y="1791585"/>
                  </a:cubicBezTo>
                  <a:cubicBezTo>
                    <a:pt x="432169" y="1861409"/>
                    <a:pt x="525983" y="1900276"/>
                    <a:pt x="645432" y="1908188"/>
                  </a:cubicBezTo>
                  <a:cubicBezTo>
                    <a:pt x="733232" y="1911036"/>
                    <a:pt x="808307" y="1898502"/>
                    <a:pt x="870659" y="1870587"/>
                  </a:cubicBezTo>
                  <a:cubicBezTo>
                    <a:pt x="933011" y="1842672"/>
                    <a:pt x="984539" y="1800512"/>
                    <a:pt x="1025242" y="1744112"/>
                  </a:cubicBezTo>
                  <a:cubicBezTo>
                    <a:pt x="1071768" y="1679163"/>
                    <a:pt x="1104812" y="1603200"/>
                    <a:pt x="1124372" y="1516226"/>
                  </a:cubicBezTo>
                  <a:cubicBezTo>
                    <a:pt x="1143932" y="1429249"/>
                    <a:pt x="1153427" y="1338093"/>
                    <a:pt x="1152858" y="1242763"/>
                  </a:cubicBezTo>
                  <a:lnTo>
                    <a:pt x="1149819" y="747490"/>
                  </a:lnTo>
                  <a:cubicBezTo>
                    <a:pt x="1150326" y="664945"/>
                    <a:pt x="1137159" y="583919"/>
                    <a:pt x="1110319" y="504411"/>
                  </a:cubicBezTo>
                  <a:cubicBezTo>
                    <a:pt x="1079618" y="419081"/>
                    <a:pt x="1030116" y="348186"/>
                    <a:pt x="961814" y="291720"/>
                  </a:cubicBezTo>
                  <a:cubicBezTo>
                    <a:pt x="893511" y="235254"/>
                    <a:pt x="808307" y="203857"/>
                    <a:pt x="706202" y="197526"/>
                  </a:cubicBezTo>
                  <a:close/>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6857011" y="3309690"/>
            <a:ext cx="1265125" cy="948746"/>
            <a:chOff x="9237692" y="3172753"/>
            <a:chExt cx="1265125" cy="948746"/>
          </a:xfrm>
        </p:grpSpPr>
        <p:sp>
          <p:nvSpPr>
            <p:cNvPr id="111" name="任意多边形 110"/>
            <p:cNvSpPr/>
            <p:nvPr/>
          </p:nvSpPr>
          <p:spPr>
            <a:xfrm>
              <a:off x="9958911" y="3172753"/>
              <a:ext cx="543906" cy="948746"/>
            </a:xfrm>
            <a:custGeom>
              <a:avLst/>
              <a:gdLst/>
              <a:ahLst/>
              <a:cxnLst/>
              <a:rect l="l" t="t" r="r" b="b"/>
              <a:pathLst>
                <a:path w="1236772" h="2157331">
                  <a:moveTo>
                    <a:pt x="221921" y="6"/>
                  </a:moveTo>
                  <a:lnTo>
                    <a:pt x="1063579" y="6"/>
                  </a:lnTo>
                  <a:cubicBezTo>
                    <a:pt x="1077189" y="-121"/>
                    <a:pt x="1089469" y="1652"/>
                    <a:pt x="1100420" y="5323"/>
                  </a:cubicBezTo>
                  <a:cubicBezTo>
                    <a:pt x="1111372" y="8994"/>
                    <a:pt x="1121373" y="15325"/>
                    <a:pt x="1130425" y="24314"/>
                  </a:cubicBezTo>
                  <a:cubicBezTo>
                    <a:pt x="1139667" y="33429"/>
                    <a:pt x="1147010" y="44063"/>
                    <a:pt x="1152454" y="56218"/>
                  </a:cubicBezTo>
                  <a:cubicBezTo>
                    <a:pt x="1157898" y="68372"/>
                    <a:pt x="1160683" y="82045"/>
                    <a:pt x="1160810" y="97237"/>
                  </a:cubicBezTo>
                  <a:cubicBezTo>
                    <a:pt x="1159987" y="126545"/>
                    <a:pt x="1150238" y="149967"/>
                    <a:pt x="1131565" y="167502"/>
                  </a:cubicBezTo>
                  <a:cubicBezTo>
                    <a:pt x="1112891" y="185036"/>
                    <a:pt x="1090229" y="194025"/>
                    <a:pt x="1063579" y="194468"/>
                  </a:cubicBezTo>
                  <a:lnTo>
                    <a:pt x="313075" y="194468"/>
                  </a:lnTo>
                  <a:cubicBezTo>
                    <a:pt x="301301" y="302650"/>
                    <a:pt x="290667" y="415960"/>
                    <a:pt x="281171" y="534397"/>
                  </a:cubicBezTo>
                  <a:cubicBezTo>
                    <a:pt x="271676" y="652835"/>
                    <a:pt x="261042" y="765384"/>
                    <a:pt x="249267" y="872048"/>
                  </a:cubicBezTo>
                  <a:cubicBezTo>
                    <a:pt x="254078" y="871921"/>
                    <a:pt x="259649" y="871415"/>
                    <a:pt x="265979" y="870529"/>
                  </a:cubicBezTo>
                  <a:cubicBezTo>
                    <a:pt x="272309" y="869642"/>
                    <a:pt x="277880" y="869136"/>
                    <a:pt x="282691" y="869010"/>
                  </a:cubicBezTo>
                  <a:cubicBezTo>
                    <a:pt x="313265" y="867427"/>
                    <a:pt x="344790" y="866034"/>
                    <a:pt x="377263" y="864832"/>
                  </a:cubicBezTo>
                  <a:cubicBezTo>
                    <a:pt x="409737" y="863629"/>
                    <a:pt x="442021" y="862996"/>
                    <a:pt x="474115" y="862932"/>
                  </a:cubicBezTo>
                  <a:cubicBezTo>
                    <a:pt x="627494" y="857869"/>
                    <a:pt x="771189" y="881670"/>
                    <a:pt x="905198" y="934336"/>
                  </a:cubicBezTo>
                  <a:cubicBezTo>
                    <a:pt x="1039208" y="987004"/>
                    <a:pt x="1136565" y="1098921"/>
                    <a:pt x="1197271" y="1270088"/>
                  </a:cubicBezTo>
                  <a:cubicBezTo>
                    <a:pt x="1209552" y="1306739"/>
                    <a:pt x="1219174" y="1345100"/>
                    <a:pt x="1226137" y="1385170"/>
                  </a:cubicBezTo>
                  <a:cubicBezTo>
                    <a:pt x="1233101" y="1425240"/>
                    <a:pt x="1236645" y="1465879"/>
                    <a:pt x="1236772" y="1507089"/>
                  </a:cubicBezTo>
                  <a:cubicBezTo>
                    <a:pt x="1236645" y="1562604"/>
                    <a:pt x="1230062" y="1618689"/>
                    <a:pt x="1217022" y="1675344"/>
                  </a:cubicBezTo>
                  <a:cubicBezTo>
                    <a:pt x="1203982" y="1731999"/>
                    <a:pt x="1185244" y="1784287"/>
                    <a:pt x="1160810" y="1832205"/>
                  </a:cubicBezTo>
                  <a:cubicBezTo>
                    <a:pt x="1143528" y="1862084"/>
                    <a:pt x="1121879" y="1893481"/>
                    <a:pt x="1095862" y="1926399"/>
                  </a:cubicBezTo>
                  <a:cubicBezTo>
                    <a:pt x="1069845" y="1959315"/>
                    <a:pt x="1042879" y="1987674"/>
                    <a:pt x="1014963" y="2011476"/>
                  </a:cubicBezTo>
                  <a:cubicBezTo>
                    <a:pt x="949130" y="2062750"/>
                    <a:pt x="868103" y="2099971"/>
                    <a:pt x="771885" y="2123140"/>
                  </a:cubicBezTo>
                  <a:cubicBezTo>
                    <a:pt x="675667" y="2146308"/>
                    <a:pt x="576410" y="2157702"/>
                    <a:pt x="474115" y="2157322"/>
                  </a:cubicBezTo>
                  <a:cubicBezTo>
                    <a:pt x="398153" y="2156816"/>
                    <a:pt x="325229" y="2151752"/>
                    <a:pt x="255344" y="2142131"/>
                  </a:cubicBezTo>
                  <a:lnTo>
                    <a:pt x="197613" y="2136053"/>
                  </a:lnTo>
                  <a:cubicBezTo>
                    <a:pt x="185206" y="2134281"/>
                    <a:pt x="172039" y="2131748"/>
                    <a:pt x="158113" y="2128457"/>
                  </a:cubicBezTo>
                  <a:cubicBezTo>
                    <a:pt x="144187" y="2125166"/>
                    <a:pt x="131020" y="2122633"/>
                    <a:pt x="118613" y="2120861"/>
                  </a:cubicBezTo>
                  <a:cubicBezTo>
                    <a:pt x="114182" y="2120798"/>
                    <a:pt x="110131" y="2120165"/>
                    <a:pt x="106459" y="2118961"/>
                  </a:cubicBezTo>
                  <a:cubicBezTo>
                    <a:pt x="102788" y="2117759"/>
                    <a:pt x="98736" y="2116366"/>
                    <a:pt x="94305" y="2114784"/>
                  </a:cubicBezTo>
                  <a:cubicBezTo>
                    <a:pt x="91014" y="2114531"/>
                    <a:pt x="86962" y="2113518"/>
                    <a:pt x="82151" y="2111746"/>
                  </a:cubicBezTo>
                  <a:cubicBezTo>
                    <a:pt x="77340" y="2109973"/>
                    <a:pt x="73289" y="2108960"/>
                    <a:pt x="69997" y="2108707"/>
                  </a:cubicBezTo>
                  <a:cubicBezTo>
                    <a:pt x="57717" y="2104150"/>
                    <a:pt x="46576" y="2098072"/>
                    <a:pt x="36574" y="2090476"/>
                  </a:cubicBezTo>
                  <a:cubicBezTo>
                    <a:pt x="26572" y="2082880"/>
                    <a:pt x="18470" y="2073765"/>
                    <a:pt x="12266" y="2063130"/>
                  </a:cubicBezTo>
                  <a:cubicBezTo>
                    <a:pt x="4797" y="2051039"/>
                    <a:pt x="746" y="2037999"/>
                    <a:pt x="113" y="2024009"/>
                  </a:cubicBezTo>
                  <a:cubicBezTo>
                    <a:pt x="-521" y="2010020"/>
                    <a:pt x="1505" y="1994701"/>
                    <a:pt x="6189" y="1978053"/>
                  </a:cubicBezTo>
                  <a:cubicBezTo>
                    <a:pt x="13279" y="1956213"/>
                    <a:pt x="27205" y="1939122"/>
                    <a:pt x="47969" y="1926778"/>
                  </a:cubicBezTo>
                  <a:cubicBezTo>
                    <a:pt x="68731" y="1914434"/>
                    <a:pt x="90254" y="1910257"/>
                    <a:pt x="112536" y="1914245"/>
                  </a:cubicBezTo>
                  <a:cubicBezTo>
                    <a:pt x="99294" y="1905842"/>
                    <a:pt x="102820" y="1903741"/>
                    <a:pt x="123114" y="1907943"/>
                  </a:cubicBezTo>
                  <a:cubicBezTo>
                    <a:pt x="143408" y="1912144"/>
                    <a:pt x="168767" y="1918371"/>
                    <a:pt x="199189" y="1926623"/>
                  </a:cubicBezTo>
                  <a:cubicBezTo>
                    <a:pt x="229611" y="1934876"/>
                    <a:pt x="253394" y="1940879"/>
                    <a:pt x="270537" y="1944629"/>
                  </a:cubicBezTo>
                  <a:cubicBezTo>
                    <a:pt x="272183" y="1944756"/>
                    <a:pt x="274208" y="1945262"/>
                    <a:pt x="276614" y="1946149"/>
                  </a:cubicBezTo>
                  <a:cubicBezTo>
                    <a:pt x="279019" y="1947035"/>
                    <a:pt x="281045" y="1947541"/>
                    <a:pt x="282691" y="1947668"/>
                  </a:cubicBezTo>
                  <a:cubicBezTo>
                    <a:pt x="316114" y="1950833"/>
                    <a:pt x="349537" y="1953618"/>
                    <a:pt x="382960" y="1956024"/>
                  </a:cubicBezTo>
                  <a:cubicBezTo>
                    <a:pt x="416384" y="1958429"/>
                    <a:pt x="449807" y="1959695"/>
                    <a:pt x="483230" y="1959822"/>
                  </a:cubicBezTo>
                  <a:cubicBezTo>
                    <a:pt x="566535" y="1960392"/>
                    <a:pt x="644522" y="1953175"/>
                    <a:pt x="717193" y="1938173"/>
                  </a:cubicBezTo>
                  <a:cubicBezTo>
                    <a:pt x="789863" y="1923170"/>
                    <a:pt x="849619" y="1896963"/>
                    <a:pt x="896463" y="1859552"/>
                  </a:cubicBezTo>
                  <a:cubicBezTo>
                    <a:pt x="911655" y="1846891"/>
                    <a:pt x="926847" y="1829674"/>
                    <a:pt x="942040" y="1807897"/>
                  </a:cubicBezTo>
                  <a:lnTo>
                    <a:pt x="975463" y="1765359"/>
                  </a:lnTo>
                  <a:lnTo>
                    <a:pt x="987617" y="1744090"/>
                  </a:lnTo>
                  <a:cubicBezTo>
                    <a:pt x="1004392" y="1708767"/>
                    <a:pt x="1017179" y="1670787"/>
                    <a:pt x="1025977" y="1630148"/>
                  </a:cubicBezTo>
                  <a:cubicBezTo>
                    <a:pt x="1034777" y="1589508"/>
                    <a:pt x="1039208" y="1548488"/>
                    <a:pt x="1039271" y="1507089"/>
                  </a:cubicBezTo>
                  <a:cubicBezTo>
                    <a:pt x="1039334" y="1479552"/>
                    <a:pt x="1036929" y="1451066"/>
                    <a:pt x="1032054" y="1421632"/>
                  </a:cubicBezTo>
                  <a:cubicBezTo>
                    <a:pt x="1027180" y="1392196"/>
                    <a:pt x="1019458" y="1362951"/>
                    <a:pt x="1008886" y="1333896"/>
                  </a:cubicBezTo>
                  <a:cubicBezTo>
                    <a:pt x="961600" y="1221472"/>
                    <a:pt x="886018" y="1147030"/>
                    <a:pt x="782140" y="1110568"/>
                  </a:cubicBezTo>
                  <a:cubicBezTo>
                    <a:pt x="678262" y="1074106"/>
                    <a:pt x="565459" y="1057395"/>
                    <a:pt x="443730" y="1060434"/>
                  </a:cubicBezTo>
                  <a:cubicBezTo>
                    <a:pt x="405686" y="1060624"/>
                    <a:pt x="367831" y="1061763"/>
                    <a:pt x="330167" y="1063852"/>
                  </a:cubicBezTo>
                  <a:cubicBezTo>
                    <a:pt x="292502" y="1065941"/>
                    <a:pt x="255408" y="1067840"/>
                    <a:pt x="218883" y="1069549"/>
                  </a:cubicBezTo>
                  <a:cubicBezTo>
                    <a:pt x="207678" y="1071005"/>
                    <a:pt x="194385" y="1071891"/>
                    <a:pt x="179003" y="1072207"/>
                  </a:cubicBezTo>
                  <a:cubicBezTo>
                    <a:pt x="163620" y="1072524"/>
                    <a:pt x="149568" y="1072650"/>
                    <a:pt x="136844" y="1072587"/>
                  </a:cubicBezTo>
                  <a:cubicBezTo>
                    <a:pt x="126083" y="1072460"/>
                    <a:pt x="114942" y="1069675"/>
                    <a:pt x="103421" y="1064232"/>
                  </a:cubicBezTo>
                  <a:cubicBezTo>
                    <a:pt x="91900" y="1058787"/>
                    <a:pt x="80759" y="1051444"/>
                    <a:pt x="69997" y="1042203"/>
                  </a:cubicBezTo>
                  <a:cubicBezTo>
                    <a:pt x="60755" y="1032454"/>
                    <a:pt x="53412" y="1020047"/>
                    <a:pt x="47969" y="1004981"/>
                  </a:cubicBezTo>
                  <a:cubicBezTo>
                    <a:pt x="42525" y="989915"/>
                    <a:pt x="39739" y="975989"/>
                    <a:pt x="39613" y="963202"/>
                  </a:cubicBezTo>
                  <a:lnTo>
                    <a:pt x="124690" y="85083"/>
                  </a:lnTo>
                  <a:cubicBezTo>
                    <a:pt x="128361" y="60269"/>
                    <a:pt x="139249" y="40012"/>
                    <a:pt x="157354" y="24314"/>
                  </a:cubicBezTo>
                  <a:cubicBezTo>
                    <a:pt x="175458" y="8615"/>
                    <a:pt x="196980" y="512"/>
                    <a:pt x="221921" y="6"/>
                  </a:cubicBez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109"/>
            <p:cNvSpPr/>
            <p:nvPr/>
          </p:nvSpPr>
          <p:spPr>
            <a:xfrm>
              <a:off x="9237692" y="3183434"/>
              <a:ext cx="593870" cy="926035"/>
            </a:xfrm>
            <a:custGeom>
              <a:avLst/>
              <a:gdLst/>
              <a:ahLst/>
              <a:cxnLst/>
              <a:rect l="l" t="t" r="r" b="b"/>
              <a:pathLst>
                <a:path w="1350388" h="2105688">
                  <a:moveTo>
                    <a:pt x="687971" y="25"/>
                  </a:moveTo>
                  <a:lnTo>
                    <a:pt x="712279" y="25"/>
                  </a:lnTo>
                  <a:cubicBezTo>
                    <a:pt x="894524" y="11672"/>
                    <a:pt x="1037459" y="72695"/>
                    <a:pt x="1141084" y="183093"/>
                  </a:cubicBezTo>
                  <a:cubicBezTo>
                    <a:pt x="1244708" y="293491"/>
                    <a:pt x="1309403" y="428956"/>
                    <a:pt x="1335166" y="589488"/>
                  </a:cubicBezTo>
                  <a:cubicBezTo>
                    <a:pt x="1339661" y="614113"/>
                    <a:pt x="1342826" y="640067"/>
                    <a:pt x="1344661" y="667350"/>
                  </a:cubicBezTo>
                  <a:cubicBezTo>
                    <a:pt x="1346497" y="694632"/>
                    <a:pt x="1347383" y="721346"/>
                    <a:pt x="1347320" y="747490"/>
                  </a:cubicBezTo>
                  <a:lnTo>
                    <a:pt x="1350359" y="1242761"/>
                  </a:lnTo>
                  <a:cubicBezTo>
                    <a:pt x="1351055" y="1358096"/>
                    <a:pt x="1339028" y="1469253"/>
                    <a:pt x="1314277" y="1576233"/>
                  </a:cubicBezTo>
                  <a:cubicBezTo>
                    <a:pt x="1289526" y="1683212"/>
                    <a:pt x="1247873" y="1777659"/>
                    <a:pt x="1189319" y="1859571"/>
                  </a:cubicBezTo>
                  <a:cubicBezTo>
                    <a:pt x="1132728" y="1938761"/>
                    <a:pt x="1056006" y="1999151"/>
                    <a:pt x="959155" y="2040740"/>
                  </a:cubicBezTo>
                  <a:cubicBezTo>
                    <a:pt x="862304" y="2082329"/>
                    <a:pt x="756716" y="2103978"/>
                    <a:pt x="642394" y="2105688"/>
                  </a:cubicBezTo>
                  <a:cubicBezTo>
                    <a:pt x="510952" y="2093739"/>
                    <a:pt x="400441" y="2053827"/>
                    <a:pt x="310863" y="1985949"/>
                  </a:cubicBezTo>
                  <a:cubicBezTo>
                    <a:pt x="221284" y="1918071"/>
                    <a:pt x="151286" y="1833144"/>
                    <a:pt x="100870" y="1731168"/>
                  </a:cubicBezTo>
                  <a:cubicBezTo>
                    <a:pt x="50454" y="1629191"/>
                    <a:pt x="18269" y="1521081"/>
                    <a:pt x="4314" y="1406838"/>
                  </a:cubicBezTo>
                  <a:cubicBezTo>
                    <a:pt x="2668" y="1380568"/>
                    <a:pt x="1402" y="1352589"/>
                    <a:pt x="516" y="1322899"/>
                  </a:cubicBezTo>
                  <a:cubicBezTo>
                    <a:pt x="-370" y="1293211"/>
                    <a:pt x="-117" y="1264473"/>
                    <a:pt x="1276" y="1236683"/>
                  </a:cubicBezTo>
                  <a:cubicBezTo>
                    <a:pt x="1402" y="1163506"/>
                    <a:pt x="1909" y="1089570"/>
                    <a:pt x="2795" y="1014876"/>
                  </a:cubicBezTo>
                  <a:cubicBezTo>
                    <a:pt x="3681" y="940179"/>
                    <a:pt x="4187" y="866243"/>
                    <a:pt x="4314" y="793066"/>
                  </a:cubicBezTo>
                  <a:cubicBezTo>
                    <a:pt x="4251" y="681719"/>
                    <a:pt x="18811" y="577778"/>
                    <a:pt x="47992" y="481243"/>
                  </a:cubicBezTo>
                  <a:cubicBezTo>
                    <a:pt x="77174" y="384708"/>
                    <a:pt x="121359" y="298238"/>
                    <a:pt x="180546" y="221833"/>
                  </a:cubicBezTo>
                  <a:cubicBezTo>
                    <a:pt x="235112" y="151251"/>
                    <a:pt x="304490" y="96432"/>
                    <a:pt x="388681" y="57376"/>
                  </a:cubicBezTo>
                  <a:cubicBezTo>
                    <a:pt x="472872" y="18319"/>
                    <a:pt x="572636" y="-799"/>
                    <a:pt x="687971" y="25"/>
                  </a:cubicBezTo>
                  <a:close/>
                  <a:moveTo>
                    <a:pt x="706202" y="197525"/>
                  </a:moveTo>
                  <a:cubicBezTo>
                    <a:pt x="621188" y="194804"/>
                    <a:pt x="547378" y="206324"/>
                    <a:pt x="484773" y="232088"/>
                  </a:cubicBezTo>
                  <a:cubicBezTo>
                    <a:pt x="422168" y="257852"/>
                    <a:pt x="370387" y="295959"/>
                    <a:pt x="329431" y="346410"/>
                  </a:cubicBezTo>
                  <a:cubicBezTo>
                    <a:pt x="287082" y="401799"/>
                    <a:pt x="255558" y="468013"/>
                    <a:pt x="234858" y="545051"/>
                  </a:cubicBezTo>
                  <a:cubicBezTo>
                    <a:pt x="214159" y="622090"/>
                    <a:pt x="203144" y="705774"/>
                    <a:pt x="201815" y="796104"/>
                  </a:cubicBezTo>
                  <a:cubicBezTo>
                    <a:pt x="201562" y="869155"/>
                    <a:pt x="200549" y="942585"/>
                    <a:pt x="198777" y="1016394"/>
                  </a:cubicBezTo>
                  <a:cubicBezTo>
                    <a:pt x="197004" y="1090204"/>
                    <a:pt x="195992" y="1163634"/>
                    <a:pt x="195738" y="1236683"/>
                  </a:cubicBezTo>
                  <a:cubicBezTo>
                    <a:pt x="194156" y="1284096"/>
                    <a:pt x="195802" y="1332078"/>
                    <a:pt x="200676" y="1380631"/>
                  </a:cubicBezTo>
                  <a:cubicBezTo>
                    <a:pt x="205550" y="1429184"/>
                    <a:pt x="214032" y="1476406"/>
                    <a:pt x="226123" y="1522300"/>
                  </a:cubicBezTo>
                  <a:cubicBezTo>
                    <a:pt x="249861" y="1632001"/>
                    <a:pt x="295818" y="1721763"/>
                    <a:pt x="363994" y="1791585"/>
                  </a:cubicBezTo>
                  <a:cubicBezTo>
                    <a:pt x="432169" y="1861407"/>
                    <a:pt x="525983" y="1900274"/>
                    <a:pt x="645432" y="1908186"/>
                  </a:cubicBezTo>
                  <a:cubicBezTo>
                    <a:pt x="733232" y="1911035"/>
                    <a:pt x="808307" y="1898501"/>
                    <a:pt x="870659" y="1870585"/>
                  </a:cubicBezTo>
                  <a:cubicBezTo>
                    <a:pt x="933011" y="1842670"/>
                    <a:pt x="984539" y="1800511"/>
                    <a:pt x="1025242" y="1744109"/>
                  </a:cubicBezTo>
                  <a:cubicBezTo>
                    <a:pt x="1071768" y="1679161"/>
                    <a:pt x="1104812" y="1603199"/>
                    <a:pt x="1124372" y="1516224"/>
                  </a:cubicBezTo>
                  <a:cubicBezTo>
                    <a:pt x="1143932" y="1429247"/>
                    <a:pt x="1153427" y="1338092"/>
                    <a:pt x="1152858" y="1242761"/>
                  </a:cubicBezTo>
                  <a:lnTo>
                    <a:pt x="1149819" y="747490"/>
                  </a:lnTo>
                  <a:cubicBezTo>
                    <a:pt x="1150326" y="664944"/>
                    <a:pt x="1137159" y="583918"/>
                    <a:pt x="1110319" y="504411"/>
                  </a:cubicBezTo>
                  <a:cubicBezTo>
                    <a:pt x="1079618" y="419080"/>
                    <a:pt x="1030116" y="348182"/>
                    <a:pt x="961814" y="291718"/>
                  </a:cubicBezTo>
                  <a:cubicBezTo>
                    <a:pt x="893511" y="235253"/>
                    <a:pt x="808307" y="203856"/>
                    <a:pt x="706202" y="197525"/>
                  </a:cubicBez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矩形 93"/>
          <p:cNvSpPr/>
          <p:nvPr/>
        </p:nvSpPr>
        <p:spPr>
          <a:xfrm>
            <a:off x="2504737" y="4999861"/>
            <a:ext cx="2986494" cy="1015663"/>
          </a:xfrm>
          <a:prstGeom prst="rect">
            <a:avLst/>
          </a:prstGeom>
        </p:spPr>
        <p:txBody>
          <a:bodyPr wrap="square">
            <a:spAutoFit/>
          </a:bodyPr>
          <a:lstStyle/>
          <a:p>
            <a:r>
              <a:rPr lang="zh-CN" altLang="en-US" dirty="0">
                <a:solidFill>
                  <a:schemeClr val="accent1"/>
                </a:solidFill>
                <a:latin typeface="微软雅黑" panose="020B0503020204020204" pitchFamily="34" charset="-122"/>
                <a:ea typeface="微软雅黑" panose="020B0503020204020204" pitchFamily="34" charset="-122"/>
              </a:rPr>
              <a:t>市场分析 </a:t>
            </a:r>
            <a:endParaRPr lang="en-US" altLang="zh-CN" dirty="0">
              <a:solidFill>
                <a:schemeClr val="accent1"/>
              </a:solidFill>
              <a:latin typeface="微软雅黑" panose="020B0503020204020204" pitchFamily="34" charset="-122"/>
              <a:ea typeface="微软雅黑" panose="020B0503020204020204" pitchFamily="34" charset="-122"/>
            </a:endParaRPr>
          </a:p>
          <a:p>
            <a:r>
              <a:rPr lang="en-US" altLang="zh-CN" sz="1200" dirty="0">
                <a:solidFill>
                  <a:schemeClr val="accent1"/>
                </a:solidFill>
                <a:latin typeface="微软雅黑" panose="020B0503020204020204" pitchFamily="34" charset="-122"/>
                <a:ea typeface="微软雅黑" panose="020B0503020204020204" pitchFamily="34" charset="-122"/>
              </a:rPr>
              <a:t>MARKET ANALYSIS</a:t>
            </a:r>
            <a:endParaRPr lang="zh-CN" altLang="en-US" sz="1200" dirty="0">
              <a:solidFill>
                <a:schemeClr val="accent1"/>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97" name="矩形 96"/>
          <p:cNvSpPr/>
          <p:nvPr/>
        </p:nvSpPr>
        <p:spPr>
          <a:xfrm>
            <a:off x="8177375" y="4999861"/>
            <a:ext cx="2986494" cy="1015663"/>
          </a:xfrm>
          <a:prstGeom prst="rect">
            <a:avLst/>
          </a:prstGeom>
        </p:spPr>
        <p:txBody>
          <a:bodyPr wrap="square">
            <a:spAutoFit/>
          </a:bodyPr>
          <a:lstStyle/>
          <a:p>
            <a:r>
              <a:rPr lang="zh-CN" altLang="en-US" dirty="0">
                <a:solidFill>
                  <a:schemeClr val="accent1"/>
                </a:solidFill>
                <a:latin typeface="微软雅黑" panose="020B0503020204020204" pitchFamily="34" charset="-122"/>
                <a:ea typeface="微软雅黑" panose="020B0503020204020204" pitchFamily="34" charset="-122"/>
              </a:rPr>
              <a:t>财务分析</a:t>
            </a:r>
            <a:endParaRPr lang="en-US" altLang="zh-CN" dirty="0">
              <a:solidFill>
                <a:schemeClr val="accent1"/>
              </a:solidFill>
              <a:latin typeface="微软雅黑" panose="020B0503020204020204" pitchFamily="34" charset="-122"/>
              <a:ea typeface="微软雅黑" panose="020B0503020204020204" pitchFamily="34" charset="-122"/>
            </a:endParaRPr>
          </a:p>
          <a:p>
            <a:r>
              <a:rPr lang="en-US" altLang="zh-CN" sz="1200" dirty="0">
                <a:solidFill>
                  <a:schemeClr val="accent1"/>
                </a:solidFill>
                <a:latin typeface="微软雅黑" panose="020B0503020204020204" pitchFamily="34" charset="-122"/>
                <a:ea typeface="微软雅黑" panose="020B0503020204020204" pitchFamily="34" charset="-122"/>
              </a:rPr>
              <a:t>FINANCIAL ANALYSIS</a:t>
            </a:r>
            <a:endParaRPr lang="zh-CN" altLang="en-US" sz="1200" dirty="0">
              <a:solidFill>
                <a:schemeClr val="accent1"/>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148" name="组合 147"/>
          <p:cNvGrpSpPr/>
          <p:nvPr/>
        </p:nvGrpSpPr>
        <p:grpSpPr>
          <a:xfrm>
            <a:off x="1028131" y="5035902"/>
            <a:ext cx="1269135" cy="943580"/>
            <a:chOff x="646562" y="4837273"/>
            <a:chExt cx="1269135" cy="943580"/>
          </a:xfrm>
        </p:grpSpPr>
        <p:sp>
          <p:nvSpPr>
            <p:cNvPr id="115" name="任意多边形 114"/>
            <p:cNvSpPr/>
            <p:nvPr/>
          </p:nvSpPr>
          <p:spPr>
            <a:xfrm>
              <a:off x="1364874" y="4837273"/>
              <a:ext cx="550823" cy="943580"/>
            </a:xfrm>
            <a:custGeom>
              <a:avLst/>
              <a:gdLst/>
              <a:ahLst/>
              <a:cxnLst/>
              <a:rect l="l" t="t" r="r" b="b"/>
              <a:pathLst>
                <a:path w="1252502" h="2145581">
                  <a:moveTo>
                    <a:pt x="535419" y="379"/>
                  </a:moveTo>
                  <a:cubicBezTo>
                    <a:pt x="630625" y="-1835"/>
                    <a:pt x="720513" y="5633"/>
                    <a:pt x="805084" y="22788"/>
                  </a:cubicBezTo>
                  <a:cubicBezTo>
                    <a:pt x="889655" y="39943"/>
                    <a:pt x="962831" y="70961"/>
                    <a:pt x="1024613" y="115841"/>
                  </a:cubicBezTo>
                  <a:cubicBezTo>
                    <a:pt x="1080762" y="158887"/>
                    <a:pt x="1125706" y="208008"/>
                    <a:pt x="1159446" y="263207"/>
                  </a:cubicBezTo>
                  <a:cubicBezTo>
                    <a:pt x="1193186" y="318407"/>
                    <a:pt x="1216101" y="376645"/>
                    <a:pt x="1228191" y="437920"/>
                  </a:cubicBezTo>
                  <a:cubicBezTo>
                    <a:pt x="1229774" y="455834"/>
                    <a:pt x="1231167" y="473179"/>
                    <a:pt x="1232369" y="489955"/>
                  </a:cubicBezTo>
                  <a:cubicBezTo>
                    <a:pt x="1233572" y="506728"/>
                    <a:pt x="1234205" y="524833"/>
                    <a:pt x="1234268" y="544265"/>
                  </a:cubicBezTo>
                  <a:cubicBezTo>
                    <a:pt x="1233762" y="635611"/>
                    <a:pt x="1213505" y="723347"/>
                    <a:pt x="1173499" y="807475"/>
                  </a:cubicBezTo>
                  <a:cubicBezTo>
                    <a:pt x="1133492" y="891602"/>
                    <a:pt x="1076774" y="961867"/>
                    <a:pt x="1003344" y="1018269"/>
                  </a:cubicBezTo>
                  <a:cubicBezTo>
                    <a:pt x="1084180" y="1070682"/>
                    <a:pt x="1145836" y="1142086"/>
                    <a:pt x="1188311" y="1232481"/>
                  </a:cubicBezTo>
                  <a:cubicBezTo>
                    <a:pt x="1230787" y="1322876"/>
                    <a:pt x="1252183" y="1418588"/>
                    <a:pt x="1252499" y="1519617"/>
                  </a:cubicBezTo>
                  <a:cubicBezTo>
                    <a:pt x="1252752" y="1607606"/>
                    <a:pt x="1234775" y="1693695"/>
                    <a:pt x="1198566" y="1777887"/>
                  </a:cubicBezTo>
                  <a:cubicBezTo>
                    <a:pt x="1162358" y="1862078"/>
                    <a:pt x="1106399" y="1936015"/>
                    <a:pt x="1030690" y="1999696"/>
                  </a:cubicBezTo>
                  <a:cubicBezTo>
                    <a:pt x="960995" y="2053629"/>
                    <a:pt x="880096" y="2091609"/>
                    <a:pt x="787992" y="2113639"/>
                  </a:cubicBezTo>
                  <a:cubicBezTo>
                    <a:pt x="695889" y="2135668"/>
                    <a:pt x="600557" y="2146302"/>
                    <a:pt x="501996" y="2145543"/>
                  </a:cubicBezTo>
                  <a:cubicBezTo>
                    <a:pt x="462559" y="2145606"/>
                    <a:pt x="419894" y="2144720"/>
                    <a:pt x="374000" y="2142884"/>
                  </a:cubicBezTo>
                  <a:cubicBezTo>
                    <a:pt x="328107" y="2141048"/>
                    <a:pt x="287720" y="2137884"/>
                    <a:pt x="252841" y="2133389"/>
                  </a:cubicBezTo>
                  <a:cubicBezTo>
                    <a:pt x="229672" y="2130286"/>
                    <a:pt x="206124" y="2126616"/>
                    <a:pt x="182196" y="2122375"/>
                  </a:cubicBezTo>
                  <a:cubicBezTo>
                    <a:pt x="158268" y="2118133"/>
                    <a:pt x="136240" y="2113702"/>
                    <a:pt x="116110" y="2109081"/>
                  </a:cubicBezTo>
                  <a:lnTo>
                    <a:pt x="76609" y="2096927"/>
                  </a:lnTo>
                  <a:cubicBezTo>
                    <a:pt x="45782" y="2089837"/>
                    <a:pt x="23879" y="2074392"/>
                    <a:pt x="10902" y="2050591"/>
                  </a:cubicBezTo>
                  <a:cubicBezTo>
                    <a:pt x="-2075" y="2026789"/>
                    <a:pt x="-3467" y="2000708"/>
                    <a:pt x="6725" y="1972350"/>
                  </a:cubicBezTo>
                  <a:lnTo>
                    <a:pt x="6725" y="1966273"/>
                  </a:lnTo>
                  <a:cubicBezTo>
                    <a:pt x="15144" y="1943041"/>
                    <a:pt x="30209" y="1925696"/>
                    <a:pt x="51922" y="1914239"/>
                  </a:cubicBezTo>
                  <a:cubicBezTo>
                    <a:pt x="73634" y="1902781"/>
                    <a:pt x="97056" y="1899869"/>
                    <a:pt x="122187" y="1905504"/>
                  </a:cubicBezTo>
                  <a:cubicBezTo>
                    <a:pt x="148710" y="1911706"/>
                    <a:pt x="176183" y="1917530"/>
                    <a:pt x="204605" y="1922974"/>
                  </a:cubicBezTo>
                  <a:cubicBezTo>
                    <a:pt x="233027" y="1928418"/>
                    <a:pt x="258222" y="1932723"/>
                    <a:pt x="280187" y="1935887"/>
                  </a:cubicBezTo>
                  <a:cubicBezTo>
                    <a:pt x="313610" y="1940509"/>
                    <a:pt x="351591" y="1944180"/>
                    <a:pt x="394130" y="1946903"/>
                  </a:cubicBezTo>
                  <a:cubicBezTo>
                    <a:pt x="436669" y="1949624"/>
                    <a:pt x="474650" y="1951017"/>
                    <a:pt x="508073" y="1951080"/>
                  </a:cubicBezTo>
                  <a:cubicBezTo>
                    <a:pt x="588213" y="1951523"/>
                    <a:pt x="663415" y="1943800"/>
                    <a:pt x="733680" y="1927911"/>
                  </a:cubicBezTo>
                  <a:cubicBezTo>
                    <a:pt x="803944" y="1912023"/>
                    <a:pt x="862435" y="1885310"/>
                    <a:pt x="909152" y="1847772"/>
                  </a:cubicBezTo>
                  <a:cubicBezTo>
                    <a:pt x="958970" y="1807196"/>
                    <a:pt x="995305" y="1757694"/>
                    <a:pt x="1018157" y="1699267"/>
                  </a:cubicBezTo>
                  <a:cubicBezTo>
                    <a:pt x="1041009" y="1640840"/>
                    <a:pt x="1052277" y="1579943"/>
                    <a:pt x="1051960" y="1516578"/>
                  </a:cubicBezTo>
                  <a:cubicBezTo>
                    <a:pt x="1051264" y="1429792"/>
                    <a:pt x="1029108" y="1351171"/>
                    <a:pt x="985493" y="1280715"/>
                  </a:cubicBezTo>
                  <a:cubicBezTo>
                    <a:pt x="941878" y="1210262"/>
                    <a:pt x="880982" y="1167344"/>
                    <a:pt x="802805" y="1151962"/>
                  </a:cubicBezTo>
                  <a:cubicBezTo>
                    <a:pt x="708486" y="1141770"/>
                    <a:pt x="609988" y="1135566"/>
                    <a:pt x="507313" y="1133350"/>
                  </a:cubicBezTo>
                  <a:cubicBezTo>
                    <a:pt x="404638" y="1131135"/>
                    <a:pt x="307660" y="1130249"/>
                    <a:pt x="216379" y="1130692"/>
                  </a:cubicBezTo>
                  <a:lnTo>
                    <a:pt x="155610" y="1130692"/>
                  </a:lnTo>
                  <a:cubicBezTo>
                    <a:pt x="140544" y="1130819"/>
                    <a:pt x="127377" y="1129046"/>
                    <a:pt x="116110" y="1125374"/>
                  </a:cubicBezTo>
                  <a:cubicBezTo>
                    <a:pt x="104842" y="1121703"/>
                    <a:pt x="94714" y="1115373"/>
                    <a:pt x="85725" y="1106384"/>
                  </a:cubicBezTo>
                  <a:cubicBezTo>
                    <a:pt x="67494" y="1088154"/>
                    <a:pt x="58379" y="1063846"/>
                    <a:pt x="58379" y="1033461"/>
                  </a:cubicBezTo>
                  <a:cubicBezTo>
                    <a:pt x="59075" y="1004152"/>
                    <a:pt x="68317" y="980732"/>
                    <a:pt x="86105" y="963197"/>
                  </a:cubicBezTo>
                  <a:cubicBezTo>
                    <a:pt x="103892" y="945661"/>
                    <a:pt x="126048" y="936673"/>
                    <a:pt x="152571" y="936229"/>
                  </a:cubicBezTo>
                  <a:lnTo>
                    <a:pt x="395649" y="936229"/>
                  </a:lnTo>
                  <a:cubicBezTo>
                    <a:pt x="419830" y="936167"/>
                    <a:pt x="443632" y="936294"/>
                    <a:pt x="467054" y="936610"/>
                  </a:cubicBezTo>
                  <a:cubicBezTo>
                    <a:pt x="490475" y="936926"/>
                    <a:pt x="514276" y="937812"/>
                    <a:pt x="538458" y="939268"/>
                  </a:cubicBezTo>
                  <a:cubicBezTo>
                    <a:pt x="545041" y="935723"/>
                    <a:pt x="553143" y="933699"/>
                    <a:pt x="562766" y="933191"/>
                  </a:cubicBezTo>
                  <a:cubicBezTo>
                    <a:pt x="639234" y="927621"/>
                    <a:pt x="714183" y="917493"/>
                    <a:pt x="787613" y="902806"/>
                  </a:cubicBezTo>
                  <a:cubicBezTo>
                    <a:pt x="864587" y="884386"/>
                    <a:pt x="925610" y="840707"/>
                    <a:pt x="970680" y="771771"/>
                  </a:cubicBezTo>
                  <a:cubicBezTo>
                    <a:pt x="1015751" y="702837"/>
                    <a:pt x="1038793" y="628014"/>
                    <a:pt x="1039806" y="547305"/>
                  </a:cubicBezTo>
                  <a:cubicBezTo>
                    <a:pt x="1039553" y="497677"/>
                    <a:pt x="1027905" y="448807"/>
                    <a:pt x="1004863" y="400698"/>
                  </a:cubicBezTo>
                  <a:cubicBezTo>
                    <a:pt x="981822" y="352589"/>
                    <a:pt x="948905" y="311315"/>
                    <a:pt x="906113" y="276882"/>
                  </a:cubicBezTo>
                  <a:cubicBezTo>
                    <a:pt x="862688" y="246813"/>
                    <a:pt x="809008" y="225670"/>
                    <a:pt x="745074" y="213453"/>
                  </a:cubicBezTo>
                  <a:cubicBezTo>
                    <a:pt x="681139" y="201235"/>
                    <a:pt x="612267" y="196046"/>
                    <a:pt x="538458" y="197879"/>
                  </a:cubicBezTo>
                  <a:cubicBezTo>
                    <a:pt x="472434" y="199525"/>
                    <a:pt x="400903" y="203830"/>
                    <a:pt x="323865" y="210794"/>
                  </a:cubicBezTo>
                  <a:cubicBezTo>
                    <a:pt x="246827" y="217757"/>
                    <a:pt x="177575" y="226618"/>
                    <a:pt x="116110" y="237382"/>
                  </a:cubicBezTo>
                  <a:cubicBezTo>
                    <a:pt x="89523" y="241369"/>
                    <a:pt x="65975" y="235673"/>
                    <a:pt x="45465" y="220289"/>
                  </a:cubicBezTo>
                  <a:cubicBezTo>
                    <a:pt x="24955" y="204907"/>
                    <a:pt x="12042" y="183257"/>
                    <a:pt x="6725" y="155342"/>
                  </a:cubicBezTo>
                  <a:cubicBezTo>
                    <a:pt x="5142" y="142998"/>
                    <a:pt x="5269" y="130464"/>
                    <a:pt x="7104" y="117740"/>
                  </a:cubicBezTo>
                  <a:cubicBezTo>
                    <a:pt x="8940" y="105016"/>
                    <a:pt x="12865" y="93243"/>
                    <a:pt x="18878" y="82419"/>
                  </a:cubicBezTo>
                  <a:cubicBezTo>
                    <a:pt x="26601" y="70326"/>
                    <a:pt x="36223" y="61086"/>
                    <a:pt x="47744" y="54692"/>
                  </a:cubicBezTo>
                  <a:cubicBezTo>
                    <a:pt x="59265" y="48298"/>
                    <a:pt x="71925" y="44374"/>
                    <a:pt x="85725" y="42918"/>
                  </a:cubicBezTo>
                  <a:cubicBezTo>
                    <a:pt x="148520" y="32031"/>
                    <a:pt x="220431" y="22661"/>
                    <a:pt x="301456" y="14813"/>
                  </a:cubicBezTo>
                  <a:cubicBezTo>
                    <a:pt x="382483" y="6962"/>
                    <a:pt x="460470" y="2153"/>
                    <a:pt x="535419" y="379"/>
                  </a:cubicBezTo>
                  <a:close/>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a:off x="646562" y="4852128"/>
              <a:ext cx="593870" cy="926036"/>
            </a:xfrm>
            <a:custGeom>
              <a:avLst/>
              <a:gdLst/>
              <a:ahLst/>
              <a:cxnLst/>
              <a:rect l="l" t="t" r="r" b="b"/>
              <a:pathLst>
                <a:path w="1350388" h="2105688">
                  <a:moveTo>
                    <a:pt x="687971" y="25"/>
                  </a:moveTo>
                  <a:lnTo>
                    <a:pt x="712279" y="25"/>
                  </a:lnTo>
                  <a:cubicBezTo>
                    <a:pt x="894524" y="11671"/>
                    <a:pt x="1037459" y="72695"/>
                    <a:pt x="1141084" y="183093"/>
                  </a:cubicBezTo>
                  <a:cubicBezTo>
                    <a:pt x="1244708" y="293490"/>
                    <a:pt x="1309403" y="428956"/>
                    <a:pt x="1335166" y="589489"/>
                  </a:cubicBezTo>
                  <a:cubicBezTo>
                    <a:pt x="1339661" y="614113"/>
                    <a:pt x="1342826" y="640067"/>
                    <a:pt x="1344661" y="667350"/>
                  </a:cubicBezTo>
                  <a:cubicBezTo>
                    <a:pt x="1346497" y="694633"/>
                    <a:pt x="1347383" y="721346"/>
                    <a:pt x="1347320" y="747489"/>
                  </a:cubicBezTo>
                  <a:lnTo>
                    <a:pt x="1350359" y="1242761"/>
                  </a:lnTo>
                  <a:cubicBezTo>
                    <a:pt x="1351055" y="1358096"/>
                    <a:pt x="1339028" y="1469254"/>
                    <a:pt x="1314277" y="1576233"/>
                  </a:cubicBezTo>
                  <a:cubicBezTo>
                    <a:pt x="1289526" y="1683213"/>
                    <a:pt x="1247873" y="1777659"/>
                    <a:pt x="1189319" y="1859571"/>
                  </a:cubicBezTo>
                  <a:cubicBezTo>
                    <a:pt x="1132728" y="1938761"/>
                    <a:pt x="1056006" y="1999151"/>
                    <a:pt x="959155" y="2040740"/>
                  </a:cubicBezTo>
                  <a:cubicBezTo>
                    <a:pt x="862304" y="2082330"/>
                    <a:pt x="756716" y="2103979"/>
                    <a:pt x="642394" y="2105688"/>
                  </a:cubicBezTo>
                  <a:cubicBezTo>
                    <a:pt x="510952" y="2093740"/>
                    <a:pt x="400441" y="2053827"/>
                    <a:pt x="310863" y="1985949"/>
                  </a:cubicBezTo>
                  <a:cubicBezTo>
                    <a:pt x="221284" y="1918071"/>
                    <a:pt x="151287" y="1833144"/>
                    <a:pt x="100870" y="1731168"/>
                  </a:cubicBezTo>
                  <a:cubicBezTo>
                    <a:pt x="50454" y="1629192"/>
                    <a:pt x="18269" y="1521082"/>
                    <a:pt x="4314" y="1406839"/>
                  </a:cubicBezTo>
                  <a:cubicBezTo>
                    <a:pt x="2669" y="1380568"/>
                    <a:pt x="1402" y="1352588"/>
                    <a:pt x="516" y="1322901"/>
                  </a:cubicBezTo>
                  <a:cubicBezTo>
                    <a:pt x="-370" y="1293212"/>
                    <a:pt x="-117" y="1264473"/>
                    <a:pt x="1276" y="1236684"/>
                  </a:cubicBezTo>
                  <a:cubicBezTo>
                    <a:pt x="1402" y="1163507"/>
                    <a:pt x="1909" y="1089571"/>
                    <a:pt x="2795" y="1014875"/>
                  </a:cubicBezTo>
                  <a:cubicBezTo>
                    <a:pt x="3681" y="940179"/>
                    <a:pt x="4188" y="866243"/>
                    <a:pt x="4314" y="793067"/>
                  </a:cubicBezTo>
                  <a:cubicBezTo>
                    <a:pt x="4251" y="681719"/>
                    <a:pt x="18811" y="577778"/>
                    <a:pt x="47993" y="481243"/>
                  </a:cubicBezTo>
                  <a:cubicBezTo>
                    <a:pt x="77174" y="384708"/>
                    <a:pt x="121359" y="298239"/>
                    <a:pt x="180546" y="221833"/>
                  </a:cubicBezTo>
                  <a:cubicBezTo>
                    <a:pt x="235112" y="151253"/>
                    <a:pt x="304490" y="96433"/>
                    <a:pt x="388681" y="57376"/>
                  </a:cubicBezTo>
                  <a:cubicBezTo>
                    <a:pt x="472872" y="18319"/>
                    <a:pt x="572636" y="-799"/>
                    <a:pt x="687971" y="25"/>
                  </a:cubicBezTo>
                  <a:close/>
                  <a:moveTo>
                    <a:pt x="706202" y="197525"/>
                  </a:moveTo>
                  <a:cubicBezTo>
                    <a:pt x="621188" y="194803"/>
                    <a:pt x="547378" y="206325"/>
                    <a:pt x="484773" y="232088"/>
                  </a:cubicBezTo>
                  <a:cubicBezTo>
                    <a:pt x="422168" y="257852"/>
                    <a:pt x="370387" y="295959"/>
                    <a:pt x="329431" y="346411"/>
                  </a:cubicBezTo>
                  <a:cubicBezTo>
                    <a:pt x="287082" y="401799"/>
                    <a:pt x="255558" y="468013"/>
                    <a:pt x="234859" y="545052"/>
                  </a:cubicBezTo>
                  <a:cubicBezTo>
                    <a:pt x="214159" y="622089"/>
                    <a:pt x="203144" y="705774"/>
                    <a:pt x="201815" y="796105"/>
                  </a:cubicBezTo>
                  <a:cubicBezTo>
                    <a:pt x="201562" y="869155"/>
                    <a:pt x="200549" y="942585"/>
                    <a:pt x="198776" y="1016395"/>
                  </a:cubicBezTo>
                  <a:cubicBezTo>
                    <a:pt x="197004" y="1090204"/>
                    <a:pt x="195992" y="1163634"/>
                    <a:pt x="195738" y="1236684"/>
                  </a:cubicBezTo>
                  <a:cubicBezTo>
                    <a:pt x="194156" y="1284097"/>
                    <a:pt x="195802" y="1332078"/>
                    <a:pt x="200676" y="1380631"/>
                  </a:cubicBezTo>
                  <a:cubicBezTo>
                    <a:pt x="205550" y="1429184"/>
                    <a:pt x="214033" y="1476407"/>
                    <a:pt x="226123" y="1522301"/>
                  </a:cubicBezTo>
                  <a:cubicBezTo>
                    <a:pt x="249861" y="1632001"/>
                    <a:pt x="295818" y="1721764"/>
                    <a:pt x="363994" y="1791585"/>
                  </a:cubicBezTo>
                  <a:cubicBezTo>
                    <a:pt x="432169" y="1861407"/>
                    <a:pt x="525983" y="1900274"/>
                    <a:pt x="645432" y="1908187"/>
                  </a:cubicBezTo>
                  <a:cubicBezTo>
                    <a:pt x="733232" y="1911034"/>
                    <a:pt x="808307" y="1898502"/>
                    <a:pt x="870659" y="1870586"/>
                  </a:cubicBezTo>
                  <a:cubicBezTo>
                    <a:pt x="933011" y="1842670"/>
                    <a:pt x="984539" y="1800511"/>
                    <a:pt x="1025242" y="1744109"/>
                  </a:cubicBezTo>
                  <a:cubicBezTo>
                    <a:pt x="1071768" y="1679161"/>
                    <a:pt x="1104812" y="1603200"/>
                    <a:pt x="1124372" y="1516224"/>
                  </a:cubicBezTo>
                  <a:cubicBezTo>
                    <a:pt x="1143932" y="1429247"/>
                    <a:pt x="1153427" y="1338093"/>
                    <a:pt x="1152858" y="1242761"/>
                  </a:cubicBezTo>
                  <a:lnTo>
                    <a:pt x="1149819" y="747489"/>
                  </a:lnTo>
                  <a:cubicBezTo>
                    <a:pt x="1150326" y="664945"/>
                    <a:pt x="1137159" y="583919"/>
                    <a:pt x="1110319" y="504412"/>
                  </a:cubicBezTo>
                  <a:cubicBezTo>
                    <a:pt x="1079618" y="419082"/>
                    <a:pt x="1030116" y="348183"/>
                    <a:pt x="961814" y="291718"/>
                  </a:cubicBezTo>
                  <a:cubicBezTo>
                    <a:pt x="893511" y="235253"/>
                    <a:pt x="808307" y="203854"/>
                    <a:pt x="706202" y="197525"/>
                  </a:cubicBezTo>
                  <a:close/>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3" name="组合 152"/>
          <p:cNvGrpSpPr/>
          <p:nvPr/>
        </p:nvGrpSpPr>
        <p:grpSpPr>
          <a:xfrm>
            <a:off x="6857011" y="5037316"/>
            <a:ext cx="1273149" cy="940752"/>
            <a:chOff x="9237692" y="4770207"/>
            <a:chExt cx="1273149" cy="940752"/>
          </a:xfrm>
        </p:grpSpPr>
        <p:sp>
          <p:nvSpPr>
            <p:cNvPr id="108" name="任意多边形 107"/>
            <p:cNvSpPr/>
            <p:nvPr/>
          </p:nvSpPr>
          <p:spPr>
            <a:xfrm>
              <a:off x="9917530" y="4770207"/>
              <a:ext cx="593311" cy="940752"/>
            </a:xfrm>
            <a:custGeom>
              <a:avLst/>
              <a:gdLst/>
              <a:ahLst/>
              <a:cxnLst/>
              <a:rect l="l" t="t" r="r" b="b"/>
              <a:pathLst>
                <a:path w="1349115" h="2139153">
                  <a:moveTo>
                    <a:pt x="711019" y="67"/>
                  </a:moveTo>
                  <a:cubicBezTo>
                    <a:pt x="737099" y="67"/>
                    <a:pt x="763939" y="827"/>
                    <a:pt x="791539" y="2345"/>
                  </a:cubicBezTo>
                  <a:cubicBezTo>
                    <a:pt x="819138" y="3865"/>
                    <a:pt x="845978" y="6144"/>
                    <a:pt x="872058" y="9182"/>
                  </a:cubicBezTo>
                  <a:cubicBezTo>
                    <a:pt x="917382" y="12347"/>
                    <a:pt x="959668" y="16651"/>
                    <a:pt x="998915" y="22095"/>
                  </a:cubicBezTo>
                  <a:cubicBezTo>
                    <a:pt x="1038161" y="27539"/>
                    <a:pt x="1075889" y="33363"/>
                    <a:pt x="1112097" y="39567"/>
                  </a:cubicBezTo>
                  <a:lnTo>
                    <a:pt x="1163752" y="48683"/>
                  </a:lnTo>
                  <a:cubicBezTo>
                    <a:pt x="1187427" y="55519"/>
                    <a:pt x="1206923" y="69952"/>
                    <a:pt x="1222242" y="91981"/>
                  </a:cubicBezTo>
                  <a:cubicBezTo>
                    <a:pt x="1237561" y="114010"/>
                    <a:pt x="1243385" y="139077"/>
                    <a:pt x="1239714" y="167183"/>
                  </a:cubicBezTo>
                  <a:cubicBezTo>
                    <a:pt x="1238068" y="180729"/>
                    <a:pt x="1233763" y="192377"/>
                    <a:pt x="1226800" y="202125"/>
                  </a:cubicBezTo>
                  <a:cubicBezTo>
                    <a:pt x="1219837" y="211874"/>
                    <a:pt x="1210975" y="220483"/>
                    <a:pt x="1200213" y="227953"/>
                  </a:cubicBezTo>
                  <a:cubicBezTo>
                    <a:pt x="1191035" y="235738"/>
                    <a:pt x="1180526" y="241436"/>
                    <a:pt x="1168689" y="245045"/>
                  </a:cubicBezTo>
                  <a:cubicBezTo>
                    <a:pt x="1156852" y="248652"/>
                    <a:pt x="1144065" y="249032"/>
                    <a:pt x="1130328" y="246183"/>
                  </a:cubicBezTo>
                  <a:cubicBezTo>
                    <a:pt x="1085005" y="237005"/>
                    <a:pt x="1039681" y="228776"/>
                    <a:pt x="994357" y="221496"/>
                  </a:cubicBezTo>
                  <a:cubicBezTo>
                    <a:pt x="949033" y="214217"/>
                    <a:pt x="902190" y="208266"/>
                    <a:pt x="853827" y="203645"/>
                  </a:cubicBezTo>
                  <a:cubicBezTo>
                    <a:pt x="834837" y="202188"/>
                    <a:pt x="813567" y="201303"/>
                    <a:pt x="790019" y="200986"/>
                  </a:cubicBezTo>
                  <a:cubicBezTo>
                    <a:pt x="766471" y="200670"/>
                    <a:pt x="745202" y="200543"/>
                    <a:pt x="726211" y="200606"/>
                  </a:cubicBezTo>
                  <a:cubicBezTo>
                    <a:pt x="599481" y="199213"/>
                    <a:pt x="486805" y="236941"/>
                    <a:pt x="388181" y="313789"/>
                  </a:cubicBezTo>
                  <a:cubicBezTo>
                    <a:pt x="289557" y="390638"/>
                    <a:pt x="227015" y="514962"/>
                    <a:pt x="200555" y="686762"/>
                  </a:cubicBezTo>
                  <a:lnTo>
                    <a:pt x="200555" y="805262"/>
                  </a:lnTo>
                  <a:cubicBezTo>
                    <a:pt x="200428" y="819505"/>
                    <a:pt x="199922" y="830520"/>
                    <a:pt x="199036" y="838306"/>
                  </a:cubicBezTo>
                  <a:cubicBezTo>
                    <a:pt x="198150" y="846092"/>
                    <a:pt x="197643" y="856348"/>
                    <a:pt x="197517" y="869070"/>
                  </a:cubicBezTo>
                  <a:cubicBezTo>
                    <a:pt x="276707" y="850334"/>
                    <a:pt x="356847" y="834634"/>
                    <a:pt x="437936" y="821975"/>
                  </a:cubicBezTo>
                  <a:cubicBezTo>
                    <a:pt x="519025" y="809314"/>
                    <a:pt x="599925" y="802731"/>
                    <a:pt x="680634" y="802224"/>
                  </a:cubicBezTo>
                  <a:cubicBezTo>
                    <a:pt x="753178" y="801907"/>
                    <a:pt x="825341" y="808617"/>
                    <a:pt x="897125" y="822354"/>
                  </a:cubicBezTo>
                  <a:cubicBezTo>
                    <a:pt x="968909" y="836091"/>
                    <a:pt x="1033477" y="858753"/>
                    <a:pt x="1090828" y="890340"/>
                  </a:cubicBezTo>
                  <a:cubicBezTo>
                    <a:pt x="1173816" y="940221"/>
                    <a:pt x="1235725" y="1003777"/>
                    <a:pt x="1276555" y="1081004"/>
                  </a:cubicBezTo>
                  <a:cubicBezTo>
                    <a:pt x="1317384" y="1158232"/>
                    <a:pt x="1340553" y="1241537"/>
                    <a:pt x="1346060" y="1330919"/>
                  </a:cubicBezTo>
                  <a:cubicBezTo>
                    <a:pt x="1347516" y="1349720"/>
                    <a:pt x="1348402" y="1369850"/>
                    <a:pt x="1348719" y="1391309"/>
                  </a:cubicBezTo>
                  <a:cubicBezTo>
                    <a:pt x="1349035" y="1412768"/>
                    <a:pt x="1349162" y="1432138"/>
                    <a:pt x="1349098" y="1449419"/>
                  </a:cubicBezTo>
                  <a:cubicBezTo>
                    <a:pt x="1348972" y="1511645"/>
                    <a:pt x="1345427" y="1567224"/>
                    <a:pt x="1338464" y="1616156"/>
                  </a:cubicBezTo>
                  <a:cubicBezTo>
                    <a:pt x="1331501" y="1665088"/>
                    <a:pt x="1321879" y="1707753"/>
                    <a:pt x="1309598" y="1744152"/>
                  </a:cubicBezTo>
                  <a:cubicBezTo>
                    <a:pt x="1291114" y="1797958"/>
                    <a:pt x="1268073" y="1843788"/>
                    <a:pt x="1240473" y="1881642"/>
                  </a:cubicBezTo>
                  <a:cubicBezTo>
                    <a:pt x="1212874" y="1919497"/>
                    <a:pt x="1182236" y="1954693"/>
                    <a:pt x="1148559" y="1987230"/>
                  </a:cubicBezTo>
                  <a:cubicBezTo>
                    <a:pt x="1092917" y="2037428"/>
                    <a:pt x="1021133" y="2075282"/>
                    <a:pt x="933208" y="2100793"/>
                  </a:cubicBezTo>
                  <a:cubicBezTo>
                    <a:pt x="845281" y="2126303"/>
                    <a:pt x="756026" y="2139090"/>
                    <a:pt x="665442" y="2139153"/>
                  </a:cubicBezTo>
                  <a:cubicBezTo>
                    <a:pt x="634804" y="2139153"/>
                    <a:pt x="604166" y="2137634"/>
                    <a:pt x="573528" y="2134596"/>
                  </a:cubicBezTo>
                  <a:cubicBezTo>
                    <a:pt x="542890" y="2131557"/>
                    <a:pt x="513771" y="2126999"/>
                    <a:pt x="486172" y="2120923"/>
                  </a:cubicBezTo>
                  <a:cubicBezTo>
                    <a:pt x="447431" y="2113136"/>
                    <a:pt x="407931" y="2101362"/>
                    <a:pt x="367671" y="2085600"/>
                  </a:cubicBezTo>
                  <a:cubicBezTo>
                    <a:pt x="327411" y="2069838"/>
                    <a:pt x="290950" y="2051227"/>
                    <a:pt x="258286" y="2029768"/>
                  </a:cubicBezTo>
                  <a:cubicBezTo>
                    <a:pt x="178653" y="1966277"/>
                    <a:pt x="119149" y="1882086"/>
                    <a:pt x="79776" y="1777195"/>
                  </a:cubicBezTo>
                  <a:cubicBezTo>
                    <a:pt x="40402" y="1672304"/>
                    <a:pt x="15841" y="1563046"/>
                    <a:pt x="6093" y="1449419"/>
                  </a:cubicBezTo>
                  <a:lnTo>
                    <a:pt x="6093" y="1397765"/>
                  </a:lnTo>
                  <a:cubicBezTo>
                    <a:pt x="5966" y="1387131"/>
                    <a:pt x="5460" y="1376496"/>
                    <a:pt x="4574" y="1365861"/>
                  </a:cubicBezTo>
                  <a:cubicBezTo>
                    <a:pt x="3687" y="1355226"/>
                    <a:pt x="3181" y="1344592"/>
                    <a:pt x="3054" y="1333957"/>
                  </a:cubicBezTo>
                  <a:cubicBezTo>
                    <a:pt x="2060" y="1303742"/>
                    <a:pt x="1347" y="1258165"/>
                    <a:pt x="916" y="1197226"/>
                  </a:cubicBezTo>
                  <a:cubicBezTo>
                    <a:pt x="485" y="1136288"/>
                    <a:pt x="222" y="1071129"/>
                    <a:pt x="128" y="1001751"/>
                  </a:cubicBezTo>
                  <a:cubicBezTo>
                    <a:pt x="35" y="932372"/>
                    <a:pt x="-3" y="869915"/>
                    <a:pt x="16" y="814379"/>
                  </a:cubicBezTo>
                  <a:cubicBezTo>
                    <a:pt x="-48" y="796021"/>
                    <a:pt x="79" y="778803"/>
                    <a:pt x="396" y="762724"/>
                  </a:cubicBezTo>
                  <a:cubicBezTo>
                    <a:pt x="712" y="746645"/>
                    <a:pt x="1598" y="732466"/>
                    <a:pt x="3054" y="720186"/>
                  </a:cubicBezTo>
                  <a:lnTo>
                    <a:pt x="3054" y="665493"/>
                  </a:lnTo>
                  <a:cubicBezTo>
                    <a:pt x="20797" y="494664"/>
                    <a:pt x="63974" y="360633"/>
                    <a:pt x="132583" y="263401"/>
                  </a:cubicBezTo>
                  <a:cubicBezTo>
                    <a:pt x="201193" y="166170"/>
                    <a:pt x="286007" y="97636"/>
                    <a:pt x="387027" y="57798"/>
                  </a:cubicBezTo>
                  <a:cubicBezTo>
                    <a:pt x="488047" y="17960"/>
                    <a:pt x="596044" y="-1284"/>
                    <a:pt x="711019" y="67"/>
                  </a:cubicBezTo>
                  <a:close/>
                  <a:moveTo>
                    <a:pt x="677596" y="1002764"/>
                  </a:moveTo>
                  <a:cubicBezTo>
                    <a:pt x="599481" y="1003523"/>
                    <a:pt x="519468" y="1011120"/>
                    <a:pt x="437556" y="1025553"/>
                  </a:cubicBezTo>
                  <a:cubicBezTo>
                    <a:pt x="355644" y="1039985"/>
                    <a:pt x="275631" y="1056697"/>
                    <a:pt x="197517" y="1075687"/>
                  </a:cubicBezTo>
                  <a:cubicBezTo>
                    <a:pt x="197643" y="1117150"/>
                    <a:pt x="198150" y="1155764"/>
                    <a:pt x="199036" y="1191529"/>
                  </a:cubicBezTo>
                  <a:cubicBezTo>
                    <a:pt x="199922" y="1227294"/>
                    <a:pt x="200428" y="1257553"/>
                    <a:pt x="200555" y="1282304"/>
                  </a:cubicBezTo>
                  <a:lnTo>
                    <a:pt x="200555" y="1330919"/>
                  </a:lnTo>
                  <a:cubicBezTo>
                    <a:pt x="201155" y="1392307"/>
                    <a:pt x="206369" y="1458591"/>
                    <a:pt x="216198" y="1529770"/>
                  </a:cubicBezTo>
                  <a:cubicBezTo>
                    <a:pt x="226026" y="1600949"/>
                    <a:pt x="242944" y="1667233"/>
                    <a:pt x="266951" y="1728621"/>
                  </a:cubicBezTo>
                  <a:cubicBezTo>
                    <a:pt x="290959" y="1790010"/>
                    <a:pt x="324532" y="1836713"/>
                    <a:pt x="367671" y="1868729"/>
                  </a:cubicBezTo>
                  <a:cubicBezTo>
                    <a:pt x="390460" y="1883668"/>
                    <a:pt x="414768" y="1895569"/>
                    <a:pt x="440595" y="1904431"/>
                  </a:cubicBezTo>
                  <a:cubicBezTo>
                    <a:pt x="466422" y="1913293"/>
                    <a:pt x="493768" y="1920636"/>
                    <a:pt x="522633" y="1926460"/>
                  </a:cubicBezTo>
                  <a:cubicBezTo>
                    <a:pt x="544599" y="1931081"/>
                    <a:pt x="569034" y="1934753"/>
                    <a:pt x="595937" y="1937474"/>
                  </a:cubicBezTo>
                  <a:cubicBezTo>
                    <a:pt x="622840" y="1940196"/>
                    <a:pt x="648034" y="1941589"/>
                    <a:pt x="671519" y="1941652"/>
                  </a:cubicBezTo>
                  <a:cubicBezTo>
                    <a:pt x="736972" y="1941716"/>
                    <a:pt x="800527" y="1933993"/>
                    <a:pt x="862183" y="1918484"/>
                  </a:cubicBezTo>
                  <a:cubicBezTo>
                    <a:pt x="923839" y="1902975"/>
                    <a:pt x="973720" y="1879300"/>
                    <a:pt x="1011828" y="1847460"/>
                  </a:cubicBezTo>
                  <a:cubicBezTo>
                    <a:pt x="1032021" y="1824861"/>
                    <a:pt x="1051645" y="1800173"/>
                    <a:pt x="1070698" y="1773397"/>
                  </a:cubicBezTo>
                  <a:cubicBezTo>
                    <a:pt x="1089752" y="1746620"/>
                    <a:pt x="1105578" y="1716615"/>
                    <a:pt x="1118174" y="1683382"/>
                  </a:cubicBezTo>
                  <a:cubicBezTo>
                    <a:pt x="1128873" y="1651985"/>
                    <a:pt x="1137102" y="1616789"/>
                    <a:pt x="1142862" y="1577795"/>
                  </a:cubicBezTo>
                  <a:cubicBezTo>
                    <a:pt x="1148623" y="1538801"/>
                    <a:pt x="1151535" y="1492971"/>
                    <a:pt x="1151598" y="1440304"/>
                  </a:cubicBezTo>
                  <a:cubicBezTo>
                    <a:pt x="1152104" y="1412451"/>
                    <a:pt x="1151091" y="1380041"/>
                    <a:pt x="1148559" y="1343073"/>
                  </a:cubicBezTo>
                  <a:cubicBezTo>
                    <a:pt x="1144761" y="1286038"/>
                    <a:pt x="1131088" y="1232991"/>
                    <a:pt x="1107540" y="1183932"/>
                  </a:cubicBezTo>
                  <a:cubicBezTo>
                    <a:pt x="1083992" y="1134874"/>
                    <a:pt x="1046011" y="1094740"/>
                    <a:pt x="993597" y="1063533"/>
                  </a:cubicBezTo>
                  <a:cubicBezTo>
                    <a:pt x="952894" y="1042390"/>
                    <a:pt x="904405" y="1026945"/>
                    <a:pt x="848130" y="1017196"/>
                  </a:cubicBezTo>
                  <a:cubicBezTo>
                    <a:pt x="791855" y="1007448"/>
                    <a:pt x="735010" y="1002637"/>
                    <a:pt x="677596" y="1002764"/>
                  </a:cubicBezTo>
                  <a:close/>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9237692" y="4783587"/>
              <a:ext cx="593870" cy="926036"/>
            </a:xfrm>
            <a:custGeom>
              <a:avLst/>
              <a:gdLst/>
              <a:ahLst/>
              <a:cxnLst/>
              <a:rect l="l" t="t" r="r" b="b"/>
              <a:pathLst>
                <a:path w="1350388" h="2105691">
                  <a:moveTo>
                    <a:pt x="687971" y="26"/>
                  </a:moveTo>
                  <a:lnTo>
                    <a:pt x="712279" y="26"/>
                  </a:lnTo>
                  <a:cubicBezTo>
                    <a:pt x="894524" y="11674"/>
                    <a:pt x="1037459" y="72697"/>
                    <a:pt x="1141084" y="183094"/>
                  </a:cubicBezTo>
                  <a:cubicBezTo>
                    <a:pt x="1244708" y="293492"/>
                    <a:pt x="1309403" y="428957"/>
                    <a:pt x="1335166" y="589491"/>
                  </a:cubicBezTo>
                  <a:cubicBezTo>
                    <a:pt x="1339661" y="614115"/>
                    <a:pt x="1342826" y="640069"/>
                    <a:pt x="1344661" y="667351"/>
                  </a:cubicBezTo>
                  <a:cubicBezTo>
                    <a:pt x="1346497" y="694634"/>
                    <a:pt x="1347383" y="721348"/>
                    <a:pt x="1347320" y="747492"/>
                  </a:cubicBezTo>
                  <a:lnTo>
                    <a:pt x="1350359" y="1242763"/>
                  </a:lnTo>
                  <a:cubicBezTo>
                    <a:pt x="1351055" y="1358098"/>
                    <a:pt x="1339028" y="1469256"/>
                    <a:pt x="1314277" y="1576236"/>
                  </a:cubicBezTo>
                  <a:cubicBezTo>
                    <a:pt x="1289526" y="1683215"/>
                    <a:pt x="1247873" y="1777661"/>
                    <a:pt x="1189319" y="1859573"/>
                  </a:cubicBezTo>
                  <a:cubicBezTo>
                    <a:pt x="1132728" y="1938763"/>
                    <a:pt x="1056006" y="1999153"/>
                    <a:pt x="959155" y="2040743"/>
                  </a:cubicBezTo>
                  <a:cubicBezTo>
                    <a:pt x="862304" y="2082331"/>
                    <a:pt x="756716" y="2103981"/>
                    <a:pt x="642394" y="2105691"/>
                  </a:cubicBezTo>
                  <a:cubicBezTo>
                    <a:pt x="510952" y="2093742"/>
                    <a:pt x="400441" y="2053829"/>
                    <a:pt x="310863" y="1985951"/>
                  </a:cubicBezTo>
                  <a:cubicBezTo>
                    <a:pt x="221284" y="1918073"/>
                    <a:pt x="151287" y="1833146"/>
                    <a:pt x="100870" y="1731169"/>
                  </a:cubicBezTo>
                  <a:cubicBezTo>
                    <a:pt x="50454" y="1629193"/>
                    <a:pt x="18269" y="1521083"/>
                    <a:pt x="4314" y="1406841"/>
                  </a:cubicBezTo>
                  <a:cubicBezTo>
                    <a:pt x="2668" y="1380570"/>
                    <a:pt x="1402" y="1352591"/>
                    <a:pt x="516" y="1322903"/>
                  </a:cubicBezTo>
                  <a:cubicBezTo>
                    <a:pt x="-370" y="1293214"/>
                    <a:pt x="-117" y="1264475"/>
                    <a:pt x="1276" y="1236686"/>
                  </a:cubicBezTo>
                  <a:cubicBezTo>
                    <a:pt x="1402" y="1163510"/>
                    <a:pt x="1909" y="1089573"/>
                    <a:pt x="2795" y="1014877"/>
                  </a:cubicBezTo>
                  <a:cubicBezTo>
                    <a:pt x="3681" y="940182"/>
                    <a:pt x="4187" y="866245"/>
                    <a:pt x="4314" y="793069"/>
                  </a:cubicBezTo>
                  <a:cubicBezTo>
                    <a:pt x="4251" y="681721"/>
                    <a:pt x="18810" y="577780"/>
                    <a:pt x="47992" y="481245"/>
                  </a:cubicBezTo>
                  <a:cubicBezTo>
                    <a:pt x="77174" y="384710"/>
                    <a:pt x="121359" y="298240"/>
                    <a:pt x="180546" y="221835"/>
                  </a:cubicBezTo>
                  <a:cubicBezTo>
                    <a:pt x="235112" y="151254"/>
                    <a:pt x="304490" y="96435"/>
                    <a:pt x="388681" y="57377"/>
                  </a:cubicBezTo>
                  <a:cubicBezTo>
                    <a:pt x="472872" y="18321"/>
                    <a:pt x="572636" y="-797"/>
                    <a:pt x="687971" y="26"/>
                  </a:cubicBezTo>
                  <a:close/>
                  <a:moveTo>
                    <a:pt x="706202" y="197528"/>
                  </a:moveTo>
                  <a:cubicBezTo>
                    <a:pt x="621188" y="194805"/>
                    <a:pt x="547378" y="206327"/>
                    <a:pt x="484773" y="232090"/>
                  </a:cubicBezTo>
                  <a:cubicBezTo>
                    <a:pt x="422168" y="257854"/>
                    <a:pt x="370387" y="295961"/>
                    <a:pt x="329431" y="346412"/>
                  </a:cubicBezTo>
                  <a:cubicBezTo>
                    <a:pt x="287082" y="401802"/>
                    <a:pt x="255558" y="468015"/>
                    <a:pt x="234858" y="545053"/>
                  </a:cubicBezTo>
                  <a:cubicBezTo>
                    <a:pt x="214159" y="622091"/>
                    <a:pt x="203144" y="705775"/>
                    <a:pt x="201815" y="796107"/>
                  </a:cubicBezTo>
                  <a:cubicBezTo>
                    <a:pt x="201562" y="869157"/>
                    <a:pt x="200549" y="942587"/>
                    <a:pt x="198777" y="1016396"/>
                  </a:cubicBezTo>
                  <a:cubicBezTo>
                    <a:pt x="197004" y="1090206"/>
                    <a:pt x="195991" y="1163635"/>
                    <a:pt x="195738" y="1236686"/>
                  </a:cubicBezTo>
                  <a:cubicBezTo>
                    <a:pt x="194156" y="1284099"/>
                    <a:pt x="195802" y="1332081"/>
                    <a:pt x="200676" y="1380634"/>
                  </a:cubicBezTo>
                  <a:cubicBezTo>
                    <a:pt x="205550" y="1429186"/>
                    <a:pt x="214032" y="1476409"/>
                    <a:pt x="226123" y="1522303"/>
                  </a:cubicBezTo>
                  <a:cubicBezTo>
                    <a:pt x="249861" y="1632004"/>
                    <a:pt x="295818" y="1721766"/>
                    <a:pt x="363994" y="1791588"/>
                  </a:cubicBezTo>
                  <a:cubicBezTo>
                    <a:pt x="432169" y="1861409"/>
                    <a:pt x="525983" y="1900276"/>
                    <a:pt x="645432" y="1908189"/>
                  </a:cubicBezTo>
                  <a:cubicBezTo>
                    <a:pt x="733232" y="1911038"/>
                    <a:pt x="808307" y="1898504"/>
                    <a:pt x="870659" y="1870588"/>
                  </a:cubicBezTo>
                  <a:cubicBezTo>
                    <a:pt x="933011" y="1842672"/>
                    <a:pt x="984539" y="1800513"/>
                    <a:pt x="1025242" y="1744111"/>
                  </a:cubicBezTo>
                  <a:cubicBezTo>
                    <a:pt x="1071768" y="1679164"/>
                    <a:pt x="1104812" y="1603202"/>
                    <a:pt x="1124372" y="1516226"/>
                  </a:cubicBezTo>
                  <a:cubicBezTo>
                    <a:pt x="1143932" y="1429249"/>
                    <a:pt x="1153427" y="1338095"/>
                    <a:pt x="1152858" y="1242763"/>
                  </a:cubicBezTo>
                  <a:lnTo>
                    <a:pt x="1149819" y="747492"/>
                  </a:lnTo>
                  <a:cubicBezTo>
                    <a:pt x="1150326" y="664946"/>
                    <a:pt x="1137159" y="583920"/>
                    <a:pt x="1110319" y="504413"/>
                  </a:cubicBezTo>
                  <a:cubicBezTo>
                    <a:pt x="1079618" y="419083"/>
                    <a:pt x="1030116" y="348185"/>
                    <a:pt x="961814" y="291720"/>
                  </a:cubicBezTo>
                  <a:cubicBezTo>
                    <a:pt x="893511" y="235255"/>
                    <a:pt x="808307" y="203858"/>
                    <a:pt x="706202" y="197528"/>
                  </a:cubicBezTo>
                  <a:close/>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500" fill="hold"/>
                                        <p:tgtEl>
                                          <p:spTgt spid="150"/>
                                        </p:tgtEl>
                                        <p:attrNameLst>
                                          <p:attrName>ppt_w</p:attrName>
                                        </p:attrNameLst>
                                      </p:cBhvr>
                                      <p:tavLst>
                                        <p:tav tm="0">
                                          <p:val>
                                            <p:fltVal val="0"/>
                                          </p:val>
                                        </p:tav>
                                        <p:tav tm="100000">
                                          <p:val>
                                            <p:strVal val="#ppt_w"/>
                                          </p:val>
                                        </p:tav>
                                      </p:tavLst>
                                    </p:anim>
                                    <p:anim calcmode="lin" valueType="num">
                                      <p:cBhvr>
                                        <p:cTn id="8" dur="500" fill="hold"/>
                                        <p:tgtEl>
                                          <p:spTgt spid="150"/>
                                        </p:tgtEl>
                                        <p:attrNameLst>
                                          <p:attrName>ppt_h</p:attrName>
                                        </p:attrNameLst>
                                      </p:cBhvr>
                                      <p:tavLst>
                                        <p:tav tm="0">
                                          <p:val>
                                            <p:fltVal val="0"/>
                                          </p:val>
                                        </p:tav>
                                        <p:tav tm="100000">
                                          <p:val>
                                            <p:strVal val="#ppt_h"/>
                                          </p:val>
                                        </p:tav>
                                      </p:tavLst>
                                    </p:anim>
                                    <p:anim calcmode="lin" valueType="num">
                                      <p:cBhvr>
                                        <p:cTn id="9" dur="500" fill="hold"/>
                                        <p:tgtEl>
                                          <p:spTgt spid="150"/>
                                        </p:tgtEl>
                                        <p:attrNameLst>
                                          <p:attrName>style.rotation</p:attrName>
                                        </p:attrNameLst>
                                      </p:cBhvr>
                                      <p:tavLst>
                                        <p:tav tm="0">
                                          <p:val>
                                            <p:fltVal val="360"/>
                                          </p:val>
                                        </p:tav>
                                        <p:tav tm="100000">
                                          <p:val>
                                            <p:fltVal val="0"/>
                                          </p:val>
                                        </p:tav>
                                      </p:tavLst>
                                    </p:anim>
                                    <p:animEffect transition="in" filter="fade">
                                      <p:cBhvr>
                                        <p:cTn id="10" dur="500"/>
                                        <p:tgtEl>
                                          <p:spTgt spid="15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p:tgtEl>
                                          <p:spTgt spid="74"/>
                                        </p:tgtEl>
                                        <p:attrNameLst>
                                          <p:attrName>ppt_x</p:attrName>
                                        </p:attrNameLst>
                                      </p:cBhvr>
                                      <p:tavLst>
                                        <p:tav tm="0">
                                          <p:val>
                                            <p:strVal val="#ppt_x-#ppt_w*1.125000"/>
                                          </p:val>
                                        </p:tav>
                                        <p:tav tm="100000">
                                          <p:val>
                                            <p:strVal val="#ppt_x"/>
                                          </p:val>
                                        </p:tav>
                                      </p:tavLst>
                                    </p:anim>
                                    <p:animEffect transition="in" filter="wipe(right)">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anim calcmode="lin" valueType="num">
                                      <p:cBhvr>
                                        <p:cTn id="19" dur="500" fill="hold"/>
                                        <p:tgtEl>
                                          <p:spTgt spid="149"/>
                                        </p:tgtEl>
                                        <p:attrNameLst>
                                          <p:attrName>ppt_w</p:attrName>
                                        </p:attrNameLst>
                                      </p:cBhvr>
                                      <p:tavLst>
                                        <p:tav tm="0">
                                          <p:val>
                                            <p:fltVal val="0"/>
                                          </p:val>
                                        </p:tav>
                                        <p:tav tm="100000">
                                          <p:val>
                                            <p:strVal val="#ppt_w"/>
                                          </p:val>
                                        </p:tav>
                                      </p:tavLst>
                                    </p:anim>
                                    <p:anim calcmode="lin" valueType="num">
                                      <p:cBhvr>
                                        <p:cTn id="20" dur="500" fill="hold"/>
                                        <p:tgtEl>
                                          <p:spTgt spid="149"/>
                                        </p:tgtEl>
                                        <p:attrNameLst>
                                          <p:attrName>ppt_h</p:attrName>
                                        </p:attrNameLst>
                                      </p:cBhvr>
                                      <p:tavLst>
                                        <p:tav tm="0">
                                          <p:val>
                                            <p:fltVal val="0"/>
                                          </p:val>
                                        </p:tav>
                                        <p:tav tm="100000">
                                          <p:val>
                                            <p:strVal val="#ppt_h"/>
                                          </p:val>
                                        </p:tav>
                                      </p:tavLst>
                                    </p:anim>
                                    <p:anim calcmode="lin" valueType="num">
                                      <p:cBhvr>
                                        <p:cTn id="21" dur="500" fill="hold"/>
                                        <p:tgtEl>
                                          <p:spTgt spid="149"/>
                                        </p:tgtEl>
                                        <p:attrNameLst>
                                          <p:attrName>style.rotation</p:attrName>
                                        </p:attrNameLst>
                                      </p:cBhvr>
                                      <p:tavLst>
                                        <p:tav tm="0">
                                          <p:val>
                                            <p:fltVal val="360"/>
                                          </p:val>
                                        </p:tav>
                                        <p:tav tm="100000">
                                          <p:val>
                                            <p:fltVal val="0"/>
                                          </p:val>
                                        </p:tav>
                                      </p:tavLst>
                                    </p:anim>
                                    <p:animEffect transition="in" filter="fade">
                                      <p:cBhvr>
                                        <p:cTn id="22" dur="500"/>
                                        <p:tgtEl>
                                          <p:spTgt spid="149"/>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500"/>
                                        <p:tgtEl>
                                          <p:spTgt spid="93"/>
                                        </p:tgtEl>
                                        <p:attrNameLst>
                                          <p:attrName>ppt_x</p:attrName>
                                        </p:attrNameLst>
                                      </p:cBhvr>
                                      <p:tavLst>
                                        <p:tav tm="0">
                                          <p:val>
                                            <p:strVal val="#ppt_x-#ppt_w*1.125000"/>
                                          </p:val>
                                        </p:tav>
                                        <p:tav tm="100000">
                                          <p:val>
                                            <p:strVal val="#ppt_x"/>
                                          </p:val>
                                        </p:tav>
                                      </p:tavLst>
                                    </p:anim>
                                    <p:animEffect transition="in" filter="wipe(right)">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48"/>
                                        </p:tgtEl>
                                        <p:attrNameLst>
                                          <p:attrName>style.visibility</p:attrName>
                                        </p:attrNameLst>
                                      </p:cBhvr>
                                      <p:to>
                                        <p:strVal val="visible"/>
                                      </p:to>
                                    </p:set>
                                    <p:anim calcmode="lin" valueType="num">
                                      <p:cBhvr>
                                        <p:cTn id="31" dur="500" fill="hold"/>
                                        <p:tgtEl>
                                          <p:spTgt spid="148"/>
                                        </p:tgtEl>
                                        <p:attrNameLst>
                                          <p:attrName>ppt_w</p:attrName>
                                        </p:attrNameLst>
                                      </p:cBhvr>
                                      <p:tavLst>
                                        <p:tav tm="0">
                                          <p:val>
                                            <p:fltVal val="0"/>
                                          </p:val>
                                        </p:tav>
                                        <p:tav tm="100000">
                                          <p:val>
                                            <p:strVal val="#ppt_w"/>
                                          </p:val>
                                        </p:tav>
                                      </p:tavLst>
                                    </p:anim>
                                    <p:anim calcmode="lin" valueType="num">
                                      <p:cBhvr>
                                        <p:cTn id="32" dur="500" fill="hold"/>
                                        <p:tgtEl>
                                          <p:spTgt spid="148"/>
                                        </p:tgtEl>
                                        <p:attrNameLst>
                                          <p:attrName>ppt_h</p:attrName>
                                        </p:attrNameLst>
                                      </p:cBhvr>
                                      <p:tavLst>
                                        <p:tav tm="0">
                                          <p:val>
                                            <p:fltVal val="0"/>
                                          </p:val>
                                        </p:tav>
                                        <p:tav tm="100000">
                                          <p:val>
                                            <p:strVal val="#ppt_h"/>
                                          </p:val>
                                        </p:tav>
                                      </p:tavLst>
                                    </p:anim>
                                    <p:anim calcmode="lin" valueType="num">
                                      <p:cBhvr>
                                        <p:cTn id="33" dur="500" fill="hold"/>
                                        <p:tgtEl>
                                          <p:spTgt spid="148"/>
                                        </p:tgtEl>
                                        <p:attrNameLst>
                                          <p:attrName>style.rotation</p:attrName>
                                        </p:attrNameLst>
                                      </p:cBhvr>
                                      <p:tavLst>
                                        <p:tav tm="0">
                                          <p:val>
                                            <p:fltVal val="360"/>
                                          </p:val>
                                        </p:tav>
                                        <p:tav tm="100000">
                                          <p:val>
                                            <p:fltVal val="0"/>
                                          </p:val>
                                        </p:tav>
                                      </p:tavLst>
                                    </p:anim>
                                    <p:animEffect transition="in" filter="fade">
                                      <p:cBhvr>
                                        <p:cTn id="34" dur="500"/>
                                        <p:tgtEl>
                                          <p:spTgt spid="148"/>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 calcmode="lin" valueType="num">
                                      <p:cBhvr additive="base">
                                        <p:cTn id="37" dur="500"/>
                                        <p:tgtEl>
                                          <p:spTgt spid="94"/>
                                        </p:tgtEl>
                                        <p:attrNameLst>
                                          <p:attrName>ppt_x</p:attrName>
                                        </p:attrNameLst>
                                      </p:cBhvr>
                                      <p:tavLst>
                                        <p:tav tm="0">
                                          <p:val>
                                            <p:strVal val="#ppt_x-#ppt_w*1.125000"/>
                                          </p:val>
                                        </p:tav>
                                        <p:tav tm="100000">
                                          <p:val>
                                            <p:strVal val="#ppt_x"/>
                                          </p:val>
                                        </p:tav>
                                      </p:tavLst>
                                    </p:anim>
                                    <p:animEffect transition="in" filter="wipe(right)">
                                      <p:cBhvr>
                                        <p:cTn id="38" dur="500"/>
                                        <p:tgtEl>
                                          <p:spTgt spid="9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51"/>
                                        </p:tgtEl>
                                        <p:attrNameLst>
                                          <p:attrName>style.visibility</p:attrName>
                                        </p:attrNameLst>
                                      </p:cBhvr>
                                      <p:to>
                                        <p:strVal val="visible"/>
                                      </p:to>
                                    </p:set>
                                    <p:anim calcmode="lin" valueType="num">
                                      <p:cBhvr>
                                        <p:cTn id="43" dur="500" fill="hold"/>
                                        <p:tgtEl>
                                          <p:spTgt spid="151"/>
                                        </p:tgtEl>
                                        <p:attrNameLst>
                                          <p:attrName>ppt_w</p:attrName>
                                        </p:attrNameLst>
                                      </p:cBhvr>
                                      <p:tavLst>
                                        <p:tav tm="0">
                                          <p:val>
                                            <p:fltVal val="0"/>
                                          </p:val>
                                        </p:tav>
                                        <p:tav tm="100000">
                                          <p:val>
                                            <p:strVal val="#ppt_w"/>
                                          </p:val>
                                        </p:tav>
                                      </p:tavLst>
                                    </p:anim>
                                    <p:anim calcmode="lin" valueType="num">
                                      <p:cBhvr>
                                        <p:cTn id="44" dur="500" fill="hold"/>
                                        <p:tgtEl>
                                          <p:spTgt spid="151"/>
                                        </p:tgtEl>
                                        <p:attrNameLst>
                                          <p:attrName>ppt_h</p:attrName>
                                        </p:attrNameLst>
                                      </p:cBhvr>
                                      <p:tavLst>
                                        <p:tav tm="0">
                                          <p:val>
                                            <p:fltVal val="0"/>
                                          </p:val>
                                        </p:tav>
                                        <p:tav tm="100000">
                                          <p:val>
                                            <p:strVal val="#ppt_h"/>
                                          </p:val>
                                        </p:tav>
                                      </p:tavLst>
                                    </p:anim>
                                    <p:anim calcmode="lin" valueType="num">
                                      <p:cBhvr>
                                        <p:cTn id="45" dur="500" fill="hold"/>
                                        <p:tgtEl>
                                          <p:spTgt spid="151"/>
                                        </p:tgtEl>
                                        <p:attrNameLst>
                                          <p:attrName>style.rotation</p:attrName>
                                        </p:attrNameLst>
                                      </p:cBhvr>
                                      <p:tavLst>
                                        <p:tav tm="0">
                                          <p:val>
                                            <p:fltVal val="360"/>
                                          </p:val>
                                        </p:tav>
                                        <p:tav tm="100000">
                                          <p:val>
                                            <p:fltVal val="0"/>
                                          </p:val>
                                        </p:tav>
                                      </p:tavLst>
                                    </p:anim>
                                    <p:animEffect transition="in" filter="fade">
                                      <p:cBhvr>
                                        <p:cTn id="46" dur="500"/>
                                        <p:tgtEl>
                                          <p:spTgt spid="151"/>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p:tgtEl>
                                          <p:spTgt spid="95"/>
                                        </p:tgtEl>
                                        <p:attrNameLst>
                                          <p:attrName>ppt_x</p:attrName>
                                        </p:attrNameLst>
                                      </p:cBhvr>
                                      <p:tavLst>
                                        <p:tav tm="0">
                                          <p:val>
                                            <p:strVal val="#ppt_x-#ppt_w*1.125000"/>
                                          </p:val>
                                        </p:tav>
                                        <p:tav tm="100000">
                                          <p:val>
                                            <p:strVal val="#ppt_x"/>
                                          </p:val>
                                        </p:tav>
                                      </p:tavLst>
                                    </p:anim>
                                    <p:animEffect transition="in" filter="wipe(right)">
                                      <p:cBhvr>
                                        <p:cTn id="50" dur="500"/>
                                        <p:tgtEl>
                                          <p:spTgt spid="95"/>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52"/>
                                        </p:tgtEl>
                                        <p:attrNameLst>
                                          <p:attrName>style.visibility</p:attrName>
                                        </p:attrNameLst>
                                      </p:cBhvr>
                                      <p:to>
                                        <p:strVal val="visible"/>
                                      </p:to>
                                    </p:set>
                                    <p:anim calcmode="lin" valueType="num">
                                      <p:cBhvr>
                                        <p:cTn id="55" dur="500" fill="hold"/>
                                        <p:tgtEl>
                                          <p:spTgt spid="152"/>
                                        </p:tgtEl>
                                        <p:attrNameLst>
                                          <p:attrName>ppt_w</p:attrName>
                                        </p:attrNameLst>
                                      </p:cBhvr>
                                      <p:tavLst>
                                        <p:tav tm="0">
                                          <p:val>
                                            <p:fltVal val="0"/>
                                          </p:val>
                                        </p:tav>
                                        <p:tav tm="100000">
                                          <p:val>
                                            <p:strVal val="#ppt_w"/>
                                          </p:val>
                                        </p:tav>
                                      </p:tavLst>
                                    </p:anim>
                                    <p:anim calcmode="lin" valueType="num">
                                      <p:cBhvr>
                                        <p:cTn id="56" dur="500" fill="hold"/>
                                        <p:tgtEl>
                                          <p:spTgt spid="152"/>
                                        </p:tgtEl>
                                        <p:attrNameLst>
                                          <p:attrName>ppt_h</p:attrName>
                                        </p:attrNameLst>
                                      </p:cBhvr>
                                      <p:tavLst>
                                        <p:tav tm="0">
                                          <p:val>
                                            <p:fltVal val="0"/>
                                          </p:val>
                                        </p:tav>
                                        <p:tav tm="100000">
                                          <p:val>
                                            <p:strVal val="#ppt_h"/>
                                          </p:val>
                                        </p:tav>
                                      </p:tavLst>
                                    </p:anim>
                                    <p:anim calcmode="lin" valueType="num">
                                      <p:cBhvr>
                                        <p:cTn id="57" dur="500" fill="hold"/>
                                        <p:tgtEl>
                                          <p:spTgt spid="152"/>
                                        </p:tgtEl>
                                        <p:attrNameLst>
                                          <p:attrName>style.rotation</p:attrName>
                                        </p:attrNameLst>
                                      </p:cBhvr>
                                      <p:tavLst>
                                        <p:tav tm="0">
                                          <p:val>
                                            <p:fltVal val="360"/>
                                          </p:val>
                                        </p:tav>
                                        <p:tav tm="100000">
                                          <p:val>
                                            <p:fltVal val="0"/>
                                          </p:val>
                                        </p:tav>
                                      </p:tavLst>
                                    </p:anim>
                                    <p:animEffect transition="in" filter="fade">
                                      <p:cBhvr>
                                        <p:cTn id="58" dur="500"/>
                                        <p:tgtEl>
                                          <p:spTgt spid="152"/>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additive="base">
                                        <p:cTn id="61" dur="500"/>
                                        <p:tgtEl>
                                          <p:spTgt spid="96"/>
                                        </p:tgtEl>
                                        <p:attrNameLst>
                                          <p:attrName>ppt_x</p:attrName>
                                        </p:attrNameLst>
                                      </p:cBhvr>
                                      <p:tavLst>
                                        <p:tav tm="0">
                                          <p:val>
                                            <p:strVal val="#ppt_x-#ppt_w*1.125000"/>
                                          </p:val>
                                        </p:tav>
                                        <p:tav tm="100000">
                                          <p:val>
                                            <p:strVal val="#ppt_x"/>
                                          </p:val>
                                        </p:tav>
                                      </p:tavLst>
                                    </p:anim>
                                    <p:animEffect transition="in" filter="wipe(right)">
                                      <p:cBhvr>
                                        <p:cTn id="62" dur="500"/>
                                        <p:tgtEl>
                                          <p:spTgt spid="96"/>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153"/>
                                        </p:tgtEl>
                                        <p:attrNameLst>
                                          <p:attrName>style.visibility</p:attrName>
                                        </p:attrNameLst>
                                      </p:cBhvr>
                                      <p:to>
                                        <p:strVal val="visible"/>
                                      </p:to>
                                    </p:set>
                                    <p:anim calcmode="lin" valueType="num">
                                      <p:cBhvr>
                                        <p:cTn id="67" dur="500" fill="hold"/>
                                        <p:tgtEl>
                                          <p:spTgt spid="153"/>
                                        </p:tgtEl>
                                        <p:attrNameLst>
                                          <p:attrName>ppt_w</p:attrName>
                                        </p:attrNameLst>
                                      </p:cBhvr>
                                      <p:tavLst>
                                        <p:tav tm="0">
                                          <p:val>
                                            <p:fltVal val="0"/>
                                          </p:val>
                                        </p:tav>
                                        <p:tav tm="100000">
                                          <p:val>
                                            <p:strVal val="#ppt_w"/>
                                          </p:val>
                                        </p:tav>
                                      </p:tavLst>
                                    </p:anim>
                                    <p:anim calcmode="lin" valueType="num">
                                      <p:cBhvr>
                                        <p:cTn id="68" dur="500" fill="hold"/>
                                        <p:tgtEl>
                                          <p:spTgt spid="153"/>
                                        </p:tgtEl>
                                        <p:attrNameLst>
                                          <p:attrName>ppt_h</p:attrName>
                                        </p:attrNameLst>
                                      </p:cBhvr>
                                      <p:tavLst>
                                        <p:tav tm="0">
                                          <p:val>
                                            <p:fltVal val="0"/>
                                          </p:val>
                                        </p:tav>
                                        <p:tav tm="100000">
                                          <p:val>
                                            <p:strVal val="#ppt_h"/>
                                          </p:val>
                                        </p:tav>
                                      </p:tavLst>
                                    </p:anim>
                                    <p:anim calcmode="lin" valueType="num">
                                      <p:cBhvr>
                                        <p:cTn id="69" dur="500" fill="hold"/>
                                        <p:tgtEl>
                                          <p:spTgt spid="153"/>
                                        </p:tgtEl>
                                        <p:attrNameLst>
                                          <p:attrName>style.rotation</p:attrName>
                                        </p:attrNameLst>
                                      </p:cBhvr>
                                      <p:tavLst>
                                        <p:tav tm="0">
                                          <p:val>
                                            <p:fltVal val="360"/>
                                          </p:val>
                                        </p:tav>
                                        <p:tav tm="100000">
                                          <p:val>
                                            <p:fltVal val="0"/>
                                          </p:val>
                                        </p:tav>
                                      </p:tavLst>
                                    </p:anim>
                                    <p:animEffect transition="in" filter="fade">
                                      <p:cBhvr>
                                        <p:cTn id="70" dur="500"/>
                                        <p:tgtEl>
                                          <p:spTgt spid="153"/>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anim calcmode="lin" valueType="num">
                                      <p:cBhvr additive="base">
                                        <p:cTn id="73" dur="500"/>
                                        <p:tgtEl>
                                          <p:spTgt spid="97"/>
                                        </p:tgtEl>
                                        <p:attrNameLst>
                                          <p:attrName>ppt_x</p:attrName>
                                        </p:attrNameLst>
                                      </p:cBhvr>
                                      <p:tavLst>
                                        <p:tav tm="0">
                                          <p:val>
                                            <p:strVal val="#ppt_x-#ppt_w*1.125000"/>
                                          </p:val>
                                        </p:tav>
                                        <p:tav tm="100000">
                                          <p:val>
                                            <p:strVal val="#ppt_x"/>
                                          </p:val>
                                        </p:tav>
                                      </p:tavLst>
                                    </p:anim>
                                    <p:animEffect transition="in" filter="wipe(right)">
                                      <p:cBhvr>
                                        <p:cTn id="7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5" grpId="0"/>
      <p:bldP spid="93" grpId="0"/>
      <p:bldP spid="96" grpId="0"/>
      <p:bldP spid="94" grpId="0"/>
      <p:bldP spid="9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normAutofit/>
          </a:bodyPr>
          <a:lstStyle/>
          <a:p>
            <a:r>
              <a:rPr lang="zh-CN" altLang="en-US" dirty="0">
                <a:latin typeface="微软雅黑" panose="020B0503020204020204" pitchFamily="34" charset="-122"/>
                <a:ea typeface="微软雅黑" panose="020B0503020204020204" pitchFamily="34" charset="-122"/>
              </a:rPr>
              <a:t>我们以</a:t>
            </a:r>
            <a:r>
              <a:rPr lang="en-US" altLang="zh-CN" dirty="0">
                <a:latin typeface="微软雅黑" panose="020B0503020204020204" pitchFamily="34" charset="-122"/>
                <a:ea typeface="微软雅黑" panose="020B0503020204020204" pitchFamily="34" charset="-122"/>
              </a:rPr>
              <a:t>S.W.O.T</a:t>
            </a:r>
            <a:r>
              <a:rPr lang="zh-CN" altLang="en-US" dirty="0">
                <a:latin typeface="微软雅黑" panose="020B0503020204020204" pitchFamily="34" charset="-122"/>
                <a:ea typeface="微软雅黑" panose="020B0503020204020204" pitchFamily="34" charset="-122"/>
              </a:rPr>
              <a:t>分析得出的市场战略</a:t>
            </a:r>
          </a:p>
        </p:txBody>
      </p:sp>
      <p:grpSp>
        <p:nvGrpSpPr>
          <p:cNvPr id="42" name="组合 41"/>
          <p:cNvGrpSpPr/>
          <p:nvPr/>
        </p:nvGrpSpPr>
        <p:grpSpPr>
          <a:xfrm>
            <a:off x="4314198" y="3184375"/>
            <a:ext cx="3606237" cy="1260000"/>
            <a:chOff x="4314198" y="2892275"/>
            <a:chExt cx="3606237" cy="1260000"/>
          </a:xfrm>
        </p:grpSpPr>
        <p:grpSp>
          <p:nvGrpSpPr>
            <p:cNvPr id="9" name="组合 8"/>
            <p:cNvGrpSpPr/>
            <p:nvPr/>
          </p:nvGrpSpPr>
          <p:grpSpPr>
            <a:xfrm>
              <a:off x="4314198" y="2892275"/>
              <a:ext cx="3606237" cy="1260000"/>
              <a:chOff x="5356419" y="3997548"/>
              <a:chExt cx="3240000" cy="1260000"/>
            </a:xfrm>
          </p:grpSpPr>
          <p:sp>
            <p:nvSpPr>
              <p:cNvPr id="25" name="矩形 24"/>
              <p:cNvSpPr/>
              <p:nvPr/>
            </p:nvSpPr>
            <p:spPr>
              <a:xfrm>
                <a:off x="5356419" y="3997548"/>
                <a:ext cx="3240000" cy="1260000"/>
              </a:xfrm>
              <a:prstGeom prst="rect">
                <a:avLst/>
              </a:prstGeom>
              <a:solidFill>
                <a:srgbClr val="64C8B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356419" y="3997548"/>
                <a:ext cx="3240000" cy="1260000"/>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44"/>
            <p:cNvSpPr/>
            <p:nvPr/>
          </p:nvSpPr>
          <p:spPr>
            <a:xfrm>
              <a:off x="4333617" y="2911054"/>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S.O</a:t>
              </a:r>
            </a:p>
            <a:p>
              <a:pPr algn="ctr">
                <a:lnSpc>
                  <a:spcPct val="150000"/>
                </a:lnSpc>
              </a:pPr>
              <a:r>
                <a:rPr lang="zh-CN" altLang="en-US" sz="1000" dirty="0">
                  <a:solidFill>
                    <a:schemeClr val="bg1"/>
                  </a:solidFill>
                  <a:latin typeface="+mn-ea"/>
                </a:rPr>
                <a:t>以邮政网络为基础，积及进入宅送市场；进入</a:t>
              </a:r>
              <a:r>
                <a:rPr lang="en-US" altLang="zh-CN" sz="1000" dirty="0">
                  <a:solidFill>
                    <a:schemeClr val="bg1"/>
                  </a:solidFill>
                  <a:latin typeface="+mn-ea"/>
                </a:rPr>
                <a:t>shopping mall</a:t>
              </a:r>
              <a:r>
                <a:rPr lang="zh-CN" altLang="en-US" sz="1000" dirty="0">
                  <a:solidFill>
                    <a:schemeClr val="bg1"/>
                  </a:solidFill>
                  <a:latin typeface="+mn-ea"/>
                </a:rPr>
                <a:t>配送市场；</a:t>
              </a:r>
              <a:r>
                <a:rPr lang="en-US" altLang="zh-CN" sz="1000" dirty="0" err="1">
                  <a:solidFill>
                    <a:schemeClr val="bg1"/>
                  </a:solidFill>
                  <a:latin typeface="+mn-ea"/>
                </a:rPr>
                <a:t>ePOST</a:t>
              </a:r>
              <a:r>
                <a:rPr lang="zh-CN" altLang="en-US" sz="1000" dirty="0">
                  <a:solidFill>
                    <a:schemeClr val="bg1"/>
                  </a:solidFill>
                  <a:latin typeface="+mn-ea"/>
                </a:rPr>
                <a:t>活性化；开发灵活运用关键技术的多样化的邮政服务</a:t>
              </a:r>
            </a:p>
          </p:txBody>
        </p:sp>
      </p:grpSp>
      <p:grpSp>
        <p:nvGrpSpPr>
          <p:cNvPr id="44" name="组合 43"/>
          <p:cNvGrpSpPr/>
          <p:nvPr/>
        </p:nvGrpSpPr>
        <p:grpSpPr>
          <a:xfrm>
            <a:off x="8023789" y="3184375"/>
            <a:ext cx="3606237" cy="1260000"/>
            <a:chOff x="8023789" y="2892275"/>
            <a:chExt cx="3606237" cy="1260000"/>
          </a:xfrm>
        </p:grpSpPr>
        <p:grpSp>
          <p:nvGrpSpPr>
            <p:cNvPr id="5" name="组合 4"/>
            <p:cNvGrpSpPr/>
            <p:nvPr/>
          </p:nvGrpSpPr>
          <p:grpSpPr>
            <a:xfrm>
              <a:off x="8023789" y="2892275"/>
              <a:ext cx="3606237" cy="1260000"/>
              <a:chOff x="7944199" y="2863700"/>
              <a:chExt cx="3240000" cy="1260000"/>
            </a:xfrm>
          </p:grpSpPr>
          <p:sp>
            <p:nvSpPr>
              <p:cNvPr id="33" name="矩形 32"/>
              <p:cNvSpPr/>
              <p:nvPr/>
            </p:nvSpPr>
            <p:spPr>
              <a:xfrm>
                <a:off x="7944199" y="2863700"/>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944199" y="2863700"/>
                <a:ext cx="3240000" cy="126000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sp>
          <p:nvSpPr>
            <p:cNvPr id="46" name="矩形 45"/>
            <p:cNvSpPr/>
            <p:nvPr/>
          </p:nvSpPr>
          <p:spPr>
            <a:xfrm>
              <a:off x="8034391" y="2911054"/>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W.O</a:t>
              </a:r>
            </a:p>
            <a:p>
              <a:pPr algn="ctr">
                <a:lnSpc>
                  <a:spcPct val="150000"/>
                </a:lnSpc>
              </a:pPr>
              <a:r>
                <a:rPr lang="zh-CN" altLang="en-US" sz="1000" dirty="0">
                  <a:solidFill>
                    <a:schemeClr val="bg1"/>
                  </a:solidFill>
                  <a:latin typeface="+mn-ea"/>
                </a:rPr>
                <a:t>构成邮寄包裹专门组织；过实物与信息的统一化进行实时的追踪（</a:t>
              </a:r>
              <a:r>
                <a:rPr lang="en-US" altLang="zh-CN" sz="1000" dirty="0">
                  <a:solidFill>
                    <a:schemeClr val="bg1"/>
                  </a:solidFill>
                  <a:latin typeface="+mn-ea"/>
                </a:rPr>
                <a:t>Track &amp; Trace</a:t>
              </a:r>
              <a:r>
                <a:rPr lang="zh-CN" altLang="en-US" sz="1000" dirty="0">
                  <a:solidFill>
                    <a:schemeClr val="bg1"/>
                  </a:solidFill>
                  <a:latin typeface="+mn-ea"/>
                </a:rPr>
                <a:t>）及物流控制；将增值服务及一般服务差别化的价格体系的制定及服务内容的再整理</a:t>
              </a:r>
            </a:p>
          </p:txBody>
        </p:sp>
      </p:grpSp>
      <p:grpSp>
        <p:nvGrpSpPr>
          <p:cNvPr id="41" name="组合 40"/>
          <p:cNvGrpSpPr/>
          <p:nvPr/>
        </p:nvGrpSpPr>
        <p:grpSpPr>
          <a:xfrm>
            <a:off x="4314198" y="4540370"/>
            <a:ext cx="3606237" cy="1280368"/>
            <a:chOff x="4314198" y="4248270"/>
            <a:chExt cx="3606237" cy="1280368"/>
          </a:xfrm>
        </p:grpSpPr>
        <p:grpSp>
          <p:nvGrpSpPr>
            <p:cNvPr id="8" name="组合 7"/>
            <p:cNvGrpSpPr/>
            <p:nvPr/>
          </p:nvGrpSpPr>
          <p:grpSpPr>
            <a:xfrm>
              <a:off x="4314198" y="4268638"/>
              <a:ext cx="3606237" cy="1260000"/>
              <a:chOff x="4502171" y="5496617"/>
              <a:chExt cx="3240000" cy="1260000"/>
            </a:xfrm>
          </p:grpSpPr>
          <p:sp>
            <p:nvSpPr>
              <p:cNvPr id="35" name="矩形 34"/>
              <p:cNvSpPr/>
              <p:nvPr/>
            </p:nvSpPr>
            <p:spPr>
              <a:xfrm>
                <a:off x="4502171" y="5496617"/>
                <a:ext cx="3240000" cy="1260000"/>
              </a:xfrm>
              <a:prstGeom prst="rect">
                <a:avLst/>
              </a:prstGeom>
              <a:solidFill>
                <a:srgbClr val="64C8B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502171" y="5496617"/>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4333617" y="4248270"/>
              <a:ext cx="3567399" cy="118800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S.T</a:t>
              </a:r>
            </a:p>
            <a:p>
              <a:pPr algn="ctr">
                <a:lnSpc>
                  <a:spcPct val="150000"/>
                </a:lnSpc>
              </a:pPr>
              <a:r>
                <a:rPr lang="zh-CN" altLang="en-US" sz="1000" dirty="0">
                  <a:solidFill>
                    <a:schemeClr val="bg1"/>
                  </a:solidFill>
                  <a:latin typeface="+mn-ea"/>
                </a:rPr>
                <a:t>灵活运用范围宽广的邮政物流网络，树立积极的市场战略；通过与全球性的物流企业进行战略联盟；提高国外邮件的收益性及服务；为了确保企业顾客，树立积极的市场战略</a:t>
              </a:r>
            </a:p>
          </p:txBody>
        </p:sp>
      </p:grpSp>
      <p:grpSp>
        <p:nvGrpSpPr>
          <p:cNvPr id="43" name="组合 42"/>
          <p:cNvGrpSpPr/>
          <p:nvPr/>
        </p:nvGrpSpPr>
        <p:grpSpPr>
          <a:xfrm>
            <a:off x="8023789" y="4560738"/>
            <a:ext cx="3606237" cy="1260000"/>
            <a:chOff x="8023789" y="4268638"/>
            <a:chExt cx="3606237" cy="1260000"/>
          </a:xfrm>
        </p:grpSpPr>
        <p:grpSp>
          <p:nvGrpSpPr>
            <p:cNvPr id="6" name="组合 5"/>
            <p:cNvGrpSpPr/>
            <p:nvPr/>
          </p:nvGrpSpPr>
          <p:grpSpPr>
            <a:xfrm>
              <a:off x="8023789" y="4268638"/>
              <a:ext cx="3606237" cy="1260000"/>
              <a:chOff x="7944199" y="5433958"/>
              <a:chExt cx="3240000" cy="1260000"/>
            </a:xfrm>
          </p:grpSpPr>
          <p:sp>
            <p:nvSpPr>
              <p:cNvPr id="37" name="矩形 36"/>
              <p:cNvSpPr/>
              <p:nvPr/>
            </p:nvSpPr>
            <p:spPr>
              <a:xfrm>
                <a:off x="7944199" y="5433958"/>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944199" y="5433958"/>
                <a:ext cx="3240000" cy="126000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sp>
          <p:nvSpPr>
            <p:cNvPr id="48" name="矩形 47"/>
            <p:cNvSpPr/>
            <p:nvPr/>
          </p:nvSpPr>
          <p:spPr>
            <a:xfrm>
              <a:off x="8034391" y="4293888"/>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W.T</a:t>
              </a:r>
            </a:p>
            <a:p>
              <a:pPr algn="ctr">
                <a:lnSpc>
                  <a:spcPct val="150000"/>
                </a:lnSpc>
              </a:pPr>
              <a:r>
                <a:rPr lang="zh-CN" altLang="en-US" sz="1000" dirty="0">
                  <a:solidFill>
                    <a:schemeClr val="bg1"/>
                  </a:solidFill>
                  <a:latin typeface="+mn-ea"/>
                </a:rPr>
                <a:t>根据服务的特性，对包裹详情单与包裹运送网分别运营；对已经确定的邮政物流运营提高效率（</a:t>
              </a:r>
              <a:r>
                <a:rPr lang="en-US" altLang="zh-CN" sz="1000" dirty="0">
                  <a:solidFill>
                    <a:schemeClr val="bg1"/>
                  </a:solidFill>
                  <a:latin typeface="+mn-ea"/>
                </a:rPr>
                <a:t>BPR</a:t>
              </a:r>
              <a:r>
                <a:rPr lang="zh-CN" altLang="en-US" sz="1000" dirty="0">
                  <a:solidFill>
                    <a:schemeClr val="bg1"/>
                  </a:solidFill>
                  <a:latin typeface="+mn-ea"/>
                </a:rPr>
                <a:t>），由此提高市场竞争力</a:t>
              </a:r>
            </a:p>
          </p:txBody>
        </p:sp>
      </p:grpSp>
      <p:grpSp>
        <p:nvGrpSpPr>
          <p:cNvPr id="23" name="组合 22"/>
          <p:cNvGrpSpPr/>
          <p:nvPr/>
        </p:nvGrpSpPr>
        <p:grpSpPr>
          <a:xfrm>
            <a:off x="8023789" y="1836588"/>
            <a:ext cx="3606237" cy="1260000"/>
            <a:chOff x="8023789" y="1544488"/>
            <a:chExt cx="3606237" cy="1260000"/>
          </a:xfrm>
        </p:grpSpPr>
        <p:sp>
          <p:nvSpPr>
            <p:cNvPr id="21" name="矩形 20"/>
            <p:cNvSpPr/>
            <p:nvPr/>
          </p:nvSpPr>
          <p:spPr>
            <a:xfrm>
              <a:off x="8023789" y="1544488"/>
              <a:ext cx="3606237"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043208" y="1572493"/>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WEAKNESSES</a:t>
              </a:r>
              <a:r>
                <a:rPr lang="zh-CN" altLang="en-US" sz="1400" dirty="0">
                  <a:solidFill>
                    <a:schemeClr val="bg1"/>
                  </a:solidFill>
                  <a:latin typeface="+mj-ea"/>
                  <a:ea typeface="+mj-ea"/>
                </a:rPr>
                <a:t>（劣势）</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上门取件相关人力及车辆不足；市场有物流专家不足；组织、预算、费用等方面的灵活性不足；包裹破损的可能性很大；追踪查询服务不够完善</a:t>
              </a:r>
              <a:endParaRPr lang="en-US" altLang="zh-CN" sz="1000" dirty="0">
                <a:solidFill>
                  <a:schemeClr val="bg1"/>
                </a:solidFill>
                <a:latin typeface="+mn-ea"/>
              </a:endParaRPr>
            </a:p>
          </p:txBody>
        </p:sp>
      </p:grpSp>
      <p:grpSp>
        <p:nvGrpSpPr>
          <p:cNvPr id="40" name="组合 39"/>
          <p:cNvGrpSpPr/>
          <p:nvPr/>
        </p:nvGrpSpPr>
        <p:grpSpPr>
          <a:xfrm>
            <a:off x="614316" y="4560738"/>
            <a:ext cx="3606237" cy="1260000"/>
            <a:chOff x="614316" y="4268638"/>
            <a:chExt cx="3606237" cy="1260000"/>
          </a:xfrm>
        </p:grpSpPr>
        <p:sp>
          <p:nvSpPr>
            <p:cNvPr id="31" name="矩形 30"/>
            <p:cNvSpPr/>
            <p:nvPr/>
          </p:nvSpPr>
          <p:spPr>
            <a:xfrm>
              <a:off x="614316" y="4268638"/>
              <a:ext cx="3606237" cy="12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3735" y="4296643"/>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THREATSS</a:t>
              </a:r>
              <a:r>
                <a:rPr lang="zh-CN" altLang="en-US" sz="1400" dirty="0">
                  <a:solidFill>
                    <a:schemeClr val="bg1"/>
                  </a:solidFill>
                  <a:latin typeface="+mj-ea"/>
                  <a:ea typeface="+mj-ea"/>
                </a:rPr>
                <a:t>（风险）</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通信技术发展后，对邮政的需求可能减少；现在宅送企业的设备挨次及代理增多；</a:t>
              </a:r>
              <a:r>
                <a:rPr lang="en-US" altLang="zh-CN" sz="1000" dirty="0">
                  <a:solidFill>
                    <a:schemeClr val="bg1"/>
                  </a:solidFill>
                  <a:latin typeface="+mn-ea"/>
                </a:rPr>
                <a:t>WTO</a:t>
              </a:r>
              <a:r>
                <a:rPr lang="zh-CN" altLang="en-US" sz="1000" dirty="0">
                  <a:solidFill>
                    <a:schemeClr val="bg1"/>
                  </a:solidFill>
                  <a:latin typeface="+mn-ea"/>
                </a:rPr>
                <a:t>邮政服务市场开放的压力；国外宅送企业进入国内市场</a:t>
              </a:r>
              <a:endParaRPr lang="en-US" altLang="zh-CN" sz="1000" dirty="0">
                <a:solidFill>
                  <a:schemeClr val="bg1"/>
                </a:solidFill>
                <a:latin typeface="+mn-ea"/>
              </a:endParaRPr>
            </a:p>
          </p:txBody>
        </p:sp>
      </p:grpSp>
      <p:grpSp>
        <p:nvGrpSpPr>
          <p:cNvPr id="20" name="组合 19"/>
          <p:cNvGrpSpPr/>
          <p:nvPr/>
        </p:nvGrpSpPr>
        <p:grpSpPr>
          <a:xfrm>
            <a:off x="4314198" y="1826493"/>
            <a:ext cx="3606237" cy="1260000"/>
            <a:chOff x="4314198" y="1534393"/>
            <a:chExt cx="3606237" cy="1260000"/>
          </a:xfrm>
        </p:grpSpPr>
        <p:sp>
          <p:nvSpPr>
            <p:cNvPr id="3" name="矩形 2"/>
            <p:cNvSpPr/>
            <p:nvPr/>
          </p:nvSpPr>
          <p:spPr>
            <a:xfrm>
              <a:off x="4314198" y="1534393"/>
              <a:ext cx="3606237"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333617" y="1562398"/>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STRENGHTS</a:t>
              </a:r>
              <a:r>
                <a:rPr lang="zh-CN" altLang="en-US" sz="1400" dirty="0">
                  <a:solidFill>
                    <a:schemeClr val="bg1"/>
                  </a:solidFill>
                  <a:latin typeface="+mj-ea"/>
                  <a:ea typeface="+mj-ea"/>
                </a:rPr>
                <a:t>（优势）</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作为国家机关，拥有公众的信任；顾客对邮政服务的高度新近感与信任感；拥有全国范围的物流网；具有众多的人力资源；具有创造邮政 </a:t>
              </a:r>
              <a:r>
                <a:rPr lang="en-US" altLang="zh-CN" sz="1000" dirty="0">
                  <a:solidFill>
                    <a:schemeClr val="bg1"/>
                  </a:solidFill>
                  <a:latin typeface="+mn-ea"/>
                </a:rPr>
                <a:t>/ </a:t>
              </a:r>
              <a:r>
                <a:rPr lang="zh-CN" altLang="en-US" sz="1000" dirty="0">
                  <a:solidFill>
                    <a:schemeClr val="bg1"/>
                  </a:solidFill>
                  <a:latin typeface="+mn-ea"/>
                </a:rPr>
                <a:t>金融的可能性</a:t>
              </a:r>
              <a:endParaRPr lang="en-US" altLang="zh-CN" sz="1000" dirty="0">
                <a:solidFill>
                  <a:schemeClr val="bg1"/>
                </a:solidFill>
                <a:latin typeface="+mn-ea"/>
              </a:endParaRPr>
            </a:p>
          </p:txBody>
        </p:sp>
      </p:grpSp>
      <p:grpSp>
        <p:nvGrpSpPr>
          <p:cNvPr id="39" name="组合 38"/>
          <p:cNvGrpSpPr/>
          <p:nvPr/>
        </p:nvGrpSpPr>
        <p:grpSpPr>
          <a:xfrm>
            <a:off x="614316" y="3184375"/>
            <a:ext cx="3606237" cy="1260000"/>
            <a:chOff x="614316" y="2892275"/>
            <a:chExt cx="3606237" cy="1260000"/>
          </a:xfrm>
        </p:grpSpPr>
        <p:sp>
          <p:nvSpPr>
            <p:cNvPr id="27" name="矩形 26"/>
            <p:cNvSpPr/>
            <p:nvPr/>
          </p:nvSpPr>
          <p:spPr>
            <a:xfrm>
              <a:off x="614316" y="2892275"/>
              <a:ext cx="3606237" cy="12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3735" y="2920280"/>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OPPORTUNITIES</a:t>
              </a:r>
              <a:r>
                <a:rPr lang="zh-CN" altLang="en-US" sz="1400" dirty="0">
                  <a:solidFill>
                    <a:schemeClr val="bg1"/>
                  </a:solidFill>
                  <a:latin typeface="+mj-ea"/>
                  <a:ea typeface="+mj-ea"/>
                </a:rPr>
                <a:t>（机会）</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随着电子商务的普及，对寄件需求增加（年平均增加</a:t>
              </a:r>
              <a:r>
                <a:rPr lang="en-US" altLang="zh-CN" sz="1000" dirty="0">
                  <a:solidFill>
                    <a:schemeClr val="bg1"/>
                  </a:solidFill>
                  <a:latin typeface="+mn-ea"/>
                </a:rPr>
                <a:t>38%</a:t>
              </a:r>
              <a:r>
                <a:rPr lang="zh-CN" altLang="en-US" sz="1000" dirty="0">
                  <a:solidFill>
                    <a:schemeClr val="bg1"/>
                  </a:solidFill>
                  <a:latin typeface="+mn-ea"/>
                </a:rPr>
                <a:t>）；能够确保应对市场开放的事业自由度；物流及</a:t>
              </a:r>
              <a:r>
                <a:rPr lang="en-US" altLang="zh-CN" sz="1000" dirty="0">
                  <a:solidFill>
                    <a:schemeClr val="bg1"/>
                  </a:solidFill>
                  <a:latin typeface="+mn-ea"/>
                </a:rPr>
                <a:t>IT</a:t>
              </a:r>
              <a:r>
                <a:rPr lang="zh-CN" altLang="en-US" sz="1000" dirty="0">
                  <a:solidFill>
                    <a:schemeClr val="bg1"/>
                  </a:solidFill>
                  <a:latin typeface="+mn-ea"/>
                </a:rPr>
                <a:t>等关键技术的飞跃性的发展</a:t>
              </a:r>
              <a:endParaRPr lang="en-US" altLang="zh-CN" sz="1000" dirty="0">
                <a:solidFill>
                  <a:schemeClr val="bg1"/>
                </a:solidFill>
                <a:latin typeface="+mn-ea"/>
              </a:endParaRPr>
            </a:p>
          </p:txBody>
        </p:sp>
      </p:grpSp>
      <p:grpSp>
        <p:nvGrpSpPr>
          <p:cNvPr id="14" name="组合 13"/>
          <p:cNvGrpSpPr/>
          <p:nvPr/>
        </p:nvGrpSpPr>
        <p:grpSpPr>
          <a:xfrm>
            <a:off x="614316" y="1826493"/>
            <a:ext cx="3606237" cy="1260000"/>
            <a:chOff x="614316" y="1534393"/>
            <a:chExt cx="3606237" cy="1260000"/>
          </a:xfrm>
        </p:grpSpPr>
        <p:sp>
          <p:nvSpPr>
            <p:cNvPr id="22" name="矩形 21"/>
            <p:cNvSpPr/>
            <p:nvPr/>
          </p:nvSpPr>
          <p:spPr>
            <a:xfrm>
              <a:off x="614316" y="1534393"/>
              <a:ext cx="3606237"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14316" y="1544488"/>
              <a:ext cx="3606237" cy="124990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989302" y="1821417"/>
              <a:ext cx="1107997" cy="369332"/>
            </a:xfrm>
            <a:prstGeom prst="rect">
              <a:avLst/>
            </a:prstGeom>
          </p:spPr>
          <p:txBody>
            <a:bodyPr wrap="none">
              <a:spAutoFit/>
            </a:bodyPr>
            <a:lstStyle/>
            <a:p>
              <a:pPr algn="ctr">
                <a:defRPr/>
              </a:pPr>
              <a:r>
                <a:rPr lang="zh-CN" altLang="en-US" dirty="0">
                  <a:solidFill>
                    <a:schemeClr val="bg1"/>
                  </a:solidFill>
                  <a:latin typeface="+mj-ea"/>
                  <a:ea typeface="+mj-ea"/>
                </a:rPr>
                <a:t>内部能力</a:t>
              </a:r>
              <a:endParaRPr lang="en-US" altLang="zh-CN" dirty="0">
                <a:solidFill>
                  <a:schemeClr val="bg1"/>
                </a:solidFill>
                <a:latin typeface="+mj-ea"/>
                <a:ea typeface="+mj-ea"/>
              </a:endParaRPr>
            </a:p>
          </p:txBody>
        </p:sp>
        <p:sp>
          <p:nvSpPr>
            <p:cNvPr id="53" name="矩形 52"/>
            <p:cNvSpPr/>
            <p:nvPr/>
          </p:nvSpPr>
          <p:spPr>
            <a:xfrm>
              <a:off x="931903" y="2233472"/>
              <a:ext cx="1107996" cy="369332"/>
            </a:xfrm>
            <a:prstGeom prst="rect">
              <a:avLst/>
            </a:prstGeom>
          </p:spPr>
          <p:txBody>
            <a:bodyPr wrap="none">
              <a:spAutoFit/>
            </a:bodyPr>
            <a:lstStyle/>
            <a:p>
              <a:pPr algn="ctr">
                <a:defRPr/>
              </a:pPr>
              <a:r>
                <a:rPr lang="zh-CN" altLang="en-US" dirty="0">
                  <a:solidFill>
                    <a:schemeClr val="bg1"/>
                  </a:solidFill>
                  <a:latin typeface="+mj-ea"/>
                  <a:ea typeface="+mj-ea"/>
                </a:rPr>
                <a:t>外部因素</a:t>
              </a:r>
              <a:endParaRPr lang="en-US" altLang="zh-CN" dirty="0">
                <a:solidFill>
                  <a:schemeClr val="bg1"/>
                </a:solidFill>
                <a:latin typeface="+mj-ea"/>
                <a:ea typeface="+mj-ea"/>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ppt_x</p:attrName>
                                        </p:attrNameLst>
                                      </p:cBhvr>
                                      <p:tavLst>
                                        <p:tav tm="0">
                                          <p:val>
                                            <p:strVal val="#ppt_x-#ppt_w*1.125000"/>
                                          </p:val>
                                        </p:tav>
                                        <p:tav tm="100000">
                                          <p:val>
                                            <p:strVal val="#ppt_x"/>
                                          </p:val>
                                        </p:tav>
                                      </p:tavLst>
                                    </p:anim>
                                    <p:animEffect transition="in" filter="wipe(right)">
                                      <p:cBhvr>
                                        <p:cTn id="16" dur="500"/>
                                        <p:tgtEl>
                                          <p:spTgt spid="20"/>
                                        </p:tgtEl>
                                      </p:cBhvr>
                                    </p:animEffect>
                                  </p:childTnLst>
                                </p:cTn>
                              </p:par>
                              <p:par>
                                <p:cTn id="17" presetID="12" presetClass="entr" presetSubtype="1"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ppt_y</p:attrName>
                                        </p:attrNameLst>
                                      </p:cBhvr>
                                      <p:tavLst>
                                        <p:tav tm="0">
                                          <p:val>
                                            <p:strVal val="#ppt_y-#ppt_h*1.125000"/>
                                          </p:val>
                                        </p:tav>
                                        <p:tav tm="100000">
                                          <p:val>
                                            <p:strVal val="#ppt_y"/>
                                          </p:val>
                                        </p:tav>
                                      </p:tavLst>
                                    </p:anim>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ppt_x</p:attrName>
                                        </p:attrNameLst>
                                      </p:cBhvr>
                                      <p:tavLst>
                                        <p:tav tm="0">
                                          <p:val>
                                            <p:strVal val="#ppt_x-#ppt_w*1.125000"/>
                                          </p:val>
                                        </p:tav>
                                        <p:tav tm="100000">
                                          <p:val>
                                            <p:strVal val="#ppt_x"/>
                                          </p:val>
                                        </p:tav>
                                      </p:tavLst>
                                    </p:anim>
                                    <p:animEffect transition="in" filter="wipe(right)">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p:tgtEl>
                                          <p:spTgt spid="40"/>
                                        </p:tgtEl>
                                        <p:attrNameLst>
                                          <p:attrName>ppt_y</p:attrName>
                                        </p:attrNameLst>
                                      </p:cBhvr>
                                      <p:tavLst>
                                        <p:tav tm="0">
                                          <p:val>
                                            <p:strVal val="#ppt_y-#ppt_h*1.125000"/>
                                          </p:val>
                                        </p:tav>
                                        <p:tav tm="100000">
                                          <p:val>
                                            <p:strVal val="#ppt_y"/>
                                          </p:val>
                                        </p:tav>
                                      </p:tavLst>
                                    </p:anim>
                                    <p:animEffect transition="in" filter="wipe(down)">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我们的市场开发策略</a:t>
            </a:r>
          </a:p>
        </p:txBody>
      </p:sp>
      <p:sp>
        <p:nvSpPr>
          <p:cNvPr id="4" name="灯片编号占位符 3"/>
          <p:cNvSpPr>
            <a:spLocks noGrp="1"/>
          </p:cNvSpPr>
          <p:nvPr>
            <p:ph type="sldNum" sz="quarter" idx="12"/>
          </p:nvPr>
        </p:nvSpPr>
        <p:spPr/>
        <p:txBody>
          <a:bodyPr/>
          <a:lstStyle/>
          <a:p>
            <a:fld id="{18AF668F-848C-4CC0-8143-F2E483CC7783}" type="slidenum">
              <a:rPr lang="zh-CN" altLang="en-US" smtClean="0"/>
              <a:t>31</a:t>
            </a:fld>
            <a:endParaRPr lang="zh-CN" altLang="en-US"/>
          </a:p>
        </p:txBody>
      </p:sp>
      <p:grpSp>
        <p:nvGrpSpPr>
          <p:cNvPr id="5" name="组合 4"/>
          <p:cNvGrpSpPr/>
          <p:nvPr/>
        </p:nvGrpSpPr>
        <p:grpSpPr>
          <a:xfrm>
            <a:off x="3964557" y="3351209"/>
            <a:ext cx="937070" cy="1225734"/>
            <a:chOff x="8117457" y="788000"/>
            <a:chExt cx="937070" cy="1225734"/>
          </a:xfrm>
        </p:grpSpPr>
        <p:sp>
          <p:nvSpPr>
            <p:cNvPr id="6" name="Freeform 5"/>
            <p:cNvSpPr/>
            <p:nvPr/>
          </p:nvSpPr>
          <p:spPr bwMode="auto">
            <a:xfrm>
              <a:off x="8117457" y="788000"/>
              <a:ext cx="615768" cy="1225734"/>
            </a:xfrm>
            <a:custGeom>
              <a:avLst/>
              <a:gdLst>
                <a:gd name="T0" fmla="*/ 313 w 849"/>
                <a:gd name="T1" fmla="*/ 0 h 1690"/>
                <a:gd name="T2" fmla="*/ 0 w 849"/>
                <a:gd name="T3" fmla="*/ 0 h 1690"/>
                <a:gd name="T4" fmla="*/ 0 w 849"/>
                <a:gd name="T5" fmla="*/ 231 h 1690"/>
                <a:gd name="T6" fmla="*/ 390 w 849"/>
                <a:gd name="T7" fmla="*/ 846 h 1690"/>
                <a:gd name="T8" fmla="*/ 0 w 849"/>
                <a:gd name="T9" fmla="*/ 1459 h 1690"/>
                <a:gd name="T10" fmla="*/ 0 w 849"/>
                <a:gd name="T11" fmla="*/ 1690 h 1690"/>
                <a:gd name="T12" fmla="*/ 313 w 849"/>
                <a:gd name="T13" fmla="*/ 1690 h 1690"/>
                <a:gd name="T14" fmla="*/ 849 w 849"/>
                <a:gd name="T15" fmla="*/ 846 h 1690"/>
                <a:gd name="T16" fmla="*/ 313 w 849"/>
                <a:gd name="T17"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1690">
                  <a:moveTo>
                    <a:pt x="313" y="0"/>
                  </a:moveTo>
                  <a:lnTo>
                    <a:pt x="0" y="0"/>
                  </a:lnTo>
                  <a:lnTo>
                    <a:pt x="0" y="231"/>
                  </a:lnTo>
                  <a:lnTo>
                    <a:pt x="390" y="846"/>
                  </a:lnTo>
                  <a:lnTo>
                    <a:pt x="0" y="1459"/>
                  </a:lnTo>
                  <a:lnTo>
                    <a:pt x="0" y="1690"/>
                  </a:lnTo>
                  <a:lnTo>
                    <a:pt x="313" y="1690"/>
                  </a:lnTo>
                  <a:lnTo>
                    <a:pt x="849" y="846"/>
                  </a:lnTo>
                  <a:lnTo>
                    <a:pt x="313" y="0"/>
                  </a:lnTo>
                  <a:close/>
                </a:path>
              </a:pathLst>
            </a:custGeom>
            <a:solidFill>
              <a:schemeClr val="tx2"/>
            </a:solidFill>
            <a:ln>
              <a:noFill/>
            </a:ln>
          </p:spPr>
          <p:txBody>
            <a:bodyPr vert="horz" wrap="square" lIns="91440" tIns="45720" rIns="91440" bIns="45720" numCol="1" anchor="t" anchorCtr="0" compatLnSpc="1"/>
            <a:lstStyle/>
            <a:p>
              <a:endParaRPr lang="zh-CN" altLang="en-US">
                <a:latin typeface="+mn-ea"/>
              </a:endParaRPr>
            </a:p>
          </p:txBody>
        </p:sp>
        <p:sp>
          <p:nvSpPr>
            <p:cNvPr id="7" name="Freeform 6"/>
            <p:cNvSpPr/>
            <p:nvPr/>
          </p:nvSpPr>
          <p:spPr bwMode="auto">
            <a:xfrm>
              <a:off x="8117457" y="788000"/>
              <a:ext cx="937070" cy="1225734"/>
            </a:xfrm>
            <a:custGeom>
              <a:avLst/>
              <a:gdLst>
                <a:gd name="T0" fmla="*/ 756 w 1292"/>
                <a:gd name="T1" fmla="*/ 0 h 1690"/>
                <a:gd name="T2" fmla="*/ 0 w 1292"/>
                <a:gd name="T3" fmla="*/ 0 h 1690"/>
                <a:gd name="T4" fmla="*/ 536 w 1292"/>
                <a:gd name="T5" fmla="*/ 846 h 1690"/>
                <a:gd name="T6" fmla="*/ 0 w 1292"/>
                <a:gd name="T7" fmla="*/ 1690 h 1690"/>
                <a:gd name="T8" fmla="*/ 756 w 1292"/>
                <a:gd name="T9" fmla="*/ 1690 h 1690"/>
                <a:gd name="T10" fmla="*/ 1292 w 1292"/>
                <a:gd name="T11" fmla="*/ 846 h 1690"/>
                <a:gd name="T12" fmla="*/ 756 w 1292"/>
                <a:gd name="T13" fmla="*/ 0 h 1690"/>
              </a:gdLst>
              <a:ahLst/>
              <a:cxnLst>
                <a:cxn ang="0">
                  <a:pos x="T0" y="T1"/>
                </a:cxn>
                <a:cxn ang="0">
                  <a:pos x="T2" y="T3"/>
                </a:cxn>
                <a:cxn ang="0">
                  <a:pos x="T4" y="T5"/>
                </a:cxn>
                <a:cxn ang="0">
                  <a:pos x="T6" y="T7"/>
                </a:cxn>
                <a:cxn ang="0">
                  <a:pos x="T8" y="T9"/>
                </a:cxn>
                <a:cxn ang="0">
                  <a:pos x="T10" y="T11"/>
                </a:cxn>
                <a:cxn ang="0">
                  <a:pos x="T12" y="T13"/>
                </a:cxn>
              </a:cxnLst>
              <a:rect l="0" t="0" r="r" b="b"/>
              <a:pathLst>
                <a:path w="1292" h="1690">
                  <a:moveTo>
                    <a:pt x="756" y="0"/>
                  </a:moveTo>
                  <a:lnTo>
                    <a:pt x="0" y="0"/>
                  </a:lnTo>
                  <a:lnTo>
                    <a:pt x="536" y="846"/>
                  </a:lnTo>
                  <a:lnTo>
                    <a:pt x="0" y="1690"/>
                  </a:lnTo>
                  <a:lnTo>
                    <a:pt x="756" y="1690"/>
                  </a:lnTo>
                  <a:lnTo>
                    <a:pt x="1292" y="846"/>
                  </a:lnTo>
                  <a:lnTo>
                    <a:pt x="756" y="0"/>
                  </a:lnTo>
                  <a:close/>
                </a:path>
              </a:pathLst>
            </a:custGeom>
            <a:solidFill>
              <a:schemeClr val="accent5"/>
            </a:solidFill>
            <a:ln>
              <a:noFill/>
            </a:ln>
          </p:spPr>
          <p:txBody>
            <a:bodyPr vert="horz" wrap="square" lIns="91440" tIns="45720" rIns="91440" bIns="45720" numCol="1" anchor="t" anchorCtr="0" compatLnSpc="1"/>
            <a:lstStyle/>
            <a:p>
              <a:endParaRPr lang="zh-CN" altLang="en-US">
                <a:latin typeface="+mn-ea"/>
              </a:endParaRPr>
            </a:p>
          </p:txBody>
        </p:sp>
      </p:grpSp>
      <p:grpSp>
        <p:nvGrpSpPr>
          <p:cNvPr id="8" name="组合 7"/>
          <p:cNvGrpSpPr/>
          <p:nvPr/>
        </p:nvGrpSpPr>
        <p:grpSpPr>
          <a:xfrm>
            <a:off x="4457027" y="3116941"/>
            <a:ext cx="1097359" cy="1694269"/>
            <a:chOff x="8609927" y="553732"/>
            <a:chExt cx="1097359" cy="1694269"/>
          </a:xfrm>
        </p:grpSpPr>
        <p:sp>
          <p:nvSpPr>
            <p:cNvPr id="9" name="Freeform 7"/>
            <p:cNvSpPr/>
            <p:nvPr/>
          </p:nvSpPr>
          <p:spPr bwMode="auto">
            <a:xfrm>
              <a:off x="8609927" y="553732"/>
              <a:ext cx="852212" cy="1694269"/>
            </a:xfrm>
            <a:custGeom>
              <a:avLst/>
              <a:gdLst>
                <a:gd name="T0" fmla="*/ 435 w 1175"/>
                <a:gd name="T1" fmla="*/ 0 h 2336"/>
                <a:gd name="T2" fmla="*/ 0 w 1175"/>
                <a:gd name="T3" fmla="*/ 0 h 2336"/>
                <a:gd name="T4" fmla="*/ 0 w 1175"/>
                <a:gd name="T5" fmla="*/ 319 h 2336"/>
                <a:gd name="T6" fmla="*/ 538 w 1175"/>
                <a:gd name="T7" fmla="*/ 1169 h 2336"/>
                <a:gd name="T8" fmla="*/ 0 w 1175"/>
                <a:gd name="T9" fmla="*/ 2017 h 2336"/>
                <a:gd name="T10" fmla="*/ 0 w 1175"/>
                <a:gd name="T11" fmla="*/ 2336 h 2336"/>
                <a:gd name="T12" fmla="*/ 435 w 1175"/>
                <a:gd name="T13" fmla="*/ 2336 h 2336"/>
                <a:gd name="T14" fmla="*/ 1175 w 1175"/>
                <a:gd name="T15" fmla="*/ 1169 h 2336"/>
                <a:gd name="T16" fmla="*/ 435 w 1175"/>
                <a:gd name="T17" fmla="*/ 0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5" h="2336">
                  <a:moveTo>
                    <a:pt x="435" y="0"/>
                  </a:moveTo>
                  <a:lnTo>
                    <a:pt x="0" y="0"/>
                  </a:lnTo>
                  <a:lnTo>
                    <a:pt x="0" y="319"/>
                  </a:lnTo>
                  <a:lnTo>
                    <a:pt x="538" y="1169"/>
                  </a:lnTo>
                  <a:lnTo>
                    <a:pt x="0" y="2017"/>
                  </a:lnTo>
                  <a:lnTo>
                    <a:pt x="0" y="2336"/>
                  </a:lnTo>
                  <a:lnTo>
                    <a:pt x="435" y="2336"/>
                  </a:lnTo>
                  <a:lnTo>
                    <a:pt x="1175" y="1169"/>
                  </a:lnTo>
                  <a:lnTo>
                    <a:pt x="435" y="0"/>
                  </a:lnTo>
                  <a:close/>
                </a:path>
              </a:pathLst>
            </a:custGeom>
            <a:solidFill>
              <a:schemeClr val="tx2"/>
            </a:solidFill>
            <a:ln>
              <a:noFill/>
            </a:ln>
          </p:spPr>
          <p:txBody>
            <a:bodyPr vert="horz" wrap="square" lIns="91440" tIns="45720" rIns="91440" bIns="45720" numCol="1" anchor="t" anchorCtr="0" compatLnSpc="1"/>
            <a:lstStyle/>
            <a:p>
              <a:endParaRPr lang="zh-CN" altLang="en-US">
                <a:latin typeface="+mn-ea"/>
              </a:endParaRPr>
            </a:p>
          </p:txBody>
        </p:sp>
        <p:sp>
          <p:nvSpPr>
            <p:cNvPr id="10" name="Freeform 8"/>
            <p:cNvSpPr/>
            <p:nvPr/>
          </p:nvSpPr>
          <p:spPr bwMode="auto">
            <a:xfrm>
              <a:off x="8609927" y="553732"/>
              <a:ext cx="1097359" cy="1694269"/>
            </a:xfrm>
            <a:custGeom>
              <a:avLst/>
              <a:gdLst>
                <a:gd name="T0" fmla="*/ 771 w 1513"/>
                <a:gd name="T1" fmla="*/ 0 h 2336"/>
                <a:gd name="T2" fmla="*/ 0 w 1513"/>
                <a:gd name="T3" fmla="*/ 0 h 2336"/>
                <a:gd name="T4" fmla="*/ 742 w 1513"/>
                <a:gd name="T5" fmla="*/ 1169 h 2336"/>
                <a:gd name="T6" fmla="*/ 0 w 1513"/>
                <a:gd name="T7" fmla="*/ 2336 h 2336"/>
                <a:gd name="T8" fmla="*/ 771 w 1513"/>
                <a:gd name="T9" fmla="*/ 2336 h 2336"/>
                <a:gd name="T10" fmla="*/ 1513 w 1513"/>
                <a:gd name="T11" fmla="*/ 1169 h 2336"/>
                <a:gd name="T12" fmla="*/ 771 w 1513"/>
                <a:gd name="T13" fmla="*/ 0 h 2336"/>
              </a:gdLst>
              <a:ahLst/>
              <a:cxnLst>
                <a:cxn ang="0">
                  <a:pos x="T0" y="T1"/>
                </a:cxn>
                <a:cxn ang="0">
                  <a:pos x="T2" y="T3"/>
                </a:cxn>
                <a:cxn ang="0">
                  <a:pos x="T4" y="T5"/>
                </a:cxn>
                <a:cxn ang="0">
                  <a:pos x="T6" y="T7"/>
                </a:cxn>
                <a:cxn ang="0">
                  <a:pos x="T8" y="T9"/>
                </a:cxn>
                <a:cxn ang="0">
                  <a:pos x="T10" y="T11"/>
                </a:cxn>
                <a:cxn ang="0">
                  <a:pos x="T12" y="T13"/>
                </a:cxn>
              </a:cxnLst>
              <a:rect l="0" t="0" r="r" b="b"/>
              <a:pathLst>
                <a:path w="1513" h="2336">
                  <a:moveTo>
                    <a:pt x="771" y="0"/>
                  </a:moveTo>
                  <a:lnTo>
                    <a:pt x="0" y="0"/>
                  </a:lnTo>
                  <a:lnTo>
                    <a:pt x="742" y="1169"/>
                  </a:lnTo>
                  <a:lnTo>
                    <a:pt x="0" y="2336"/>
                  </a:lnTo>
                  <a:lnTo>
                    <a:pt x="771" y="2336"/>
                  </a:lnTo>
                  <a:lnTo>
                    <a:pt x="1513" y="1169"/>
                  </a:lnTo>
                  <a:lnTo>
                    <a:pt x="771" y="0"/>
                  </a:lnTo>
                  <a:close/>
                </a:path>
              </a:pathLst>
            </a:custGeom>
            <a:solidFill>
              <a:schemeClr val="accent4"/>
            </a:solidFill>
            <a:ln>
              <a:noFill/>
            </a:ln>
          </p:spPr>
          <p:txBody>
            <a:bodyPr vert="horz" wrap="square" lIns="91440" tIns="45720" rIns="91440" bIns="45720" numCol="1" anchor="t" anchorCtr="0" compatLnSpc="1"/>
            <a:lstStyle/>
            <a:p>
              <a:endParaRPr lang="zh-CN" altLang="en-US">
                <a:latin typeface="+mn-ea"/>
              </a:endParaRPr>
            </a:p>
          </p:txBody>
        </p:sp>
      </p:grpSp>
      <p:grpSp>
        <p:nvGrpSpPr>
          <p:cNvPr id="11" name="组合 10"/>
          <p:cNvGrpSpPr/>
          <p:nvPr/>
        </p:nvGrpSpPr>
        <p:grpSpPr>
          <a:xfrm>
            <a:off x="4992288" y="2803617"/>
            <a:ext cx="1504970" cy="2320917"/>
            <a:chOff x="9145188" y="240408"/>
            <a:chExt cx="1504970" cy="2320917"/>
          </a:xfrm>
        </p:grpSpPr>
        <p:sp>
          <p:nvSpPr>
            <p:cNvPr id="12" name="Freeform 9"/>
            <p:cNvSpPr/>
            <p:nvPr/>
          </p:nvSpPr>
          <p:spPr bwMode="auto">
            <a:xfrm>
              <a:off x="9145188" y="240408"/>
              <a:ext cx="1168437" cy="2320917"/>
            </a:xfrm>
            <a:custGeom>
              <a:avLst/>
              <a:gdLst>
                <a:gd name="T0" fmla="*/ 595 w 1611"/>
                <a:gd name="T1" fmla="*/ 0 h 3200"/>
                <a:gd name="T2" fmla="*/ 0 w 1611"/>
                <a:gd name="T3" fmla="*/ 0 h 3200"/>
                <a:gd name="T4" fmla="*/ 0 w 1611"/>
                <a:gd name="T5" fmla="*/ 436 h 3200"/>
                <a:gd name="T6" fmla="*/ 740 w 1611"/>
                <a:gd name="T7" fmla="*/ 1601 h 3200"/>
                <a:gd name="T8" fmla="*/ 0 w 1611"/>
                <a:gd name="T9" fmla="*/ 2764 h 3200"/>
                <a:gd name="T10" fmla="*/ 0 w 1611"/>
                <a:gd name="T11" fmla="*/ 3200 h 3200"/>
                <a:gd name="T12" fmla="*/ 595 w 1611"/>
                <a:gd name="T13" fmla="*/ 3200 h 3200"/>
                <a:gd name="T14" fmla="*/ 1611 w 1611"/>
                <a:gd name="T15" fmla="*/ 1601 h 3200"/>
                <a:gd name="T16" fmla="*/ 595 w 1611"/>
                <a:gd name="T17" fmla="*/ 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1" h="3200">
                  <a:moveTo>
                    <a:pt x="595" y="0"/>
                  </a:moveTo>
                  <a:lnTo>
                    <a:pt x="0" y="0"/>
                  </a:lnTo>
                  <a:lnTo>
                    <a:pt x="0" y="436"/>
                  </a:lnTo>
                  <a:lnTo>
                    <a:pt x="740" y="1601"/>
                  </a:lnTo>
                  <a:lnTo>
                    <a:pt x="0" y="2764"/>
                  </a:lnTo>
                  <a:lnTo>
                    <a:pt x="0" y="3200"/>
                  </a:lnTo>
                  <a:lnTo>
                    <a:pt x="595" y="3200"/>
                  </a:lnTo>
                  <a:lnTo>
                    <a:pt x="1611" y="1601"/>
                  </a:lnTo>
                  <a:lnTo>
                    <a:pt x="595" y="0"/>
                  </a:lnTo>
                  <a:close/>
                </a:path>
              </a:pathLst>
            </a:custGeom>
            <a:solidFill>
              <a:schemeClr val="tx2"/>
            </a:solidFill>
            <a:ln>
              <a:noFill/>
            </a:ln>
          </p:spPr>
          <p:txBody>
            <a:bodyPr vert="horz" wrap="square" lIns="91440" tIns="45720" rIns="91440" bIns="45720" numCol="1" anchor="t" anchorCtr="0" compatLnSpc="1"/>
            <a:lstStyle/>
            <a:p>
              <a:endParaRPr lang="zh-CN" altLang="en-US">
                <a:latin typeface="+mn-ea"/>
              </a:endParaRPr>
            </a:p>
          </p:txBody>
        </p:sp>
        <p:sp>
          <p:nvSpPr>
            <p:cNvPr id="13" name="Freeform 10"/>
            <p:cNvSpPr/>
            <p:nvPr/>
          </p:nvSpPr>
          <p:spPr bwMode="auto">
            <a:xfrm>
              <a:off x="9145188" y="240408"/>
              <a:ext cx="1504970" cy="2320917"/>
            </a:xfrm>
            <a:custGeom>
              <a:avLst/>
              <a:gdLst>
                <a:gd name="T0" fmla="*/ 1059 w 2075"/>
                <a:gd name="T1" fmla="*/ 0 h 3200"/>
                <a:gd name="T2" fmla="*/ 0 w 2075"/>
                <a:gd name="T3" fmla="*/ 0 h 3200"/>
                <a:gd name="T4" fmla="*/ 1016 w 2075"/>
                <a:gd name="T5" fmla="*/ 1601 h 3200"/>
                <a:gd name="T6" fmla="*/ 0 w 2075"/>
                <a:gd name="T7" fmla="*/ 3200 h 3200"/>
                <a:gd name="T8" fmla="*/ 1059 w 2075"/>
                <a:gd name="T9" fmla="*/ 3200 h 3200"/>
                <a:gd name="T10" fmla="*/ 2075 w 2075"/>
                <a:gd name="T11" fmla="*/ 1601 h 3200"/>
                <a:gd name="T12" fmla="*/ 1059 w 2075"/>
                <a:gd name="T13" fmla="*/ 0 h 3200"/>
              </a:gdLst>
              <a:ahLst/>
              <a:cxnLst>
                <a:cxn ang="0">
                  <a:pos x="T0" y="T1"/>
                </a:cxn>
                <a:cxn ang="0">
                  <a:pos x="T2" y="T3"/>
                </a:cxn>
                <a:cxn ang="0">
                  <a:pos x="T4" y="T5"/>
                </a:cxn>
                <a:cxn ang="0">
                  <a:pos x="T6" y="T7"/>
                </a:cxn>
                <a:cxn ang="0">
                  <a:pos x="T8" y="T9"/>
                </a:cxn>
                <a:cxn ang="0">
                  <a:pos x="T10" y="T11"/>
                </a:cxn>
                <a:cxn ang="0">
                  <a:pos x="T12" y="T13"/>
                </a:cxn>
              </a:cxnLst>
              <a:rect l="0" t="0" r="r" b="b"/>
              <a:pathLst>
                <a:path w="2075" h="3200">
                  <a:moveTo>
                    <a:pt x="1059" y="0"/>
                  </a:moveTo>
                  <a:lnTo>
                    <a:pt x="0" y="0"/>
                  </a:lnTo>
                  <a:lnTo>
                    <a:pt x="1016" y="1601"/>
                  </a:lnTo>
                  <a:lnTo>
                    <a:pt x="0" y="3200"/>
                  </a:lnTo>
                  <a:lnTo>
                    <a:pt x="1059" y="3200"/>
                  </a:lnTo>
                  <a:lnTo>
                    <a:pt x="2075" y="1601"/>
                  </a:lnTo>
                  <a:lnTo>
                    <a:pt x="1059" y="0"/>
                  </a:lnTo>
                  <a:close/>
                </a:path>
              </a:pathLst>
            </a:custGeom>
            <a:solidFill>
              <a:schemeClr val="accent3"/>
            </a:solidFill>
            <a:ln>
              <a:noFill/>
            </a:ln>
          </p:spPr>
          <p:txBody>
            <a:bodyPr vert="horz" wrap="square" lIns="91440" tIns="45720" rIns="91440" bIns="45720" numCol="1" anchor="t" anchorCtr="0" compatLnSpc="1"/>
            <a:lstStyle/>
            <a:p>
              <a:endParaRPr lang="zh-CN" altLang="en-US">
                <a:latin typeface="+mn-ea"/>
              </a:endParaRPr>
            </a:p>
          </p:txBody>
        </p:sp>
      </p:grpSp>
      <p:grpSp>
        <p:nvGrpSpPr>
          <p:cNvPr id="14" name="组合 13"/>
          <p:cNvGrpSpPr/>
          <p:nvPr/>
        </p:nvGrpSpPr>
        <p:grpSpPr>
          <a:xfrm>
            <a:off x="5711772" y="2397457"/>
            <a:ext cx="1847305" cy="3133238"/>
            <a:chOff x="9864672" y="-165752"/>
            <a:chExt cx="1847305" cy="3133238"/>
          </a:xfrm>
        </p:grpSpPr>
        <p:sp>
          <p:nvSpPr>
            <p:cNvPr id="15" name="Freeform 11"/>
            <p:cNvSpPr/>
            <p:nvPr/>
          </p:nvSpPr>
          <p:spPr bwMode="auto">
            <a:xfrm>
              <a:off x="9864672" y="-165752"/>
              <a:ext cx="1574597" cy="3133238"/>
            </a:xfrm>
            <a:custGeom>
              <a:avLst/>
              <a:gdLst>
                <a:gd name="T0" fmla="*/ 801 w 2171"/>
                <a:gd name="T1" fmla="*/ 0 h 4320"/>
                <a:gd name="T2" fmla="*/ 0 w 2171"/>
                <a:gd name="T3" fmla="*/ 0 h 4320"/>
                <a:gd name="T4" fmla="*/ 0 w 2171"/>
                <a:gd name="T5" fmla="*/ 591 h 4320"/>
                <a:gd name="T6" fmla="*/ 997 w 2171"/>
                <a:gd name="T7" fmla="*/ 2161 h 4320"/>
                <a:gd name="T8" fmla="*/ 0 w 2171"/>
                <a:gd name="T9" fmla="*/ 3729 h 4320"/>
                <a:gd name="T10" fmla="*/ 0 w 2171"/>
                <a:gd name="T11" fmla="*/ 4320 h 4320"/>
                <a:gd name="T12" fmla="*/ 801 w 2171"/>
                <a:gd name="T13" fmla="*/ 4320 h 4320"/>
                <a:gd name="T14" fmla="*/ 2171 w 2171"/>
                <a:gd name="T15" fmla="*/ 2161 h 4320"/>
                <a:gd name="T16" fmla="*/ 801 w 217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1" h="4320">
                  <a:moveTo>
                    <a:pt x="801" y="0"/>
                  </a:moveTo>
                  <a:lnTo>
                    <a:pt x="0" y="0"/>
                  </a:lnTo>
                  <a:lnTo>
                    <a:pt x="0" y="591"/>
                  </a:lnTo>
                  <a:lnTo>
                    <a:pt x="997" y="2161"/>
                  </a:lnTo>
                  <a:lnTo>
                    <a:pt x="0" y="3729"/>
                  </a:lnTo>
                  <a:lnTo>
                    <a:pt x="0" y="4320"/>
                  </a:lnTo>
                  <a:lnTo>
                    <a:pt x="801" y="4320"/>
                  </a:lnTo>
                  <a:lnTo>
                    <a:pt x="2171" y="2161"/>
                  </a:lnTo>
                  <a:lnTo>
                    <a:pt x="801" y="0"/>
                  </a:lnTo>
                  <a:close/>
                </a:path>
              </a:pathLst>
            </a:custGeom>
            <a:solidFill>
              <a:schemeClr val="tx2"/>
            </a:solidFill>
            <a:ln>
              <a:noFill/>
            </a:ln>
          </p:spPr>
          <p:txBody>
            <a:bodyPr vert="horz" wrap="square" lIns="91440" tIns="45720" rIns="91440" bIns="45720" numCol="1" anchor="t" anchorCtr="0" compatLnSpc="1"/>
            <a:lstStyle/>
            <a:p>
              <a:endParaRPr lang="zh-CN" altLang="en-US">
                <a:latin typeface="+mn-ea"/>
              </a:endParaRPr>
            </a:p>
          </p:txBody>
        </p:sp>
        <p:sp>
          <p:nvSpPr>
            <p:cNvPr id="16" name="Freeform 12"/>
            <p:cNvSpPr/>
            <p:nvPr/>
          </p:nvSpPr>
          <p:spPr bwMode="auto">
            <a:xfrm>
              <a:off x="9864672" y="-165752"/>
              <a:ext cx="1847305" cy="3133238"/>
            </a:xfrm>
            <a:custGeom>
              <a:avLst/>
              <a:gdLst>
                <a:gd name="T0" fmla="*/ 1177 w 2547"/>
                <a:gd name="T1" fmla="*/ 0 h 4320"/>
                <a:gd name="T2" fmla="*/ 0 w 2547"/>
                <a:gd name="T3" fmla="*/ 0 h 4320"/>
                <a:gd name="T4" fmla="*/ 1371 w 2547"/>
                <a:gd name="T5" fmla="*/ 2161 h 4320"/>
                <a:gd name="T6" fmla="*/ 0 w 2547"/>
                <a:gd name="T7" fmla="*/ 4320 h 4320"/>
                <a:gd name="T8" fmla="*/ 1177 w 2547"/>
                <a:gd name="T9" fmla="*/ 4320 h 4320"/>
                <a:gd name="T10" fmla="*/ 2547 w 2547"/>
                <a:gd name="T11" fmla="*/ 2161 h 4320"/>
                <a:gd name="T12" fmla="*/ 1177 w 2547"/>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2547" h="4320">
                  <a:moveTo>
                    <a:pt x="1177" y="0"/>
                  </a:moveTo>
                  <a:lnTo>
                    <a:pt x="0" y="0"/>
                  </a:lnTo>
                  <a:lnTo>
                    <a:pt x="1371" y="2161"/>
                  </a:lnTo>
                  <a:lnTo>
                    <a:pt x="0" y="4320"/>
                  </a:lnTo>
                  <a:lnTo>
                    <a:pt x="1177" y="4320"/>
                  </a:lnTo>
                  <a:lnTo>
                    <a:pt x="2547" y="2161"/>
                  </a:lnTo>
                  <a:lnTo>
                    <a:pt x="1177" y="0"/>
                  </a:lnTo>
                  <a:close/>
                </a:path>
              </a:pathLst>
            </a:custGeom>
            <a:solidFill>
              <a:schemeClr val="accent2"/>
            </a:solidFill>
            <a:ln>
              <a:noFill/>
            </a:ln>
          </p:spPr>
          <p:txBody>
            <a:bodyPr vert="horz" wrap="square" lIns="91440" tIns="45720" rIns="91440" bIns="45720" numCol="1" anchor="t" anchorCtr="0" compatLnSpc="1"/>
            <a:lstStyle/>
            <a:p>
              <a:endParaRPr lang="zh-CN" altLang="en-US">
                <a:latin typeface="+mn-ea"/>
              </a:endParaRPr>
            </a:p>
          </p:txBody>
        </p:sp>
      </p:grpSp>
      <p:grpSp>
        <p:nvGrpSpPr>
          <p:cNvPr id="17" name="组合 16"/>
          <p:cNvGrpSpPr/>
          <p:nvPr/>
        </p:nvGrpSpPr>
        <p:grpSpPr>
          <a:xfrm>
            <a:off x="832137" y="2130030"/>
            <a:ext cx="2575935" cy="3368665"/>
            <a:chOff x="832137" y="1901430"/>
            <a:chExt cx="2575935" cy="3368665"/>
          </a:xfrm>
        </p:grpSpPr>
        <p:sp>
          <p:nvSpPr>
            <p:cNvPr id="18" name="圆角矩形 17"/>
            <p:cNvSpPr/>
            <p:nvPr/>
          </p:nvSpPr>
          <p:spPr>
            <a:xfrm>
              <a:off x="832137" y="2023612"/>
              <a:ext cx="1835131" cy="386728"/>
            </a:xfrm>
            <a:prstGeom prst="roundRect">
              <a:avLst>
                <a:gd name="adj" fmla="val 50000"/>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200" dirty="0">
                  <a:solidFill>
                    <a:schemeClr val="bg1"/>
                  </a:solidFill>
                  <a:latin typeface="+mj-ea"/>
                  <a:ea typeface="+mj-ea"/>
                </a:rPr>
                <a:t>ENTER YOUR TITLE</a:t>
              </a:r>
            </a:p>
          </p:txBody>
        </p:sp>
        <p:sp>
          <p:nvSpPr>
            <p:cNvPr id="19" name="圆角矩形 18"/>
            <p:cNvSpPr/>
            <p:nvPr/>
          </p:nvSpPr>
          <p:spPr>
            <a:xfrm>
              <a:off x="832137" y="3542112"/>
              <a:ext cx="1835131" cy="386728"/>
            </a:xfrm>
            <a:prstGeom prst="roundRect">
              <a:avLst>
                <a:gd name="adj"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200" dirty="0">
                  <a:solidFill>
                    <a:schemeClr val="bg1"/>
                  </a:solidFill>
                  <a:latin typeface="+mj-ea"/>
                  <a:ea typeface="+mj-ea"/>
                </a:rPr>
                <a:t>ENTER YOUR TITLE</a:t>
              </a:r>
            </a:p>
          </p:txBody>
        </p:sp>
        <p:sp>
          <p:nvSpPr>
            <p:cNvPr id="20" name="圆角矩形 19"/>
            <p:cNvSpPr/>
            <p:nvPr/>
          </p:nvSpPr>
          <p:spPr>
            <a:xfrm>
              <a:off x="832137" y="4761184"/>
              <a:ext cx="1835131" cy="386728"/>
            </a:xfrm>
            <a:prstGeom prst="roundRect">
              <a:avLst>
                <a:gd name="adj" fmla="val 50000"/>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200" dirty="0">
                  <a:solidFill>
                    <a:schemeClr val="bg1"/>
                  </a:solidFill>
                  <a:latin typeface="+mj-ea"/>
                  <a:ea typeface="+mj-ea"/>
                </a:rPr>
                <a:t>ENTER YOUR TITLE</a:t>
              </a:r>
            </a:p>
          </p:txBody>
        </p:sp>
        <p:grpSp>
          <p:nvGrpSpPr>
            <p:cNvPr id="21" name="组合 20"/>
            <p:cNvGrpSpPr/>
            <p:nvPr/>
          </p:nvGrpSpPr>
          <p:grpSpPr>
            <a:xfrm>
              <a:off x="2776979" y="1901430"/>
              <a:ext cx="631093" cy="631093"/>
              <a:chOff x="2556607" y="3355167"/>
              <a:chExt cx="631093" cy="631093"/>
            </a:xfrm>
          </p:grpSpPr>
          <p:sp>
            <p:nvSpPr>
              <p:cNvPr id="28" name="椭圆 27"/>
              <p:cNvSpPr/>
              <p:nvPr/>
            </p:nvSpPr>
            <p:spPr>
              <a:xfrm>
                <a:off x="2556607" y="3355167"/>
                <a:ext cx="631093" cy="631093"/>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9" name="矩形 28"/>
              <p:cNvSpPr/>
              <p:nvPr/>
            </p:nvSpPr>
            <p:spPr>
              <a:xfrm>
                <a:off x="2599483" y="3516825"/>
                <a:ext cx="545342" cy="307777"/>
              </a:xfrm>
              <a:prstGeom prst="rect">
                <a:avLst/>
              </a:prstGeom>
            </p:spPr>
            <p:txBody>
              <a:bodyPr wrap="none">
                <a:spAutoFit/>
              </a:bodyPr>
              <a:lstStyle/>
              <a:p>
                <a:pPr algn="ctr"/>
                <a:r>
                  <a:rPr lang="en-US" altLang="zh-CN" sz="1400" dirty="0">
                    <a:solidFill>
                      <a:schemeClr val="bg1"/>
                    </a:solidFill>
                    <a:latin typeface="+mj-ea"/>
                    <a:ea typeface="+mj-ea"/>
                  </a:rPr>
                  <a:t>25%</a:t>
                </a:r>
                <a:endParaRPr lang="zh-CN" altLang="en-US" sz="1400" dirty="0">
                  <a:latin typeface="+mj-ea"/>
                  <a:ea typeface="+mj-ea"/>
                </a:endParaRPr>
              </a:p>
            </p:txBody>
          </p:sp>
        </p:grpSp>
        <p:grpSp>
          <p:nvGrpSpPr>
            <p:cNvPr id="22" name="组合 21"/>
            <p:cNvGrpSpPr/>
            <p:nvPr/>
          </p:nvGrpSpPr>
          <p:grpSpPr>
            <a:xfrm>
              <a:off x="2776979" y="4639002"/>
              <a:ext cx="631093" cy="631093"/>
              <a:chOff x="2556607" y="3355167"/>
              <a:chExt cx="631093" cy="631093"/>
            </a:xfrm>
          </p:grpSpPr>
          <p:sp>
            <p:nvSpPr>
              <p:cNvPr id="26" name="椭圆 25"/>
              <p:cNvSpPr/>
              <p:nvPr/>
            </p:nvSpPr>
            <p:spPr>
              <a:xfrm>
                <a:off x="2556607" y="3355167"/>
                <a:ext cx="631093" cy="631093"/>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7" name="矩形 26"/>
              <p:cNvSpPr/>
              <p:nvPr/>
            </p:nvSpPr>
            <p:spPr>
              <a:xfrm>
                <a:off x="2599483" y="3516825"/>
                <a:ext cx="545342" cy="307777"/>
              </a:xfrm>
              <a:prstGeom prst="rect">
                <a:avLst/>
              </a:prstGeom>
            </p:spPr>
            <p:txBody>
              <a:bodyPr wrap="none">
                <a:spAutoFit/>
              </a:bodyPr>
              <a:lstStyle/>
              <a:p>
                <a:pPr algn="ctr"/>
                <a:r>
                  <a:rPr lang="en-US" altLang="zh-CN" sz="1400" dirty="0">
                    <a:solidFill>
                      <a:schemeClr val="bg1"/>
                    </a:solidFill>
                    <a:latin typeface="+mj-ea"/>
                    <a:ea typeface="+mj-ea"/>
                  </a:rPr>
                  <a:t>15%</a:t>
                </a:r>
                <a:endParaRPr lang="zh-CN" altLang="en-US" sz="1400" dirty="0">
                  <a:latin typeface="+mj-ea"/>
                  <a:ea typeface="+mj-ea"/>
                </a:endParaRPr>
              </a:p>
            </p:txBody>
          </p:sp>
        </p:grpSp>
        <p:grpSp>
          <p:nvGrpSpPr>
            <p:cNvPr id="23" name="组合 22"/>
            <p:cNvGrpSpPr/>
            <p:nvPr/>
          </p:nvGrpSpPr>
          <p:grpSpPr>
            <a:xfrm>
              <a:off x="2776979" y="3419930"/>
              <a:ext cx="631093" cy="631093"/>
              <a:chOff x="2556607" y="3355167"/>
              <a:chExt cx="631093" cy="631093"/>
            </a:xfrm>
          </p:grpSpPr>
          <p:sp>
            <p:nvSpPr>
              <p:cNvPr id="24" name="椭圆 23"/>
              <p:cNvSpPr/>
              <p:nvPr/>
            </p:nvSpPr>
            <p:spPr>
              <a:xfrm>
                <a:off x="2556607" y="3355167"/>
                <a:ext cx="631093" cy="631093"/>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5" name="矩形 24"/>
              <p:cNvSpPr/>
              <p:nvPr/>
            </p:nvSpPr>
            <p:spPr>
              <a:xfrm>
                <a:off x="2599483" y="3516825"/>
                <a:ext cx="545342" cy="307777"/>
              </a:xfrm>
              <a:prstGeom prst="rect">
                <a:avLst/>
              </a:prstGeom>
            </p:spPr>
            <p:txBody>
              <a:bodyPr wrap="none">
                <a:spAutoFit/>
              </a:bodyPr>
              <a:lstStyle/>
              <a:p>
                <a:pPr algn="ctr"/>
                <a:r>
                  <a:rPr lang="en-US" altLang="zh-CN" sz="1400" dirty="0">
                    <a:solidFill>
                      <a:schemeClr val="bg1"/>
                    </a:solidFill>
                    <a:latin typeface="+mj-ea"/>
                    <a:ea typeface="+mj-ea"/>
                  </a:rPr>
                  <a:t>10%</a:t>
                </a:r>
                <a:endParaRPr lang="zh-CN" altLang="en-US" sz="1400" dirty="0">
                  <a:latin typeface="+mj-ea"/>
                  <a:ea typeface="+mj-ea"/>
                </a:endParaRPr>
              </a:p>
            </p:txBody>
          </p:sp>
        </p:grpSp>
      </p:grpSp>
      <p:grpSp>
        <p:nvGrpSpPr>
          <p:cNvPr id="30" name="组合 29"/>
          <p:cNvGrpSpPr/>
          <p:nvPr/>
        </p:nvGrpSpPr>
        <p:grpSpPr>
          <a:xfrm>
            <a:off x="7624798" y="4112063"/>
            <a:ext cx="3777987" cy="846386"/>
            <a:chOff x="7624798" y="3883463"/>
            <a:chExt cx="3777987" cy="846386"/>
          </a:xfrm>
        </p:grpSpPr>
        <p:grpSp>
          <p:nvGrpSpPr>
            <p:cNvPr id="31" name="组合 30"/>
            <p:cNvGrpSpPr/>
            <p:nvPr/>
          </p:nvGrpSpPr>
          <p:grpSpPr>
            <a:xfrm>
              <a:off x="7624798" y="3952713"/>
              <a:ext cx="1210588" cy="707886"/>
              <a:chOff x="4568467" y="3552214"/>
              <a:chExt cx="1210588" cy="707886"/>
            </a:xfrm>
          </p:grpSpPr>
          <p:sp>
            <p:nvSpPr>
              <p:cNvPr id="33" name="圆角矩形 32"/>
              <p:cNvSpPr/>
              <p:nvPr/>
            </p:nvSpPr>
            <p:spPr>
              <a:xfrm>
                <a:off x="4597760" y="3564157"/>
                <a:ext cx="1152000" cy="684000"/>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4" name="矩形 33"/>
              <p:cNvSpPr/>
              <p:nvPr/>
            </p:nvSpPr>
            <p:spPr>
              <a:xfrm>
                <a:off x="4568467" y="3552214"/>
                <a:ext cx="1210588" cy="707886"/>
              </a:xfrm>
              <a:prstGeom prst="rect">
                <a:avLst/>
              </a:prstGeom>
            </p:spPr>
            <p:txBody>
              <a:bodyPr wrap="none">
                <a:spAutoFit/>
              </a:bodyPr>
              <a:lstStyle/>
              <a:p>
                <a:pPr algn="ctr"/>
                <a:r>
                  <a:rPr lang="en-US" altLang="zh-CN" sz="4000" dirty="0">
                    <a:solidFill>
                      <a:schemeClr val="bg1"/>
                    </a:solidFill>
                    <a:latin typeface="+mj-ea"/>
                    <a:ea typeface="+mj-ea"/>
                  </a:rPr>
                  <a:t>50%</a:t>
                </a:r>
                <a:endParaRPr lang="zh-CN" altLang="en-US" sz="4000" dirty="0">
                  <a:solidFill>
                    <a:schemeClr val="bg1"/>
                  </a:solidFill>
                  <a:latin typeface="+mj-ea"/>
                  <a:ea typeface="+mj-ea"/>
                </a:endParaRPr>
              </a:p>
            </p:txBody>
          </p:sp>
        </p:grpSp>
        <p:sp>
          <p:nvSpPr>
            <p:cNvPr id="32" name="矩形 31"/>
            <p:cNvSpPr/>
            <p:nvPr/>
          </p:nvSpPr>
          <p:spPr>
            <a:xfrm>
              <a:off x="8901328" y="3883463"/>
              <a:ext cx="2501457" cy="846386"/>
            </a:xfrm>
            <a:prstGeom prst="rect">
              <a:avLst/>
            </a:prstGeom>
          </p:spPr>
          <p:txBody>
            <a:bodyPr wrap="square">
              <a:spAutoFit/>
            </a:bodyPr>
            <a:lstStyle/>
            <a:p>
              <a:pPr algn="just">
                <a:lnSpc>
                  <a:spcPct val="150000"/>
                </a:lnSpc>
                <a:spcAft>
                  <a:spcPts val="600"/>
                </a:spcAft>
              </a:pPr>
              <a:r>
                <a:rPr lang="en-US" altLang="zh-CN" sz="1200" dirty="0">
                  <a:solidFill>
                    <a:schemeClr val="accent1">
                      <a:lumMod val="75000"/>
                    </a:schemeClr>
                  </a:solidFill>
                  <a:latin typeface="+mj-ea"/>
                  <a:ea typeface="+mj-ea"/>
                </a:rPr>
                <a:t>ENTER YOUR TITLE</a:t>
              </a:r>
            </a:p>
            <a:p>
              <a:pPr>
                <a:lnSpc>
                  <a:spcPct val="130000"/>
                </a:lnSpc>
                <a:spcAft>
                  <a:spcPts val="600"/>
                </a:spcAft>
              </a:pPr>
              <a:r>
                <a:rPr lang="zh-CN" altLang="en-US" sz="1000" dirty="0">
                  <a:solidFill>
                    <a:schemeClr val="accent1"/>
                  </a:solidFill>
                  <a:latin typeface="+mn-ea"/>
                </a:rPr>
                <a:t>为客户服务是我们存在的唯一理由客户需求是我们发展的原动力</a:t>
              </a:r>
              <a:endParaRPr lang="en-US" altLang="zh-CN" sz="1000" dirty="0">
                <a:solidFill>
                  <a:schemeClr val="accent1"/>
                </a:solidFill>
                <a:latin typeface="+mn-ea"/>
              </a:endParaRPr>
            </a:p>
          </p:txBody>
        </p:sp>
      </p:grpSp>
      <p:grpSp>
        <p:nvGrpSpPr>
          <p:cNvPr id="35" name="组合 34"/>
          <p:cNvGrpSpPr/>
          <p:nvPr/>
        </p:nvGrpSpPr>
        <p:grpSpPr>
          <a:xfrm>
            <a:off x="7559076" y="2786548"/>
            <a:ext cx="3805609" cy="1061629"/>
            <a:chOff x="6654952" y="4047364"/>
            <a:chExt cx="7173254" cy="1061629"/>
          </a:xfrm>
        </p:grpSpPr>
        <p:sp>
          <p:nvSpPr>
            <p:cNvPr id="36" name="矩形 35"/>
            <p:cNvSpPr/>
            <p:nvPr/>
          </p:nvSpPr>
          <p:spPr>
            <a:xfrm>
              <a:off x="6654952" y="4416496"/>
              <a:ext cx="7173254" cy="692497"/>
            </a:xfrm>
            <a:prstGeom prst="rect">
              <a:avLst/>
            </a:prstGeom>
          </p:spPr>
          <p:txBody>
            <a:bodyPr wrap="square">
              <a:spAutoFit/>
            </a:bodyPr>
            <a:lstStyle/>
            <a:p>
              <a:pPr algn="just">
                <a:lnSpc>
                  <a:spcPct val="130000"/>
                </a:lnSpc>
                <a:spcAft>
                  <a:spcPts val="600"/>
                </a:spcAft>
              </a:pPr>
              <a:r>
                <a:rPr lang="zh-CN" altLang="en-US" sz="1000" dirty="0">
                  <a:solidFill>
                    <a:schemeClr val="accent1"/>
                  </a:solidFill>
                  <a:latin typeface="+mn-ea"/>
                </a:rPr>
                <a:t>为客户服务是我们存在的唯一理由，客户需求是我们发展的原动力。我们坚持以客户为中心，快速响应客户需求，持续为客户创造长期价值进而成就客户。</a:t>
              </a:r>
              <a:endParaRPr lang="en-US" altLang="zh-CN" sz="1000" dirty="0">
                <a:solidFill>
                  <a:schemeClr val="accent1"/>
                </a:solidFill>
                <a:latin typeface="+mn-ea"/>
              </a:endParaRPr>
            </a:p>
          </p:txBody>
        </p:sp>
        <p:sp>
          <p:nvSpPr>
            <p:cNvPr id="37" name="矩形 36"/>
            <p:cNvSpPr/>
            <p:nvPr/>
          </p:nvSpPr>
          <p:spPr>
            <a:xfrm>
              <a:off x="6670684" y="4047364"/>
              <a:ext cx="5485253" cy="369332"/>
            </a:xfrm>
            <a:prstGeom prst="rect">
              <a:avLst/>
            </a:prstGeom>
          </p:spPr>
          <p:txBody>
            <a:bodyPr wrap="square">
              <a:spAutoFit/>
            </a:bodyPr>
            <a:lstStyle/>
            <a:p>
              <a:pPr algn="just"/>
              <a:r>
                <a:rPr lang="en-US" altLang="zh-CN" dirty="0">
                  <a:solidFill>
                    <a:schemeClr val="accent1">
                      <a:lumMod val="75000"/>
                    </a:schemeClr>
                  </a:solidFill>
                  <a:latin typeface="+mj-ea"/>
                  <a:ea typeface="+mj-ea"/>
                </a:rPr>
                <a:t>ENTER YOUR TITLE</a:t>
              </a:r>
            </a:p>
          </p:txBody>
        </p:sp>
      </p:grpSp>
      <p:cxnSp>
        <p:nvCxnSpPr>
          <p:cNvPr id="38" name="直接连接符 37"/>
          <p:cNvCxnSpPr/>
          <p:nvPr/>
        </p:nvCxnSpPr>
        <p:spPr>
          <a:xfrm>
            <a:off x="7666791" y="3964075"/>
            <a:ext cx="3590841" cy="0"/>
          </a:xfrm>
          <a:prstGeom prst="line">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3498339" y="2445577"/>
            <a:ext cx="1825544" cy="2737572"/>
            <a:chOff x="3498339" y="2216977"/>
            <a:chExt cx="1825544" cy="2737572"/>
          </a:xfrm>
        </p:grpSpPr>
        <p:cxnSp>
          <p:nvCxnSpPr>
            <p:cNvPr id="40" name="肘形连接符 39"/>
            <p:cNvCxnSpPr/>
            <p:nvPr/>
          </p:nvCxnSpPr>
          <p:spPr>
            <a:xfrm>
              <a:off x="3498339" y="2216977"/>
              <a:ext cx="1825544" cy="299425"/>
            </a:xfrm>
            <a:prstGeom prst="bentConnector3">
              <a:avLst>
                <a:gd name="adj1" fmla="val 99927"/>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498339" y="3735477"/>
              <a:ext cx="654561" cy="0"/>
            </a:xfrm>
            <a:prstGeom prst="line">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flipV="1">
              <a:off x="3498340" y="4639003"/>
              <a:ext cx="1248802" cy="315546"/>
            </a:xfrm>
            <a:prstGeom prst="bentConnector3">
              <a:avLst>
                <a:gd name="adj1" fmla="val 100081"/>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500"/>
                                        <p:tgtEl>
                                          <p:spTgt spid="39"/>
                                        </p:tgtEl>
                                      </p:cBhvr>
                                    </p:animEffect>
                                  </p:childTnLst>
                                </p:cTn>
                              </p:par>
                              <p:par>
                                <p:cTn id="26" presetID="22" presetClass="entr" presetSubtype="8"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ppt_x</p:attrName>
                                        </p:attrNameLst>
                                      </p:cBhvr>
                                      <p:tavLst>
                                        <p:tav tm="0">
                                          <p:val>
                                            <p:strVal val="#ppt_x-#ppt_w*1.125000"/>
                                          </p:val>
                                        </p:tav>
                                        <p:tav tm="100000">
                                          <p:val>
                                            <p:strVal val="#ppt_x"/>
                                          </p:val>
                                        </p:tav>
                                      </p:tavLst>
                                    </p:anim>
                                    <p:animEffect transition="in" filter="wipe(right)">
                                      <p:cBhvr>
                                        <p:cTn id="34" dur="500"/>
                                        <p:tgtEl>
                                          <p:spTgt spid="17"/>
                                        </p:tgtEl>
                                      </p:cBhvr>
                                    </p:animEffect>
                                  </p:childTnLst>
                                </p:cTn>
                              </p:par>
                              <p:par>
                                <p:cTn id="35" presetID="12" presetClass="entr" presetSubtype="1"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ppt_y</p:attrName>
                                        </p:attrNameLst>
                                      </p:cBhvr>
                                      <p:tavLst>
                                        <p:tav tm="0">
                                          <p:val>
                                            <p:strVal val="#ppt_y-#ppt_h*1.125000"/>
                                          </p:val>
                                        </p:tav>
                                        <p:tav tm="100000">
                                          <p:val>
                                            <p:strVal val="#ppt_y"/>
                                          </p:val>
                                        </p:tav>
                                      </p:tavLst>
                                    </p:anim>
                                    <p:animEffect transition="in" filter="wipe(down)">
                                      <p:cBhvr>
                                        <p:cTn id="38" dur="500"/>
                                        <p:tgtEl>
                                          <p:spTgt spid="30"/>
                                        </p:tgtEl>
                                      </p:cBhvr>
                                    </p:animEffect>
                                  </p:childTnLst>
                                </p:cTn>
                              </p:par>
                              <p:par>
                                <p:cTn id="39" presetID="12" presetClass="entr" presetSubtype="4"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p:tgtEl>
                                          <p:spTgt spid="35"/>
                                        </p:tgtEl>
                                        <p:attrNameLst>
                                          <p:attrName>ppt_y</p:attrName>
                                        </p:attrNameLst>
                                      </p:cBhvr>
                                      <p:tavLst>
                                        <p:tav tm="0">
                                          <p:val>
                                            <p:strVal val="#ppt_y+#ppt_h*1.125000"/>
                                          </p:val>
                                        </p:tav>
                                        <p:tav tm="100000">
                                          <p:val>
                                            <p:strVal val="#ppt_y"/>
                                          </p:val>
                                        </p:tav>
                                      </p:tavLst>
                                    </p:anim>
                                    <p:animEffect transition="in" filter="wipe(up)">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我们的市场开发策略</a:t>
            </a:r>
          </a:p>
        </p:txBody>
      </p:sp>
      <p:sp>
        <p:nvSpPr>
          <p:cNvPr id="4" name="灯片编号占位符 3"/>
          <p:cNvSpPr>
            <a:spLocks noGrp="1"/>
          </p:cNvSpPr>
          <p:nvPr>
            <p:ph type="sldNum" sz="quarter" idx="12"/>
          </p:nvPr>
        </p:nvSpPr>
        <p:spPr/>
        <p:txBody>
          <a:bodyPr/>
          <a:lstStyle/>
          <a:p>
            <a:fld id="{18AF668F-848C-4CC0-8143-F2E483CC7783}" type="slidenum">
              <a:rPr lang="zh-CN" altLang="en-US" smtClean="0"/>
              <a:t>32</a:t>
            </a:fld>
            <a:endParaRPr lang="zh-CN" altLang="en-US"/>
          </a:p>
        </p:txBody>
      </p:sp>
      <p:grpSp>
        <p:nvGrpSpPr>
          <p:cNvPr id="43" name="组合 42"/>
          <p:cNvGrpSpPr/>
          <p:nvPr/>
        </p:nvGrpSpPr>
        <p:grpSpPr>
          <a:xfrm>
            <a:off x="8758992" y="2804160"/>
            <a:ext cx="1669098" cy="1669098"/>
            <a:chOff x="8758992" y="2664460"/>
            <a:chExt cx="1669098" cy="1669098"/>
          </a:xfrm>
        </p:grpSpPr>
        <p:sp>
          <p:nvSpPr>
            <p:cNvPr id="44"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9018231" y="2923699"/>
              <a:ext cx="1150620" cy="1150620"/>
              <a:chOff x="9018231" y="2923699"/>
              <a:chExt cx="1150620" cy="1150620"/>
            </a:xfrm>
          </p:grpSpPr>
          <p:sp>
            <p:nvSpPr>
              <p:cNvPr id="46" name="椭圆 45"/>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48" name="组合 47"/>
          <p:cNvGrpSpPr/>
          <p:nvPr/>
        </p:nvGrpSpPr>
        <p:grpSpPr>
          <a:xfrm>
            <a:off x="1763911" y="2804160"/>
            <a:ext cx="1669098" cy="1669098"/>
            <a:chOff x="1763911" y="2664460"/>
            <a:chExt cx="1669098" cy="1669098"/>
          </a:xfrm>
        </p:grpSpPr>
        <p:sp>
          <p:nvSpPr>
            <p:cNvPr id="49"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2023150" y="2923699"/>
              <a:ext cx="1150620" cy="1150620"/>
              <a:chOff x="2023150" y="2923699"/>
              <a:chExt cx="1150620" cy="1150620"/>
            </a:xfrm>
          </p:grpSpPr>
          <p:sp>
            <p:nvSpPr>
              <p:cNvPr id="51" name="椭圆 50"/>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53" name="组合 52"/>
          <p:cNvGrpSpPr/>
          <p:nvPr/>
        </p:nvGrpSpPr>
        <p:grpSpPr>
          <a:xfrm>
            <a:off x="7010221" y="2804160"/>
            <a:ext cx="1669098" cy="1669098"/>
            <a:chOff x="7010221" y="2664460"/>
            <a:chExt cx="1669098" cy="1669098"/>
          </a:xfrm>
        </p:grpSpPr>
        <p:sp>
          <p:nvSpPr>
            <p:cNvPr id="54"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7269460" y="2923699"/>
              <a:ext cx="1150620" cy="1150620"/>
              <a:chOff x="7269460" y="2923699"/>
              <a:chExt cx="1150620" cy="1150620"/>
            </a:xfrm>
          </p:grpSpPr>
          <p:sp>
            <p:nvSpPr>
              <p:cNvPr id="56" name="椭圆 55"/>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58" name="组合 57"/>
          <p:cNvGrpSpPr/>
          <p:nvPr/>
        </p:nvGrpSpPr>
        <p:grpSpPr>
          <a:xfrm>
            <a:off x="3512681" y="2804160"/>
            <a:ext cx="1669098" cy="1669098"/>
            <a:chOff x="3512681" y="2664460"/>
            <a:chExt cx="1669098" cy="1669098"/>
          </a:xfrm>
        </p:grpSpPr>
        <p:sp>
          <p:nvSpPr>
            <p:cNvPr id="59"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3771920" y="2923699"/>
              <a:ext cx="1150620" cy="1150620"/>
              <a:chOff x="3771920" y="2923699"/>
              <a:chExt cx="1150620" cy="1150620"/>
            </a:xfrm>
          </p:grpSpPr>
          <p:sp>
            <p:nvSpPr>
              <p:cNvPr id="61" name="椭圆 60"/>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63" name="组合 62"/>
          <p:cNvGrpSpPr/>
          <p:nvPr/>
        </p:nvGrpSpPr>
        <p:grpSpPr>
          <a:xfrm>
            <a:off x="5261451" y="2804160"/>
            <a:ext cx="1669098" cy="1669098"/>
            <a:chOff x="5261451" y="2664460"/>
            <a:chExt cx="1669098" cy="1669098"/>
          </a:xfrm>
        </p:grpSpPr>
        <p:sp>
          <p:nvSpPr>
            <p:cNvPr id="64"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5520690" y="2923699"/>
              <a:ext cx="1150620" cy="1150620"/>
              <a:chOff x="5520690" y="2923699"/>
              <a:chExt cx="1150620" cy="1150620"/>
            </a:xfrm>
          </p:grpSpPr>
          <p:sp>
            <p:nvSpPr>
              <p:cNvPr id="66" name="椭圆 65"/>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sp>
        <p:nvSpPr>
          <p:cNvPr id="68" name="矩形 67"/>
          <p:cNvSpPr/>
          <p:nvPr/>
        </p:nvSpPr>
        <p:spPr>
          <a:xfrm>
            <a:off x="1139210" y="4753421"/>
            <a:ext cx="2918500" cy="954107"/>
          </a:xfrm>
          <a:prstGeom prst="rect">
            <a:avLst/>
          </a:prstGeom>
        </p:spPr>
        <p:txBody>
          <a:bodyPr wrap="square">
            <a:spAutoFit/>
          </a:bodyPr>
          <a:lstStyle/>
          <a:p>
            <a:pPr algn="ctr">
              <a:lnSpc>
                <a:spcPct val="150000"/>
              </a:lnSpc>
              <a:spcAft>
                <a:spcPts val="600"/>
              </a:spcAft>
            </a:pPr>
            <a:r>
              <a:rPr lang="en-US" altLang="zh-CN" sz="1400" dirty="0">
                <a:solidFill>
                  <a:schemeClr val="accent1">
                    <a:lumMod val="75000"/>
                  </a:schemeClr>
                </a:solidFill>
                <a:effectLst/>
                <a:latin typeface="+mj-ea"/>
                <a:ea typeface="+mj-ea"/>
              </a:rPr>
              <a:t>ENTER YOUR TITLE</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9" name="矩形 68"/>
          <p:cNvSpPr/>
          <p:nvPr/>
        </p:nvSpPr>
        <p:spPr>
          <a:xfrm>
            <a:off x="4636750" y="4753421"/>
            <a:ext cx="2918500" cy="954107"/>
          </a:xfrm>
          <a:prstGeom prst="rect">
            <a:avLst/>
          </a:prstGeom>
        </p:spPr>
        <p:txBody>
          <a:bodyPr wrap="square">
            <a:spAutoFit/>
          </a:bodyPr>
          <a:lstStyle/>
          <a:p>
            <a:pPr algn="ctr">
              <a:lnSpc>
                <a:spcPct val="150000"/>
              </a:lnSpc>
              <a:spcAft>
                <a:spcPts val="600"/>
              </a:spcAft>
            </a:pPr>
            <a:r>
              <a:rPr lang="en-US" altLang="zh-CN" sz="1400" dirty="0">
                <a:solidFill>
                  <a:schemeClr val="accent1">
                    <a:lumMod val="75000"/>
                  </a:schemeClr>
                </a:solidFill>
                <a:effectLst/>
                <a:latin typeface="+mj-ea"/>
                <a:ea typeface="+mj-ea"/>
              </a:rPr>
              <a:t>ENTER YOUR TITLE</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70" name="矩形 69"/>
          <p:cNvSpPr/>
          <p:nvPr/>
        </p:nvSpPr>
        <p:spPr>
          <a:xfrm>
            <a:off x="8134291" y="4753421"/>
            <a:ext cx="2918500" cy="954107"/>
          </a:xfrm>
          <a:prstGeom prst="rect">
            <a:avLst/>
          </a:prstGeom>
        </p:spPr>
        <p:txBody>
          <a:bodyPr wrap="square">
            <a:spAutoFit/>
          </a:bodyPr>
          <a:lstStyle/>
          <a:p>
            <a:pPr algn="ctr">
              <a:lnSpc>
                <a:spcPct val="150000"/>
              </a:lnSpc>
              <a:spcAft>
                <a:spcPts val="600"/>
              </a:spcAft>
            </a:pPr>
            <a:r>
              <a:rPr lang="en-US" altLang="zh-CN" sz="1400" dirty="0">
                <a:solidFill>
                  <a:schemeClr val="accent1">
                    <a:lumMod val="75000"/>
                  </a:schemeClr>
                </a:solidFill>
                <a:effectLst/>
                <a:latin typeface="+mj-ea"/>
                <a:ea typeface="+mj-ea"/>
              </a:rPr>
              <a:t>ENTER YOUR TITLE</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71" name="矩形 70"/>
          <p:cNvSpPr/>
          <p:nvPr/>
        </p:nvSpPr>
        <p:spPr>
          <a:xfrm>
            <a:off x="6385520" y="1609825"/>
            <a:ext cx="2918500" cy="954107"/>
          </a:xfrm>
          <a:prstGeom prst="rect">
            <a:avLst/>
          </a:prstGeom>
        </p:spPr>
        <p:txBody>
          <a:bodyPr wrap="square">
            <a:spAutoFit/>
          </a:bodyPr>
          <a:lstStyle/>
          <a:p>
            <a:pPr algn="ctr">
              <a:lnSpc>
                <a:spcPct val="150000"/>
              </a:lnSpc>
              <a:spcAft>
                <a:spcPts val="600"/>
              </a:spcAft>
            </a:pPr>
            <a:r>
              <a:rPr lang="en-US" altLang="zh-CN" sz="1400" dirty="0">
                <a:solidFill>
                  <a:schemeClr val="accent1">
                    <a:lumMod val="75000"/>
                  </a:schemeClr>
                </a:solidFill>
                <a:effectLst/>
                <a:latin typeface="+mj-ea"/>
                <a:ea typeface="+mj-ea"/>
              </a:rPr>
              <a:t>ENTER YOUR TITLE</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72" name="矩形 71"/>
          <p:cNvSpPr/>
          <p:nvPr/>
        </p:nvSpPr>
        <p:spPr>
          <a:xfrm>
            <a:off x="2887980" y="1609825"/>
            <a:ext cx="2918500" cy="954107"/>
          </a:xfrm>
          <a:prstGeom prst="rect">
            <a:avLst/>
          </a:prstGeom>
        </p:spPr>
        <p:txBody>
          <a:bodyPr wrap="square">
            <a:spAutoFit/>
          </a:bodyPr>
          <a:lstStyle/>
          <a:p>
            <a:pPr algn="ctr">
              <a:lnSpc>
                <a:spcPct val="150000"/>
              </a:lnSpc>
              <a:spcAft>
                <a:spcPts val="600"/>
              </a:spcAft>
            </a:pPr>
            <a:r>
              <a:rPr lang="en-US" altLang="zh-CN" sz="1400" dirty="0">
                <a:solidFill>
                  <a:schemeClr val="accent1">
                    <a:lumMod val="75000"/>
                  </a:schemeClr>
                </a:solidFill>
                <a:effectLst/>
                <a:latin typeface="+mj-ea"/>
                <a:ea typeface="+mj-ea"/>
              </a:rPr>
              <a:t>ENTER YOUR TITLE</a:t>
            </a:r>
          </a:p>
          <a:p>
            <a:pPr algn="ct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50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par>
                                <p:cTn id="20" presetID="53" presetClass="entr" presetSubtype="16" fill="hold" nodeType="withEffect">
                                  <p:stCondLst>
                                    <p:cond delay="75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par>
                                <p:cTn id="25" presetID="53" presetClass="entr" presetSubtype="16" fill="hold" nodeType="withEffect">
                                  <p:stCondLst>
                                    <p:cond delay="10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1000"/>
                                        <p:tgtEl>
                                          <p:spTgt spid="69"/>
                                        </p:tgtEl>
                                      </p:cBhvr>
                                    </p:animEffect>
                                    <p:anim calcmode="lin" valueType="num">
                                      <p:cBhvr>
                                        <p:cTn id="40" dur="1000" fill="hold"/>
                                        <p:tgtEl>
                                          <p:spTgt spid="69"/>
                                        </p:tgtEl>
                                        <p:attrNameLst>
                                          <p:attrName>ppt_x</p:attrName>
                                        </p:attrNameLst>
                                      </p:cBhvr>
                                      <p:tavLst>
                                        <p:tav tm="0">
                                          <p:val>
                                            <p:strVal val="#ppt_x"/>
                                          </p:val>
                                        </p:tav>
                                        <p:tav tm="100000">
                                          <p:val>
                                            <p:strVal val="#ppt_x"/>
                                          </p:val>
                                        </p:tav>
                                      </p:tavLst>
                                    </p:anim>
                                    <p:anim calcmode="lin" valueType="num">
                                      <p:cBhvr>
                                        <p:cTn id="41" dur="1000" fill="hold"/>
                                        <p:tgtEl>
                                          <p:spTgt spid="6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1000"/>
                                        <p:tgtEl>
                                          <p:spTgt spid="70"/>
                                        </p:tgtEl>
                                      </p:cBhvr>
                                    </p:animEffect>
                                    <p:anim calcmode="lin" valueType="num">
                                      <p:cBhvr>
                                        <p:cTn id="45" dur="1000" fill="hold"/>
                                        <p:tgtEl>
                                          <p:spTgt spid="70"/>
                                        </p:tgtEl>
                                        <p:attrNameLst>
                                          <p:attrName>ppt_x</p:attrName>
                                        </p:attrNameLst>
                                      </p:cBhvr>
                                      <p:tavLst>
                                        <p:tav tm="0">
                                          <p:val>
                                            <p:strVal val="#ppt_x"/>
                                          </p:val>
                                        </p:tav>
                                        <p:tav tm="100000">
                                          <p:val>
                                            <p:strVal val="#ppt_x"/>
                                          </p:val>
                                        </p:tav>
                                      </p:tavLst>
                                    </p:anim>
                                    <p:anim calcmode="lin" valueType="num">
                                      <p:cBhvr>
                                        <p:cTn id="46" dur="1000" fill="hold"/>
                                        <p:tgtEl>
                                          <p:spTgt spid="7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1000"/>
                                        <p:tgtEl>
                                          <p:spTgt spid="71"/>
                                        </p:tgtEl>
                                      </p:cBhvr>
                                    </p:animEffect>
                                    <p:anim calcmode="lin" valueType="num">
                                      <p:cBhvr>
                                        <p:cTn id="55" dur="1000" fill="hold"/>
                                        <p:tgtEl>
                                          <p:spTgt spid="71"/>
                                        </p:tgtEl>
                                        <p:attrNameLst>
                                          <p:attrName>ppt_x</p:attrName>
                                        </p:attrNameLst>
                                      </p:cBhvr>
                                      <p:tavLst>
                                        <p:tav tm="0">
                                          <p:val>
                                            <p:strVal val="#ppt_x"/>
                                          </p:val>
                                        </p:tav>
                                        <p:tav tm="100000">
                                          <p:val>
                                            <p:strVal val="#ppt_x"/>
                                          </p:val>
                                        </p:tav>
                                      </p:tavLst>
                                    </p:anim>
                                    <p:anim calcmode="lin" valueType="num">
                                      <p:cBhvr>
                                        <p:cTn id="5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我们的市场开发策略</a:t>
            </a:r>
          </a:p>
        </p:txBody>
      </p:sp>
      <p:sp>
        <p:nvSpPr>
          <p:cNvPr id="4" name="灯片编号占位符 3"/>
          <p:cNvSpPr>
            <a:spLocks noGrp="1"/>
          </p:cNvSpPr>
          <p:nvPr>
            <p:ph type="sldNum" sz="quarter" idx="12"/>
          </p:nvPr>
        </p:nvSpPr>
        <p:spPr/>
        <p:txBody>
          <a:bodyPr/>
          <a:lstStyle/>
          <a:p>
            <a:fld id="{18AF668F-848C-4CC0-8143-F2E483CC7783}" type="slidenum">
              <a:rPr lang="zh-CN" altLang="en-US" smtClean="0"/>
              <a:t>33</a:t>
            </a:fld>
            <a:endParaRPr lang="zh-CN" altLang="en-US"/>
          </a:p>
        </p:txBody>
      </p:sp>
      <p:grpSp>
        <p:nvGrpSpPr>
          <p:cNvPr id="34" name="组合 33"/>
          <p:cNvGrpSpPr/>
          <p:nvPr/>
        </p:nvGrpSpPr>
        <p:grpSpPr>
          <a:xfrm rot="20961457">
            <a:off x="4395992" y="2332922"/>
            <a:ext cx="3259393" cy="3259393"/>
            <a:chOff x="3296992" y="1804833"/>
            <a:chExt cx="2444545" cy="2444545"/>
          </a:xfrm>
        </p:grpSpPr>
        <p:sp>
          <p:nvSpPr>
            <p:cNvPr id="35" name="空心弧 34"/>
            <p:cNvSpPr/>
            <p:nvPr/>
          </p:nvSpPr>
          <p:spPr>
            <a:xfrm>
              <a:off x="3296992" y="1804833"/>
              <a:ext cx="2444545" cy="2444545"/>
            </a:xfrm>
            <a:prstGeom prst="blockArc">
              <a:avLst>
                <a:gd name="adj1" fmla="val 16184436"/>
                <a:gd name="adj2" fmla="val 14875149"/>
                <a:gd name="adj3" fmla="val 508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6" name="等腰三角形 35"/>
            <p:cNvSpPr/>
            <p:nvPr/>
          </p:nvSpPr>
          <p:spPr>
            <a:xfrm rot="3925429">
              <a:off x="3982752" y="1874284"/>
              <a:ext cx="235111" cy="13026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7" name="椭圆 36"/>
          <p:cNvSpPr/>
          <p:nvPr/>
        </p:nvSpPr>
        <p:spPr>
          <a:xfrm>
            <a:off x="5407660" y="3327536"/>
            <a:ext cx="1248000" cy="12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市场开发策略</a:t>
            </a:r>
          </a:p>
        </p:txBody>
      </p:sp>
      <p:sp>
        <p:nvSpPr>
          <p:cNvPr id="38" name="矩形 37"/>
          <p:cNvSpPr/>
          <p:nvPr/>
        </p:nvSpPr>
        <p:spPr>
          <a:xfrm>
            <a:off x="566476" y="3024914"/>
            <a:ext cx="3254891" cy="1064907"/>
          </a:xfrm>
          <a:prstGeom prst="rect">
            <a:avLst/>
          </a:prstGeom>
        </p:spPr>
        <p:txBody>
          <a:bodyPr wrap="square">
            <a:spAutoFit/>
          </a:bodyPr>
          <a:lstStyle/>
          <a:p>
            <a:pPr algn="r">
              <a:lnSpc>
                <a:spcPct val="130000"/>
              </a:lnSpc>
            </a:pPr>
            <a:r>
              <a:rPr lang="zh-CN" altLang="en-US" sz="1400" dirty="0">
                <a:solidFill>
                  <a:schemeClr val="accent1">
                    <a:lumMod val="75000"/>
                  </a:schemeClr>
                </a:solidFill>
                <a:latin typeface="+mj-ea"/>
                <a:ea typeface="+mj-ea"/>
              </a:rPr>
              <a:t>营销及市场</a:t>
            </a:r>
            <a:endParaRPr lang="en-US" altLang="zh-CN" sz="1400" dirty="0">
              <a:solidFill>
                <a:schemeClr val="accent1">
                  <a:lumMod val="75000"/>
                </a:schemeClr>
              </a:solidFill>
              <a:latin typeface="+mj-ea"/>
              <a:ea typeface="+mj-ea"/>
            </a:endParaRPr>
          </a:p>
          <a:p>
            <a:pPr algn="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a:t>
            </a:r>
            <a:endParaRPr lang="en-US" altLang="zh-CN" sz="1000" dirty="0">
              <a:solidFill>
                <a:schemeClr val="accent1"/>
              </a:solidFill>
              <a:latin typeface="+mn-ea"/>
            </a:endParaRPr>
          </a:p>
        </p:txBody>
      </p:sp>
      <p:sp>
        <p:nvSpPr>
          <p:cNvPr id="39" name="矩形 38"/>
          <p:cNvSpPr/>
          <p:nvPr/>
        </p:nvSpPr>
        <p:spPr>
          <a:xfrm>
            <a:off x="892153" y="4808168"/>
            <a:ext cx="3254891" cy="1064907"/>
          </a:xfrm>
          <a:prstGeom prst="rect">
            <a:avLst/>
          </a:prstGeom>
        </p:spPr>
        <p:txBody>
          <a:bodyPr wrap="square">
            <a:spAutoFit/>
          </a:bodyPr>
          <a:lstStyle/>
          <a:p>
            <a:pPr algn="r">
              <a:lnSpc>
                <a:spcPct val="130000"/>
              </a:lnSpc>
            </a:pPr>
            <a:r>
              <a:rPr lang="zh-CN" altLang="en-US" sz="1400" dirty="0">
                <a:solidFill>
                  <a:schemeClr val="accent1">
                    <a:lumMod val="75000"/>
                  </a:schemeClr>
                </a:solidFill>
                <a:latin typeface="+mj-ea"/>
                <a:ea typeface="+mj-ea"/>
              </a:rPr>
              <a:t>开发和部署</a:t>
            </a:r>
          </a:p>
          <a:p>
            <a:pPr algn="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a:t>
            </a:r>
            <a:endParaRPr lang="en-US" altLang="zh-CN" sz="1000" dirty="0">
              <a:solidFill>
                <a:schemeClr val="accent1"/>
              </a:solidFill>
              <a:latin typeface="+mn-ea"/>
            </a:endParaRPr>
          </a:p>
        </p:txBody>
      </p:sp>
      <p:sp>
        <p:nvSpPr>
          <p:cNvPr id="40" name="矩形 39"/>
          <p:cNvSpPr/>
          <p:nvPr/>
        </p:nvSpPr>
        <p:spPr>
          <a:xfrm>
            <a:off x="8244148" y="3024914"/>
            <a:ext cx="3254891" cy="1064907"/>
          </a:xfrm>
          <a:prstGeom prst="rect">
            <a:avLst/>
          </a:prstGeom>
        </p:spPr>
        <p:txBody>
          <a:bodyPr wrap="square">
            <a:spAutoFit/>
          </a:bodyPr>
          <a:lstStyle/>
          <a:p>
            <a:pPr>
              <a:lnSpc>
                <a:spcPct val="130000"/>
              </a:lnSpc>
            </a:pPr>
            <a:r>
              <a:rPr lang="zh-CN" altLang="en-US" sz="1400" dirty="0">
                <a:solidFill>
                  <a:schemeClr val="accent1">
                    <a:lumMod val="75000"/>
                  </a:schemeClr>
                </a:solidFill>
                <a:latin typeface="+mj-ea"/>
                <a:ea typeface="+mj-ea"/>
              </a:rPr>
              <a:t>规划和安排</a:t>
            </a: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a:t>
            </a:r>
            <a:endParaRPr lang="en-US" altLang="zh-CN" sz="1000" dirty="0">
              <a:solidFill>
                <a:schemeClr val="accent1"/>
              </a:solidFill>
              <a:latin typeface="+mn-ea"/>
            </a:endParaRPr>
          </a:p>
        </p:txBody>
      </p:sp>
      <p:sp>
        <p:nvSpPr>
          <p:cNvPr id="41" name="矩形 40"/>
          <p:cNvSpPr/>
          <p:nvPr/>
        </p:nvSpPr>
        <p:spPr>
          <a:xfrm>
            <a:off x="7893601" y="4775682"/>
            <a:ext cx="3254891" cy="1064907"/>
          </a:xfrm>
          <a:prstGeom prst="rect">
            <a:avLst/>
          </a:prstGeom>
        </p:spPr>
        <p:txBody>
          <a:bodyPr wrap="square">
            <a:spAutoFit/>
          </a:bodyPr>
          <a:lstStyle/>
          <a:p>
            <a:pPr>
              <a:lnSpc>
                <a:spcPct val="130000"/>
              </a:lnSpc>
            </a:pPr>
            <a:r>
              <a:rPr lang="zh-CN" altLang="en-US" sz="1400" dirty="0">
                <a:solidFill>
                  <a:schemeClr val="accent1">
                    <a:lumMod val="75000"/>
                  </a:schemeClr>
                </a:solidFill>
                <a:latin typeface="+mj-ea"/>
                <a:ea typeface="+mj-ea"/>
              </a:rPr>
              <a:t>草图和设计</a:t>
            </a: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a:t>
            </a:r>
            <a:endParaRPr lang="en-US" altLang="zh-CN" sz="1000" dirty="0">
              <a:solidFill>
                <a:schemeClr val="accent1"/>
              </a:solidFill>
              <a:latin typeface="+mn-ea"/>
            </a:endParaRPr>
          </a:p>
        </p:txBody>
      </p:sp>
      <p:sp>
        <p:nvSpPr>
          <p:cNvPr id="42" name="矩形 41"/>
          <p:cNvSpPr/>
          <p:nvPr/>
        </p:nvSpPr>
        <p:spPr>
          <a:xfrm>
            <a:off x="6669898" y="1380803"/>
            <a:ext cx="3254891" cy="1064907"/>
          </a:xfrm>
          <a:prstGeom prst="rect">
            <a:avLst/>
          </a:prstGeom>
        </p:spPr>
        <p:txBody>
          <a:bodyPr wrap="square">
            <a:spAutoFit/>
          </a:bodyPr>
          <a:lstStyle/>
          <a:p>
            <a:pPr>
              <a:lnSpc>
                <a:spcPct val="130000"/>
              </a:lnSpc>
            </a:pPr>
            <a:r>
              <a:rPr lang="zh-CN" altLang="en-US" sz="1400" dirty="0">
                <a:solidFill>
                  <a:schemeClr val="accent1">
                    <a:lumMod val="75000"/>
                  </a:schemeClr>
                </a:solidFill>
                <a:latin typeface="+mj-ea"/>
                <a:ea typeface="+mj-ea"/>
              </a:rPr>
              <a:t>策略与理念</a:t>
            </a: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a:t>
            </a:r>
            <a:endParaRPr lang="en-US" altLang="zh-CN" sz="1000" dirty="0">
              <a:solidFill>
                <a:schemeClr val="accent1"/>
              </a:solidFill>
              <a:latin typeface="+mn-ea"/>
            </a:endParaRPr>
          </a:p>
        </p:txBody>
      </p:sp>
      <p:grpSp>
        <p:nvGrpSpPr>
          <p:cNvPr id="73" name="组合 72"/>
          <p:cNvGrpSpPr/>
          <p:nvPr/>
        </p:nvGrpSpPr>
        <p:grpSpPr>
          <a:xfrm>
            <a:off x="5610248" y="2075171"/>
            <a:ext cx="816000" cy="816000"/>
            <a:chOff x="5610248" y="1894695"/>
            <a:chExt cx="816000" cy="816000"/>
          </a:xfrm>
        </p:grpSpPr>
        <p:sp>
          <p:nvSpPr>
            <p:cNvPr id="74" name="椭圆 73"/>
            <p:cNvSpPr/>
            <p:nvPr/>
          </p:nvSpPr>
          <p:spPr>
            <a:xfrm>
              <a:off x="5610248" y="1894695"/>
              <a:ext cx="816000" cy="816000"/>
            </a:xfrm>
            <a:prstGeom prst="ellipse">
              <a:avLst/>
            </a:prstGeom>
            <a:solidFill>
              <a:schemeClr val="accent2"/>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Freeform 100"/>
            <p:cNvSpPr>
              <a:spLocks noEditPoints="1"/>
            </p:cNvSpPr>
            <p:nvPr/>
          </p:nvSpPr>
          <p:spPr bwMode="auto">
            <a:xfrm>
              <a:off x="5897598" y="2140770"/>
              <a:ext cx="241300" cy="323850"/>
            </a:xfrm>
            <a:custGeom>
              <a:avLst/>
              <a:gdLst>
                <a:gd name="T0" fmla="*/ 582 w 763"/>
                <a:gd name="T1" fmla="*/ 187 h 1018"/>
                <a:gd name="T2" fmla="*/ 572 w 763"/>
                <a:gd name="T3" fmla="*/ 92 h 1018"/>
                <a:gd name="T4" fmla="*/ 561 w 763"/>
                <a:gd name="T5" fmla="*/ 48 h 1018"/>
                <a:gd name="T6" fmla="*/ 527 w 763"/>
                <a:gd name="T7" fmla="*/ 12 h 1018"/>
                <a:gd name="T8" fmla="*/ 87 w 763"/>
                <a:gd name="T9" fmla="*/ 0 h 1018"/>
                <a:gd name="T10" fmla="*/ 45 w 763"/>
                <a:gd name="T11" fmla="*/ 12 h 1018"/>
                <a:gd name="T12" fmla="*/ 10 w 763"/>
                <a:gd name="T13" fmla="*/ 48 h 1018"/>
                <a:gd name="T14" fmla="*/ 0 w 763"/>
                <a:gd name="T15" fmla="*/ 927 h 1018"/>
                <a:gd name="T16" fmla="*/ 10 w 763"/>
                <a:gd name="T17" fmla="*/ 970 h 1018"/>
                <a:gd name="T18" fmla="*/ 45 w 763"/>
                <a:gd name="T19" fmla="*/ 1007 h 1018"/>
                <a:gd name="T20" fmla="*/ 676 w 763"/>
                <a:gd name="T21" fmla="*/ 1018 h 1018"/>
                <a:gd name="T22" fmla="*/ 716 w 763"/>
                <a:gd name="T23" fmla="*/ 1007 h 1018"/>
                <a:gd name="T24" fmla="*/ 752 w 763"/>
                <a:gd name="T25" fmla="*/ 970 h 1018"/>
                <a:gd name="T26" fmla="*/ 763 w 763"/>
                <a:gd name="T27" fmla="*/ 283 h 1018"/>
                <a:gd name="T28" fmla="*/ 752 w 763"/>
                <a:gd name="T29" fmla="*/ 239 h 1018"/>
                <a:gd name="T30" fmla="*/ 716 w 763"/>
                <a:gd name="T31" fmla="*/ 203 h 1018"/>
                <a:gd name="T32" fmla="*/ 676 w 763"/>
                <a:gd name="T33" fmla="*/ 191 h 1018"/>
                <a:gd name="T34" fmla="*/ 692 w 763"/>
                <a:gd name="T35" fmla="*/ 946 h 1018"/>
                <a:gd name="T36" fmla="*/ 87 w 763"/>
                <a:gd name="T37" fmla="*/ 955 h 1018"/>
                <a:gd name="T38" fmla="*/ 65 w 763"/>
                <a:gd name="T39" fmla="*/ 938 h 1018"/>
                <a:gd name="T40" fmla="*/ 65 w 763"/>
                <a:gd name="T41" fmla="*/ 81 h 1018"/>
                <a:gd name="T42" fmla="*/ 87 w 763"/>
                <a:gd name="T43" fmla="*/ 64 h 1018"/>
                <a:gd name="T44" fmla="*/ 501 w 763"/>
                <a:gd name="T45" fmla="*/ 72 h 1018"/>
                <a:gd name="T46" fmla="*/ 508 w 763"/>
                <a:gd name="T47" fmla="*/ 163 h 1018"/>
                <a:gd name="T48" fmla="*/ 523 w 763"/>
                <a:gd name="T49" fmla="*/ 214 h 1018"/>
                <a:gd name="T50" fmla="*/ 562 w 763"/>
                <a:gd name="T51" fmla="*/ 248 h 1018"/>
                <a:gd name="T52" fmla="*/ 676 w 763"/>
                <a:gd name="T53" fmla="*/ 255 h 1018"/>
                <a:gd name="T54" fmla="*/ 697 w 763"/>
                <a:gd name="T55" fmla="*/ 271 h 1018"/>
                <a:gd name="T56" fmla="*/ 413 w 763"/>
                <a:gd name="T57" fmla="*/ 319 h 1018"/>
                <a:gd name="T58" fmla="*/ 442 w 763"/>
                <a:gd name="T59" fmla="*/ 299 h 1018"/>
                <a:gd name="T60" fmla="*/ 440 w 763"/>
                <a:gd name="T61" fmla="*/ 269 h 1018"/>
                <a:gd name="T62" fmla="*/ 158 w 763"/>
                <a:gd name="T63" fmla="*/ 255 h 1018"/>
                <a:gd name="T64" fmla="*/ 132 w 763"/>
                <a:gd name="T65" fmla="*/ 269 h 1018"/>
                <a:gd name="T66" fmla="*/ 130 w 763"/>
                <a:gd name="T67" fmla="*/ 299 h 1018"/>
                <a:gd name="T68" fmla="*/ 158 w 763"/>
                <a:gd name="T69" fmla="*/ 319 h 1018"/>
                <a:gd name="T70" fmla="*/ 146 w 763"/>
                <a:gd name="T71" fmla="*/ 385 h 1018"/>
                <a:gd name="T72" fmla="*/ 126 w 763"/>
                <a:gd name="T73" fmla="*/ 414 h 1018"/>
                <a:gd name="T74" fmla="*/ 140 w 763"/>
                <a:gd name="T75" fmla="*/ 440 h 1018"/>
                <a:gd name="T76" fmla="*/ 610 w 763"/>
                <a:gd name="T77" fmla="*/ 445 h 1018"/>
                <a:gd name="T78" fmla="*/ 635 w 763"/>
                <a:gd name="T79" fmla="*/ 420 h 1018"/>
                <a:gd name="T80" fmla="*/ 626 w 763"/>
                <a:gd name="T81" fmla="*/ 392 h 1018"/>
                <a:gd name="T82" fmla="*/ 604 w 763"/>
                <a:gd name="T83" fmla="*/ 510 h 1018"/>
                <a:gd name="T84" fmla="*/ 136 w 763"/>
                <a:gd name="T85" fmla="*/ 518 h 1018"/>
                <a:gd name="T86" fmla="*/ 127 w 763"/>
                <a:gd name="T87" fmla="*/ 547 h 1018"/>
                <a:gd name="T88" fmla="*/ 152 w 763"/>
                <a:gd name="T89" fmla="*/ 572 h 1018"/>
                <a:gd name="T90" fmla="*/ 621 w 763"/>
                <a:gd name="T91" fmla="*/ 567 h 1018"/>
                <a:gd name="T92" fmla="*/ 636 w 763"/>
                <a:gd name="T93" fmla="*/ 541 h 1018"/>
                <a:gd name="T94" fmla="*/ 616 w 763"/>
                <a:gd name="T95" fmla="*/ 512 h 1018"/>
                <a:gd name="T96" fmla="*/ 158 w 763"/>
                <a:gd name="T97" fmla="*/ 636 h 1018"/>
                <a:gd name="T98" fmla="*/ 130 w 763"/>
                <a:gd name="T99" fmla="*/ 655 h 1018"/>
                <a:gd name="T100" fmla="*/ 132 w 763"/>
                <a:gd name="T101" fmla="*/ 687 h 1018"/>
                <a:gd name="T102" fmla="*/ 604 w 763"/>
                <a:gd name="T103" fmla="*/ 701 h 1018"/>
                <a:gd name="T104" fmla="*/ 630 w 763"/>
                <a:gd name="T105" fmla="*/ 687 h 1018"/>
                <a:gd name="T106" fmla="*/ 633 w 763"/>
                <a:gd name="T107" fmla="*/ 655 h 1018"/>
                <a:gd name="T108" fmla="*/ 604 w 763"/>
                <a:gd name="T109" fmla="*/ 636 h 1018"/>
                <a:gd name="T110" fmla="*/ 146 w 763"/>
                <a:gd name="T111" fmla="*/ 766 h 1018"/>
                <a:gd name="T112" fmla="*/ 126 w 763"/>
                <a:gd name="T113" fmla="*/ 796 h 1018"/>
                <a:gd name="T114" fmla="*/ 140 w 763"/>
                <a:gd name="T115" fmla="*/ 822 h 1018"/>
                <a:gd name="T116" fmla="*/ 610 w 763"/>
                <a:gd name="T117" fmla="*/ 827 h 1018"/>
                <a:gd name="T118" fmla="*/ 635 w 763"/>
                <a:gd name="T119" fmla="*/ 802 h 1018"/>
                <a:gd name="T120" fmla="*/ 626 w 763"/>
                <a:gd name="T121" fmla="*/ 77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3" h="1018">
                  <a:moveTo>
                    <a:pt x="676" y="191"/>
                  </a:moveTo>
                  <a:lnTo>
                    <a:pt x="595" y="191"/>
                  </a:lnTo>
                  <a:lnTo>
                    <a:pt x="595" y="191"/>
                  </a:lnTo>
                  <a:lnTo>
                    <a:pt x="591" y="191"/>
                  </a:lnTo>
                  <a:lnTo>
                    <a:pt x="587" y="189"/>
                  </a:lnTo>
                  <a:lnTo>
                    <a:pt x="582" y="187"/>
                  </a:lnTo>
                  <a:lnTo>
                    <a:pt x="579" y="183"/>
                  </a:lnTo>
                  <a:lnTo>
                    <a:pt x="576" y="179"/>
                  </a:lnTo>
                  <a:lnTo>
                    <a:pt x="574" y="174"/>
                  </a:lnTo>
                  <a:lnTo>
                    <a:pt x="573" y="169"/>
                  </a:lnTo>
                  <a:lnTo>
                    <a:pt x="572" y="163"/>
                  </a:lnTo>
                  <a:lnTo>
                    <a:pt x="572" y="92"/>
                  </a:lnTo>
                  <a:lnTo>
                    <a:pt x="572" y="92"/>
                  </a:lnTo>
                  <a:lnTo>
                    <a:pt x="572" y="83"/>
                  </a:lnTo>
                  <a:lnTo>
                    <a:pt x="570" y="74"/>
                  </a:lnTo>
                  <a:lnTo>
                    <a:pt x="568" y="64"/>
                  </a:lnTo>
                  <a:lnTo>
                    <a:pt x="565" y="57"/>
                  </a:lnTo>
                  <a:lnTo>
                    <a:pt x="561" y="48"/>
                  </a:lnTo>
                  <a:lnTo>
                    <a:pt x="557" y="41"/>
                  </a:lnTo>
                  <a:lnTo>
                    <a:pt x="552" y="34"/>
                  </a:lnTo>
                  <a:lnTo>
                    <a:pt x="546" y="27"/>
                  </a:lnTo>
                  <a:lnTo>
                    <a:pt x="540" y="21"/>
                  </a:lnTo>
                  <a:lnTo>
                    <a:pt x="533" y="16"/>
                  </a:lnTo>
                  <a:lnTo>
                    <a:pt x="527" y="12"/>
                  </a:lnTo>
                  <a:lnTo>
                    <a:pt x="518" y="7"/>
                  </a:lnTo>
                  <a:lnTo>
                    <a:pt x="510" y="4"/>
                  </a:lnTo>
                  <a:lnTo>
                    <a:pt x="502" y="2"/>
                  </a:lnTo>
                  <a:lnTo>
                    <a:pt x="493" y="1"/>
                  </a:lnTo>
                  <a:lnTo>
                    <a:pt x="485" y="0"/>
                  </a:lnTo>
                  <a:lnTo>
                    <a:pt x="87" y="0"/>
                  </a:lnTo>
                  <a:lnTo>
                    <a:pt x="87" y="0"/>
                  </a:lnTo>
                  <a:lnTo>
                    <a:pt x="78" y="1"/>
                  </a:lnTo>
                  <a:lnTo>
                    <a:pt x="69" y="2"/>
                  </a:lnTo>
                  <a:lnTo>
                    <a:pt x="61" y="4"/>
                  </a:lnTo>
                  <a:lnTo>
                    <a:pt x="52" y="7"/>
                  </a:lnTo>
                  <a:lnTo>
                    <a:pt x="45" y="12"/>
                  </a:lnTo>
                  <a:lnTo>
                    <a:pt x="38" y="16"/>
                  </a:lnTo>
                  <a:lnTo>
                    <a:pt x="31" y="21"/>
                  </a:lnTo>
                  <a:lnTo>
                    <a:pt x="25" y="27"/>
                  </a:lnTo>
                  <a:lnTo>
                    <a:pt x="19" y="34"/>
                  </a:lnTo>
                  <a:lnTo>
                    <a:pt x="15" y="41"/>
                  </a:lnTo>
                  <a:lnTo>
                    <a:pt x="10" y="48"/>
                  </a:lnTo>
                  <a:lnTo>
                    <a:pt x="6" y="57"/>
                  </a:lnTo>
                  <a:lnTo>
                    <a:pt x="3" y="64"/>
                  </a:lnTo>
                  <a:lnTo>
                    <a:pt x="1" y="74"/>
                  </a:lnTo>
                  <a:lnTo>
                    <a:pt x="0" y="83"/>
                  </a:lnTo>
                  <a:lnTo>
                    <a:pt x="0" y="92"/>
                  </a:lnTo>
                  <a:lnTo>
                    <a:pt x="0" y="927"/>
                  </a:lnTo>
                  <a:lnTo>
                    <a:pt x="0" y="927"/>
                  </a:lnTo>
                  <a:lnTo>
                    <a:pt x="0" y="937"/>
                  </a:lnTo>
                  <a:lnTo>
                    <a:pt x="1" y="945"/>
                  </a:lnTo>
                  <a:lnTo>
                    <a:pt x="3" y="954"/>
                  </a:lnTo>
                  <a:lnTo>
                    <a:pt x="6" y="962"/>
                  </a:lnTo>
                  <a:lnTo>
                    <a:pt x="10" y="970"/>
                  </a:lnTo>
                  <a:lnTo>
                    <a:pt x="15" y="977"/>
                  </a:lnTo>
                  <a:lnTo>
                    <a:pt x="19" y="985"/>
                  </a:lnTo>
                  <a:lnTo>
                    <a:pt x="25" y="991"/>
                  </a:lnTo>
                  <a:lnTo>
                    <a:pt x="31" y="998"/>
                  </a:lnTo>
                  <a:lnTo>
                    <a:pt x="38" y="1002"/>
                  </a:lnTo>
                  <a:lnTo>
                    <a:pt x="45" y="1007"/>
                  </a:lnTo>
                  <a:lnTo>
                    <a:pt x="52" y="1011"/>
                  </a:lnTo>
                  <a:lnTo>
                    <a:pt x="61" y="1014"/>
                  </a:lnTo>
                  <a:lnTo>
                    <a:pt x="69" y="1016"/>
                  </a:lnTo>
                  <a:lnTo>
                    <a:pt x="78" y="1018"/>
                  </a:lnTo>
                  <a:lnTo>
                    <a:pt x="87" y="1018"/>
                  </a:lnTo>
                  <a:lnTo>
                    <a:pt x="676" y="1018"/>
                  </a:lnTo>
                  <a:lnTo>
                    <a:pt x="676" y="1018"/>
                  </a:lnTo>
                  <a:lnTo>
                    <a:pt x="684" y="1018"/>
                  </a:lnTo>
                  <a:lnTo>
                    <a:pt x="693" y="1016"/>
                  </a:lnTo>
                  <a:lnTo>
                    <a:pt x="701" y="1014"/>
                  </a:lnTo>
                  <a:lnTo>
                    <a:pt x="709" y="1011"/>
                  </a:lnTo>
                  <a:lnTo>
                    <a:pt x="716" y="1007"/>
                  </a:lnTo>
                  <a:lnTo>
                    <a:pt x="724" y="1002"/>
                  </a:lnTo>
                  <a:lnTo>
                    <a:pt x="730" y="998"/>
                  </a:lnTo>
                  <a:lnTo>
                    <a:pt x="737" y="991"/>
                  </a:lnTo>
                  <a:lnTo>
                    <a:pt x="742" y="985"/>
                  </a:lnTo>
                  <a:lnTo>
                    <a:pt x="748" y="977"/>
                  </a:lnTo>
                  <a:lnTo>
                    <a:pt x="752" y="970"/>
                  </a:lnTo>
                  <a:lnTo>
                    <a:pt x="756" y="962"/>
                  </a:lnTo>
                  <a:lnTo>
                    <a:pt x="758" y="954"/>
                  </a:lnTo>
                  <a:lnTo>
                    <a:pt x="760" y="945"/>
                  </a:lnTo>
                  <a:lnTo>
                    <a:pt x="763" y="937"/>
                  </a:lnTo>
                  <a:lnTo>
                    <a:pt x="763" y="927"/>
                  </a:lnTo>
                  <a:lnTo>
                    <a:pt x="763" y="283"/>
                  </a:lnTo>
                  <a:lnTo>
                    <a:pt x="763" y="283"/>
                  </a:lnTo>
                  <a:lnTo>
                    <a:pt x="763" y="273"/>
                  </a:lnTo>
                  <a:lnTo>
                    <a:pt x="760" y="264"/>
                  </a:lnTo>
                  <a:lnTo>
                    <a:pt x="758" y="255"/>
                  </a:lnTo>
                  <a:lnTo>
                    <a:pt x="756" y="247"/>
                  </a:lnTo>
                  <a:lnTo>
                    <a:pt x="752" y="239"/>
                  </a:lnTo>
                  <a:lnTo>
                    <a:pt x="748" y="232"/>
                  </a:lnTo>
                  <a:lnTo>
                    <a:pt x="742" y="224"/>
                  </a:lnTo>
                  <a:lnTo>
                    <a:pt x="737" y="218"/>
                  </a:lnTo>
                  <a:lnTo>
                    <a:pt x="730" y="212"/>
                  </a:lnTo>
                  <a:lnTo>
                    <a:pt x="724" y="207"/>
                  </a:lnTo>
                  <a:lnTo>
                    <a:pt x="716" y="203"/>
                  </a:lnTo>
                  <a:lnTo>
                    <a:pt x="709" y="198"/>
                  </a:lnTo>
                  <a:lnTo>
                    <a:pt x="701" y="195"/>
                  </a:lnTo>
                  <a:lnTo>
                    <a:pt x="693" y="193"/>
                  </a:lnTo>
                  <a:lnTo>
                    <a:pt x="684" y="192"/>
                  </a:lnTo>
                  <a:lnTo>
                    <a:pt x="676" y="191"/>
                  </a:lnTo>
                  <a:lnTo>
                    <a:pt x="676" y="191"/>
                  </a:lnTo>
                  <a:close/>
                  <a:moveTo>
                    <a:pt x="699" y="927"/>
                  </a:moveTo>
                  <a:lnTo>
                    <a:pt x="699" y="927"/>
                  </a:lnTo>
                  <a:lnTo>
                    <a:pt x="698" y="932"/>
                  </a:lnTo>
                  <a:lnTo>
                    <a:pt x="697" y="938"/>
                  </a:lnTo>
                  <a:lnTo>
                    <a:pt x="695" y="942"/>
                  </a:lnTo>
                  <a:lnTo>
                    <a:pt x="692" y="946"/>
                  </a:lnTo>
                  <a:lnTo>
                    <a:pt x="689" y="949"/>
                  </a:lnTo>
                  <a:lnTo>
                    <a:pt x="684" y="953"/>
                  </a:lnTo>
                  <a:lnTo>
                    <a:pt x="680" y="954"/>
                  </a:lnTo>
                  <a:lnTo>
                    <a:pt x="676" y="955"/>
                  </a:lnTo>
                  <a:lnTo>
                    <a:pt x="87" y="955"/>
                  </a:lnTo>
                  <a:lnTo>
                    <a:pt x="87" y="955"/>
                  </a:lnTo>
                  <a:lnTo>
                    <a:pt x="82" y="954"/>
                  </a:lnTo>
                  <a:lnTo>
                    <a:pt x="78" y="953"/>
                  </a:lnTo>
                  <a:lnTo>
                    <a:pt x="74" y="949"/>
                  </a:lnTo>
                  <a:lnTo>
                    <a:pt x="69" y="946"/>
                  </a:lnTo>
                  <a:lnTo>
                    <a:pt x="67" y="942"/>
                  </a:lnTo>
                  <a:lnTo>
                    <a:pt x="65" y="938"/>
                  </a:lnTo>
                  <a:lnTo>
                    <a:pt x="63" y="932"/>
                  </a:lnTo>
                  <a:lnTo>
                    <a:pt x="63" y="927"/>
                  </a:lnTo>
                  <a:lnTo>
                    <a:pt x="63" y="92"/>
                  </a:lnTo>
                  <a:lnTo>
                    <a:pt x="63" y="92"/>
                  </a:lnTo>
                  <a:lnTo>
                    <a:pt x="63" y="86"/>
                  </a:lnTo>
                  <a:lnTo>
                    <a:pt x="65" y="81"/>
                  </a:lnTo>
                  <a:lnTo>
                    <a:pt x="67" y="76"/>
                  </a:lnTo>
                  <a:lnTo>
                    <a:pt x="69" y="72"/>
                  </a:lnTo>
                  <a:lnTo>
                    <a:pt x="74" y="69"/>
                  </a:lnTo>
                  <a:lnTo>
                    <a:pt x="78" y="66"/>
                  </a:lnTo>
                  <a:lnTo>
                    <a:pt x="82" y="64"/>
                  </a:lnTo>
                  <a:lnTo>
                    <a:pt x="87" y="64"/>
                  </a:lnTo>
                  <a:lnTo>
                    <a:pt x="485" y="64"/>
                  </a:lnTo>
                  <a:lnTo>
                    <a:pt x="485" y="64"/>
                  </a:lnTo>
                  <a:lnTo>
                    <a:pt x="489" y="64"/>
                  </a:lnTo>
                  <a:lnTo>
                    <a:pt x="493" y="66"/>
                  </a:lnTo>
                  <a:lnTo>
                    <a:pt x="498" y="69"/>
                  </a:lnTo>
                  <a:lnTo>
                    <a:pt x="501" y="72"/>
                  </a:lnTo>
                  <a:lnTo>
                    <a:pt x="504" y="76"/>
                  </a:lnTo>
                  <a:lnTo>
                    <a:pt x="506" y="81"/>
                  </a:lnTo>
                  <a:lnTo>
                    <a:pt x="508" y="86"/>
                  </a:lnTo>
                  <a:lnTo>
                    <a:pt x="508" y="92"/>
                  </a:lnTo>
                  <a:lnTo>
                    <a:pt x="508" y="163"/>
                  </a:lnTo>
                  <a:lnTo>
                    <a:pt x="508" y="163"/>
                  </a:lnTo>
                  <a:lnTo>
                    <a:pt x="508" y="173"/>
                  </a:lnTo>
                  <a:lnTo>
                    <a:pt x="510" y="182"/>
                  </a:lnTo>
                  <a:lnTo>
                    <a:pt x="513" y="191"/>
                  </a:lnTo>
                  <a:lnTo>
                    <a:pt x="515" y="199"/>
                  </a:lnTo>
                  <a:lnTo>
                    <a:pt x="519" y="207"/>
                  </a:lnTo>
                  <a:lnTo>
                    <a:pt x="523" y="214"/>
                  </a:lnTo>
                  <a:lnTo>
                    <a:pt x="529" y="222"/>
                  </a:lnTo>
                  <a:lnTo>
                    <a:pt x="534" y="228"/>
                  </a:lnTo>
                  <a:lnTo>
                    <a:pt x="540" y="234"/>
                  </a:lnTo>
                  <a:lnTo>
                    <a:pt x="547" y="239"/>
                  </a:lnTo>
                  <a:lnTo>
                    <a:pt x="554" y="243"/>
                  </a:lnTo>
                  <a:lnTo>
                    <a:pt x="562" y="248"/>
                  </a:lnTo>
                  <a:lnTo>
                    <a:pt x="569" y="251"/>
                  </a:lnTo>
                  <a:lnTo>
                    <a:pt x="578" y="253"/>
                  </a:lnTo>
                  <a:lnTo>
                    <a:pt x="587" y="254"/>
                  </a:lnTo>
                  <a:lnTo>
                    <a:pt x="595" y="255"/>
                  </a:lnTo>
                  <a:lnTo>
                    <a:pt x="676" y="255"/>
                  </a:lnTo>
                  <a:lnTo>
                    <a:pt x="676" y="255"/>
                  </a:lnTo>
                  <a:lnTo>
                    <a:pt x="680" y="255"/>
                  </a:lnTo>
                  <a:lnTo>
                    <a:pt x="684" y="257"/>
                  </a:lnTo>
                  <a:lnTo>
                    <a:pt x="689" y="260"/>
                  </a:lnTo>
                  <a:lnTo>
                    <a:pt x="692" y="263"/>
                  </a:lnTo>
                  <a:lnTo>
                    <a:pt x="695" y="267"/>
                  </a:lnTo>
                  <a:lnTo>
                    <a:pt x="697" y="271"/>
                  </a:lnTo>
                  <a:lnTo>
                    <a:pt x="698" y="277"/>
                  </a:lnTo>
                  <a:lnTo>
                    <a:pt x="699" y="283"/>
                  </a:lnTo>
                  <a:lnTo>
                    <a:pt x="699" y="927"/>
                  </a:lnTo>
                  <a:close/>
                  <a:moveTo>
                    <a:pt x="158" y="319"/>
                  </a:moveTo>
                  <a:lnTo>
                    <a:pt x="413" y="319"/>
                  </a:lnTo>
                  <a:lnTo>
                    <a:pt x="413" y="319"/>
                  </a:lnTo>
                  <a:lnTo>
                    <a:pt x="419" y="317"/>
                  </a:lnTo>
                  <a:lnTo>
                    <a:pt x="426" y="316"/>
                  </a:lnTo>
                  <a:lnTo>
                    <a:pt x="431" y="313"/>
                  </a:lnTo>
                  <a:lnTo>
                    <a:pt x="435" y="309"/>
                  </a:lnTo>
                  <a:lnTo>
                    <a:pt x="440" y="305"/>
                  </a:lnTo>
                  <a:lnTo>
                    <a:pt x="442" y="299"/>
                  </a:lnTo>
                  <a:lnTo>
                    <a:pt x="444" y="293"/>
                  </a:lnTo>
                  <a:lnTo>
                    <a:pt x="445" y="286"/>
                  </a:lnTo>
                  <a:lnTo>
                    <a:pt x="445" y="286"/>
                  </a:lnTo>
                  <a:lnTo>
                    <a:pt x="444" y="280"/>
                  </a:lnTo>
                  <a:lnTo>
                    <a:pt x="442" y="275"/>
                  </a:lnTo>
                  <a:lnTo>
                    <a:pt x="440" y="269"/>
                  </a:lnTo>
                  <a:lnTo>
                    <a:pt x="435" y="264"/>
                  </a:lnTo>
                  <a:lnTo>
                    <a:pt x="431" y="261"/>
                  </a:lnTo>
                  <a:lnTo>
                    <a:pt x="426" y="257"/>
                  </a:lnTo>
                  <a:lnTo>
                    <a:pt x="419" y="255"/>
                  </a:lnTo>
                  <a:lnTo>
                    <a:pt x="413" y="255"/>
                  </a:lnTo>
                  <a:lnTo>
                    <a:pt x="158" y="255"/>
                  </a:lnTo>
                  <a:lnTo>
                    <a:pt x="158" y="255"/>
                  </a:lnTo>
                  <a:lnTo>
                    <a:pt x="152" y="255"/>
                  </a:lnTo>
                  <a:lnTo>
                    <a:pt x="146" y="257"/>
                  </a:lnTo>
                  <a:lnTo>
                    <a:pt x="140" y="261"/>
                  </a:lnTo>
                  <a:lnTo>
                    <a:pt x="136" y="264"/>
                  </a:lnTo>
                  <a:lnTo>
                    <a:pt x="132" y="269"/>
                  </a:lnTo>
                  <a:lnTo>
                    <a:pt x="130" y="275"/>
                  </a:lnTo>
                  <a:lnTo>
                    <a:pt x="127" y="280"/>
                  </a:lnTo>
                  <a:lnTo>
                    <a:pt x="126" y="286"/>
                  </a:lnTo>
                  <a:lnTo>
                    <a:pt x="126" y="286"/>
                  </a:lnTo>
                  <a:lnTo>
                    <a:pt x="127" y="293"/>
                  </a:lnTo>
                  <a:lnTo>
                    <a:pt x="130" y="299"/>
                  </a:lnTo>
                  <a:lnTo>
                    <a:pt x="132" y="305"/>
                  </a:lnTo>
                  <a:lnTo>
                    <a:pt x="136" y="309"/>
                  </a:lnTo>
                  <a:lnTo>
                    <a:pt x="140" y="313"/>
                  </a:lnTo>
                  <a:lnTo>
                    <a:pt x="146" y="316"/>
                  </a:lnTo>
                  <a:lnTo>
                    <a:pt x="152" y="317"/>
                  </a:lnTo>
                  <a:lnTo>
                    <a:pt x="158" y="319"/>
                  </a:lnTo>
                  <a:lnTo>
                    <a:pt x="158" y="319"/>
                  </a:lnTo>
                  <a:close/>
                  <a:moveTo>
                    <a:pt x="604" y="382"/>
                  </a:moveTo>
                  <a:lnTo>
                    <a:pt x="158" y="382"/>
                  </a:lnTo>
                  <a:lnTo>
                    <a:pt x="158" y="382"/>
                  </a:lnTo>
                  <a:lnTo>
                    <a:pt x="152" y="383"/>
                  </a:lnTo>
                  <a:lnTo>
                    <a:pt x="146" y="385"/>
                  </a:lnTo>
                  <a:lnTo>
                    <a:pt x="140" y="387"/>
                  </a:lnTo>
                  <a:lnTo>
                    <a:pt x="136" y="392"/>
                  </a:lnTo>
                  <a:lnTo>
                    <a:pt x="132" y="396"/>
                  </a:lnTo>
                  <a:lnTo>
                    <a:pt x="130" y="401"/>
                  </a:lnTo>
                  <a:lnTo>
                    <a:pt x="127" y="408"/>
                  </a:lnTo>
                  <a:lnTo>
                    <a:pt x="126" y="414"/>
                  </a:lnTo>
                  <a:lnTo>
                    <a:pt x="126" y="414"/>
                  </a:lnTo>
                  <a:lnTo>
                    <a:pt x="127" y="420"/>
                  </a:lnTo>
                  <a:lnTo>
                    <a:pt x="130" y="426"/>
                  </a:lnTo>
                  <a:lnTo>
                    <a:pt x="132" y="431"/>
                  </a:lnTo>
                  <a:lnTo>
                    <a:pt x="136" y="437"/>
                  </a:lnTo>
                  <a:lnTo>
                    <a:pt x="140" y="440"/>
                  </a:lnTo>
                  <a:lnTo>
                    <a:pt x="146" y="443"/>
                  </a:lnTo>
                  <a:lnTo>
                    <a:pt x="152" y="445"/>
                  </a:lnTo>
                  <a:lnTo>
                    <a:pt x="158" y="445"/>
                  </a:lnTo>
                  <a:lnTo>
                    <a:pt x="604" y="445"/>
                  </a:lnTo>
                  <a:lnTo>
                    <a:pt x="604" y="445"/>
                  </a:lnTo>
                  <a:lnTo>
                    <a:pt x="610" y="445"/>
                  </a:lnTo>
                  <a:lnTo>
                    <a:pt x="616" y="443"/>
                  </a:lnTo>
                  <a:lnTo>
                    <a:pt x="621" y="440"/>
                  </a:lnTo>
                  <a:lnTo>
                    <a:pt x="626" y="437"/>
                  </a:lnTo>
                  <a:lnTo>
                    <a:pt x="630" y="431"/>
                  </a:lnTo>
                  <a:lnTo>
                    <a:pt x="633" y="426"/>
                  </a:lnTo>
                  <a:lnTo>
                    <a:pt x="635" y="420"/>
                  </a:lnTo>
                  <a:lnTo>
                    <a:pt x="636" y="414"/>
                  </a:lnTo>
                  <a:lnTo>
                    <a:pt x="636" y="414"/>
                  </a:lnTo>
                  <a:lnTo>
                    <a:pt x="635" y="408"/>
                  </a:lnTo>
                  <a:lnTo>
                    <a:pt x="633" y="401"/>
                  </a:lnTo>
                  <a:lnTo>
                    <a:pt x="630" y="396"/>
                  </a:lnTo>
                  <a:lnTo>
                    <a:pt x="626" y="392"/>
                  </a:lnTo>
                  <a:lnTo>
                    <a:pt x="621" y="387"/>
                  </a:lnTo>
                  <a:lnTo>
                    <a:pt x="616" y="385"/>
                  </a:lnTo>
                  <a:lnTo>
                    <a:pt x="610" y="383"/>
                  </a:lnTo>
                  <a:lnTo>
                    <a:pt x="604" y="382"/>
                  </a:lnTo>
                  <a:lnTo>
                    <a:pt x="604" y="382"/>
                  </a:lnTo>
                  <a:close/>
                  <a:moveTo>
                    <a:pt x="604" y="510"/>
                  </a:moveTo>
                  <a:lnTo>
                    <a:pt x="158" y="510"/>
                  </a:lnTo>
                  <a:lnTo>
                    <a:pt x="158" y="510"/>
                  </a:lnTo>
                  <a:lnTo>
                    <a:pt x="152" y="510"/>
                  </a:lnTo>
                  <a:lnTo>
                    <a:pt x="146" y="512"/>
                  </a:lnTo>
                  <a:lnTo>
                    <a:pt x="140" y="515"/>
                  </a:lnTo>
                  <a:lnTo>
                    <a:pt x="136" y="518"/>
                  </a:lnTo>
                  <a:lnTo>
                    <a:pt x="132" y="523"/>
                  </a:lnTo>
                  <a:lnTo>
                    <a:pt x="130" y="529"/>
                  </a:lnTo>
                  <a:lnTo>
                    <a:pt x="127" y="534"/>
                  </a:lnTo>
                  <a:lnTo>
                    <a:pt x="126" y="541"/>
                  </a:lnTo>
                  <a:lnTo>
                    <a:pt x="126" y="541"/>
                  </a:lnTo>
                  <a:lnTo>
                    <a:pt x="127" y="547"/>
                  </a:lnTo>
                  <a:lnTo>
                    <a:pt x="130" y="554"/>
                  </a:lnTo>
                  <a:lnTo>
                    <a:pt x="132" y="559"/>
                  </a:lnTo>
                  <a:lnTo>
                    <a:pt x="136" y="563"/>
                  </a:lnTo>
                  <a:lnTo>
                    <a:pt x="140" y="567"/>
                  </a:lnTo>
                  <a:lnTo>
                    <a:pt x="146" y="571"/>
                  </a:lnTo>
                  <a:lnTo>
                    <a:pt x="152" y="572"/>
                  </a:lnTo>
                  <a:lnTo>
                    <a:pt x="158" y="573"/>
                  </a:lnTo>
                  <a:lnTo>
                    <a:pt x="604" y="573"/>
                  </a:lnTo>
                  <a:lnTo>
                    <a:pt x="604" y="573"/>
                  </a:lnTo>
                  <a:lnTo>
                    <a:pt x="610" y="572"/>
                  </a:lnTo>
                  <a:lnTo>
                    <a:pt x="616" y="571"/>
                  </a:lnTo>
                  <a:lnTo>
                    <a:pt x="621" y="567"/>
                  </a:lnTo>
                  <a:lnTo>
                    <a:pt x="626" y="563"/>
                  </a:lnTo>
                  <a:lnTo>
                    <a:pt x="630" y="559"/>
                  </a:lnTo>
                  <a:lnTo>
                    <a:pt x="633" y="554"/>
                  </a:lnTo>
                  <a:lnTo>
                    <a:pt x="635" y="547"/>
                  </a:lnTo>
                  <a:lnTo>
                    <a:pt x="636" y="541"/>
                  </a:lnTo>
                  <a:lnTo>
                    <a:pt x="636" y="541"/>
                  </a:lnTo>
                  <a:lnTo>
                    <a:pt x="635" y="534"/>
                  </a:lnTo>
                  <a:lnTo>
                    <a:pt x="633" y="529"/>
                  </a:lnTo>
                  <a:lnTo>
                    <a:pt x="630" y="523"/>
                  </a:lnTo>
                  <a:lnTo>
                    <a:pt x="626" y="518"/>
                  </a:lnTo>
                  <a:lnTo>
                    <a:pt x="621" y="515"/>
                  </a:lnTo>
                  <a:lnTo>
                    <a:pt x="616" y="512"/>
                  </a:lnTo>
                  <a:lnTo>
                    <a:pt x="610" y="510"/>
                  </a:lnTo>
                  <a:lnTo>
                    <a:pt x="604" y="510"/>
                  </a:lnTo>
                  <a:lnTo>
                    <a:pt x="604" y="510"/>
                  </a:lnTo>
                  <a:close/>
                  <a:moveTo>
                    <a:pt x="604" y="636"/>
                  </a:moveTo>
                  <a:lnTo>
                    <a:pt x="158" y="636"/>
                  </a:lnTo>
                  <a:lnTo>
                    <a:pt x="158" y="636"/>
                  </a:lnTo>
                  <a:lnTo>
                    <a:pt x="152" y="637"/>
                  </a:lnTo>
                  <a:lnTo>
                    <a:pt x="146" y="639"/>
                  </a:lnTo>
                  <a:lnTo>
                    <a:pt x="140" y="642"/>
                  </a:lnTo>
                  <a:lnTo>
                    <a:pt x="136" y="646"/>
                  </a:lnTo>
                  <a:lnTo>
                    <a:pt x="132" y="650"/>
                  </a:lnTo>
                  <a:lnTo>
                    <a:pt x="130" y="655"/>
                  </a:lnTo>
                  <a:lnTo>
                    <a:pt x="127" y="662"/>
                  </a:lnTo>
                  <a:lnTo>
                    <a:pt x="126" y="668"/>
                  </a:lnTo>
                  <a:lnTo>
                    <a:pt x="126" y="668"/>
                  </a:lnTo>
                  <a:lnTo>
                    <a:pt x="127" y="675"/>
                  </a:lnTo>
                  <a:lnTo>
                    <a:pt x="130" y="681"/>
                  </a:lnTo>
                  <a:lnTo>
                    <a:pt x="132" y="687"/>
                  </a:lnTo>
                  <a:lnTo>
                    <a:pt x="136" y="691"/>
                  </a:lnTo>
                  <a:lnTo>
                    <a:pt x="140" y="695"/>
                  </a:lnTo>
                  <a:lnTo>
                    <a:pt x="146" y="697"/>
                  </a:lnTo>
                  <a:lnTo>
                    <a:pt x="152" y="699"/>
                  </a:lnTo>
                  <a:lnTo>
                    <a:pt x="158" y="701"/>
                  </a:lnTo>
                  <a:lnTo>
                    <a:pt x="604" y="701"/>
                  </a:lnTo>
                  <a:lnTo>
                    <a:pt x="604" y="701"/>
                  </a:lnTo>
                  <a:lnTo>
                    <a:pt x="610" y="699"/>
                  </a:lnTo>
                  <a:lnTo>
                    <a:pt x="616" y="697"/>
                  </a:lnTo>
                  <a:lnTo>
                    <a:pt x="621" y="695"/>
                  </a:lnTo>
                  <a:lnTo>
                    <a:pt x="626" y="691"/>
                  </a:lnTo>
                  <a:lnTo>
                    <a:pt x="630" y="687"/>
                  </a:lnTo>
                  <a:lnTo>
                    <a:pt x="633" y="681"/>
                  </a:lnTo>
                  <a:lnTo>
                    <a:pt x="635" y="675"/>
                  </a:lnTo>
                  <a:lnTo>
                    <a:pt x="636" y="668"/>
                  </a:lnTo>
                  <a:lnTo>
                    <a:pt x="636" y="668"/>
                  </a:lnTo>
                  <a:lnTo>
                    <a:pt x="635" y="662"/>
                  </a:lnTo>
                  <a:lnTo>
                    <a:pt x="633" y="655"/>
                  </a:lnTo>
                  <a:lnTo>
                    <a:pt x="630" y="650"/>
                  </a:lnTo>
                  <a:lnTo>
                    <a:pt x="626" y="646"/>
                  </a:lnTo>
                  <a:lnTo>
                    <a:pt x="621" y="642"/>
                  </a:lnTo>
                  <a:lnTo>
                    <a:pt x="616" y="639"/>
                  </a:lnTo>
                  <a:lnTo>
                    <a:pt x="610" y="637"/>
                  </a:lnTo>
                  <a:lnTo>
                    <a:pt x="604" y="636"/>
                  </a:lnTo>
                  <a:lnTo>
                    <a:pt x="604" y="636"/>
                  </a:lnTo>
                  <a:close/>
                  <a:moveTo>
                    <a:pt x="604" y="764"/>
                  </a:moveTo>
                  <a:lnTo>
                    <a:pt x="158" y="764"/>
                  </a:lnTo>
                  <a:lnTo>
                    <a:pt x="158" y="764"/>
                  </a:lnTo>
                  <a:lnTo>
                    <a:pt x="152" y="765"/>
                  </a:lnTo>
                  <a:lnTo>
                    <a:pt x="146" y="766"/>
                  </a:lnTo>
                  <a:lnTo>
                    <a:pt x="140" y="769"/>
                  </a:lnTo>
                  <a:lnTo>
                    <a:pt x="136" y="773"/>
                  </a:lnTo>
                  <a:lnTo>
                    <a:pt x="132" y="778"/>
                  </a:lnTo>
                  <a:lnTo>
                    <a:pt x="130" y="783"/>
                  </a:lnTo>
                  <a:lnTo>
                    <a:pt x="127" y="790"/>
                  </a:lnTo>
                  <a:lnTo>
                    <a:pt x="126" y="796"/>
                  </a:lnTo>
                  <a:lnTo>
                    <a:pt x="126" y="796"/>
                  </a:lnTo>
                  <a:lnTo>
                    <a:pt x="127" y="802"/>
                  </a:lnTo>
                  <a:lnTo>
                    <a:pt x="130" y="808"/>
                  </a:lnTo>
                  <a:lnTo>
                    <a:pt x="132" y="813"/>
                  </a:lnTo>
                  <a:lnTo>
                    <a:pt x="136" y="819"/>
                  </a:lnTo>
                  <a:lnTo>
                    <a:pt x="140" y="822"/>
                  </a:lnTo>
                  <a:lnTo>
                    <a:pt x="146" y="825"/>
                  </a:lnTo>
                  <a:lnTo>
                    <a:pt x="152" y="827"/>
                  </a:lnTo>
                  <a:lnTo>
                    <a:pt x="158" y="827"/>
                  </a:lnTo>
                  <a:lnTo>
                    <a:pt x="604" y="827"/>
                  </a:lnTo>
                  <a:lnTo>
                    <a:pt x="604" y="827"/>
                  </a:lnTo>
                  <a:lnTo>
                    <a:pt x="610" y="827"/>
                  </a:lnTo>
                  <a:lnTo>
                    <a:pt x="616" y="825"/>
                  </a:lnTo>
                  <a:lnTo>
                    <a:pt x="621" y="822"/>
                  </a:lnTo>
                  <a:lnTo>
                    <a:pt x="626" y="819"/>
                  </a:lnTo>
                  <a:lnTo>
                    <a:pt x="630" y="813"/>
                  </a:lnTo>
                  <a:lnTo>
                    <a:pt x="633" y="808"/>
                  </a:lnTo>
                  <a:lnTo>
                    <a:pt x="635" y="802"/>
                  </a:lnTo>
                  <a:lnTo>
                    <a:pt x="636" y="796"/>
                  </a:lnTo>
                  <a:lnTo>
                    <a:pt x="636" y="796"/>
                  </a:lnTo>
                  <a:lnTo>
                    <a:pt x="635" y="790"/>
                  </a:lnTo>
                  <a:lnTo>
                    <a:pt x="633" y="783"/>
                  </a:lnTo>
                  <a:lnTo>
                    <a:pt x="630" y="778"/>
                  </a:lnTo>
                  <a:lnTo>
                    <a:pt x="626" y="773"/>
                  </a:lnTo>
                  <a:lnTo>
                    <a:pt x="621" y="769"/>
                  </a:lnTo>
                  <a:lnTo>
                    <a:pt x="616" y="766"/>
                  </a:lnTo>
                  <a:lnTo>
                    <a:pt x="610" y="765"/>
                  </a:lnTo>
                  <a:lnTo>
                    <a:pt x="604" y="764"/>
                  </a:lnTo>
                  <a:lnTo>
                    <a:pt x="604" y="76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76" name="组合 75"/>
          <p:cNvGrpSpPr/>
          <p:nvPr/>
        </p:nvGrpSpPr>
        <p:grpSpPr>
          <a:xfrm>
            <a:off x="7052580" y="3091488"/>
            <a:ext cx="816000" cy="816000"/>
            <a:chOff x="7052580" y="2911012"/>
            <a:chExt cx="816000" cy="816000"/>
          </a:xfrm>
        </p:grpSpPr>
        <p:sp>
          <p:nvSpPr>
            <p:cNvPr id="77" name="椭圆 76"/>
            <p:cNvSpPr/>
            <p:nvPr/>
          </p:nvSpPr>
          <p:spPr>
            <a:xfrm>
              <a:off x="7052580" y="2911012"/>
              <a:ext cx="816000" cy="816000"/>
            </a:xfrm>
            <a:prstGeom prst="ellipse">
              <a:avLst/>
            </a:prstGeom>
            <a:solidFill>
              <a:schemeClr val="accent3"/>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Freeform 110"/>
            <p:cNvSpPr>
              <a:spLocks noEditPoints="1"/>
            </p:cNvSpPr>
            <p:nvPr/>
          </p:nvSpPr>
          <p:spPr bwMode="auto">
            <a:xfrm>
              <a:off x="7298655" y="3157087"/>
              <a:ext cx="323850" cy="323850"/>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79" name="组合 78"/>
          <p:cNvGrpSpPr/>
          <p:nvPr/>
        </p:nvGrpSpPr>
        <p:grpSpPr>
          <a:xfrm>
            <a:off x="6479051" y="4805875"/>
            <a:ext cx="816000" cy="816000"/>
            <a:chOff x="6479051" y="4625399"/>
            <a:chExt cx="816000" cy="816000"/>
          </a:xfrm>
        </p:grpSpPr>
        <p:sp>
          <p:nvSpPr>
            <p:cNvPr id="80" name="椭圆 79"/>
            <p:cNvSpPr/>
            <p:nvPr/>
          </p:nvSpPr>
          <p:spPr>
            <a:xfrm>
              <a:off x="6479051" y="4625399"/>
              <a:ext cx="816000" cy="816000"/>
            </a:xfrm>
            <a:prstGeom prst="ellipse">
              <a:avLst/>
            </a:prstGeom>
            <a:solidFill>
              <a:schemeClr val="accent4"/>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1" name="Freeform 72"/>
            <p:cNvSpPr>
              <a:spLocks noEditPoints="1"/>
            </p:cNvSpPr>
            <p:nvPr/>
          </p:nvSpPr>
          <p:spPr bwMode="auto">
            <a:xfrm>
              <a:off x="6725126" y="4871474"/>
              <a:ext cx="323850" cy="323850"/>
            </a:xfrm>
            <a:custGeom>
              <a:avLst/>
              <a:gdLst>
                <a:gd name="T0" fmla="*/ 934 w 1018"/>
                <a:gd name="T1" fmla="*/ 31 h 1017"/>
                <a:gd name="T2" fmla="*/ 868 w 1018"/>
                <a:gd name="T3" fmla="*/ 3 h 1017"/>
                <a:gd name="T4" fmla="*/ 812 w 1018"/>
                <a:gd name="T5" fmla="*/ 0 h 1017"/>
                <a:gd name="T6" fmla="*/ 743 w 1018"/>
                <a:gd name="T7" fmla="*/ 22 h 1017"/>
                <a:gd name="T8" fmla="*/ 137 w 1018"/>
                <a:gd name="T9" fmla="*/ 613 h 1017"/>
                <a:gd name="T10" fmla="*/ 2 w 1018"/>
                <a:gd name="T11" fmla="*/ 974 h 1017"/>
                <a:gd name="T12" fmla="*/ 4 w 1018"/>
                <a:gd name="T13" fmla="*/ 1000 h 1017"/>
                <a:gd name="T14" fmla="*/ 19 w 1018"/>
                <a:gd name="T15" fmla="*/ 1015 h 1017"/>
                <a:gd name="T16" fmla="*/ 36 w 1018"/>
                <a:gd name="T17" fmla="*/ 1017 h 1017"/>
                <a:gd name="T18" fmla="*/ 365 w 1018"/>
                <a:gd name="T19" fmla="*/ 915 h 1017"/>
                <a:gd name="T20" fmla="*/ 975 w 1018"/>
                <a:gd name="T21" fmla="*/ 305 h 1017"/>
                <a:gd name="T22" fmla="*/ 1009 w 1018"/>
                <a:gd name="T23" fmla="*/ 242 h 1017"/>
                <a:gd name="T24" fmla="*/ 1018 w 1018"/>
                <a:gd name="T25" fmla="*/ 187 h 1017"/>
                <a:gd name="T26" fmla="*/ 1004 w 1018"/>
                <a:gd name="T27" fmla="*/ 115 h 1017"/>
                <a:gd name="T28" fmla="*/ 963 w 1018"/>
                <a:gd name="T29" fmla="*/ 55 h 1017"/>
                <a:gd name="T30" fmla="*/ 203 w 1018"/>
                <a:gd name="T31" fmla="*/ 900 h 1017"/>
                <a:gd name="T32" fmla="*/ 170 w 1018"/>
                <a:gd name="T33" fmla="*/ 847 h 1017"/>
                <a:gd name="T34" fmla="*/ 139 w 1018"/>
                <a:gd name="T35" fmla="*/ 823 h 1017"/>
                <a:gd name="T36" fmla="*/ 254 w 1018"/>
                <a:gd name="T37" fmla="*/ 731 h 1017"/>
                <a:gd name="T38" fmla="*/ 261 w 1018"/>
                <a:gd name="T39" fmla="*/ 749 h 1017"/>
                <a:gd name="T40" fmla="*/ 280 w 1018"/>
                <a:gd name="T41" fmla="*/ 762 h 1017"/>
                <a:gd name="T42" fmla="*/ 789 w 1018"/>
                <a:gd name="T43" fmla="*/ 403 h 1017"/>
                <a:gd name="T44" fmla="*/ 414 w 1018"/>
                <a:gd name="T45" fmla="*/ 731 h 1017"/>
                <a:gd name="T46" fmla="*/ 406 w 1018"/>
                <a:gd name="T47" fmla="*/ 712 h 1017"/>
                <a:gd name="T48" fmla="*/ 382 w 1018"/>
                <a:gd name="T49" fmla="*/ 700 h 1017"/>
                <a:gd name="T50" fmla="*/ 317 w 1018"/>
                <a:gd name="T51" fmla="*/ 629 h 1017"/>
                <a:gd name="T52" fmla="*/ 305 w 1018"/>
                <a:gd name="T53" fmla="*/ 610 h 1017"/>
                <a:gd name="T54" fmla="*/ 236 w 1018"/>
                <a:gd name="T55" fmla="*/ 604 h 1017"/>
                <a:gd name="T56" fmla="*/ 624 w 1018"/>
                <a:gd name="T57" fmla="*/ 220 h 1017"/>
                <a:gd name="T58" fmla="*/ 666 w 1018"/>
                <a:gd name="T59" fmla="*/ 198 h 1017"/>
                <a:gd name="T60" fmla="*/ 703 w 1018"/>
                <a:gd name="T61" fmla="*/ 192 h 1017"/>
                <a:gd name="T62" fmla="*/ 750 w 1018"/>
                <a:gd name="T63" fmla="*/ 202 h 1017"/>
                <a:gd name="T64" fmla="*/ 789 w 1018"/>
                <a:gd name="T65" fmla="*/ 229 h 1017"/>
                <a:gd name="T66" fmla="*/ 811 w 1018"/>
                <a:gd name="T67" fmla="*/ 258 h 1017"/>
                <a:gd name="T68" fmla="*/ 825 w 1018"/>
                <a:gd name="T69" fmla="*/ 304 h 1017"/>
                <a:gd name="T70" fmla="*/ 823 w 1018"/>
                <a:gd name="T71" fmla="*/ 340 h 1017"/>
                <a:gd name="T72" fmla="*/ 804 w 1018"/>
                <a:gd name="T73" fmla="*/ 384 h 1017"/>
                <a:gd name="T74" fmla="*/ 918 w 1018"/>
                <a:gd name="T75" fmla="*/ 274 h 1017"/>
                <a:gd name="T76" fmla="*/ 884 w 1018"/>
                <a:gd name="T77" fmla="*/ 271 h 1017"/>
                <a:gd name="T78" fmla="*/ 856 w 1018"/>
                <a:gd name="T79" fmla="*/ 209 h 1017"/>
                <a:gd name="T80" fmla="*/ 822 w 1018"/>
                <a:gd name="T81" fmla="*/ 172 h 1017"/>
                <a:gd name="T82" fmla="*/ 764 w 1018"/>
                <a:gd name="T83" fmla="*/ 139 h 1017"/>
                <a:gd name="T84" fmla="*/ 743 w 1018"/>
                <a:gd name="T85" fmla="*/ 100 h 1017"/>
                <a:gd name="T86" fmla="*/ 763 w 1018"/>
                <a:gd name="T87" fmla="*/ 84 h 1017"/>
                <a:gd name="T88" fmla="*/ 807 w 1018"/>
                <a:gd name="T89" fmla="*/ 66 h 1017"/>
                <a:gd name="T90" fmla="*/ 843 w 1018"/>
                <a:gd name="T91" fmla="*/ 64 h 1017"/>
                <a:gd name="T92" fmla="*/ 889 w 1018"/>
                <a:gd name="T93" fmla="*/ 78 h 1017"/>
                <a:gd name="T94" fmla="*/ 918 w 1018"/>
                <a:gd name="T95" fmla="*/ 100 h 1017"/>
                <a:gd name="T96" fmla="*/ 945 w 1018"/>
                <a:gd name="T97" fmla="*/ 140 h 1017"/>
                <a:gd name="T98" fmla="*/ 955 w 1018"/>
                <a:gd name="T99" fmla="*/ 187 h 1017"/>
                <a:gd name="T100" fmla="*/ 949 w 1018"/>
                <a:gd name="T101" fmla="*/ 222 h 1017"/>
                <a:gd name="T102" fmla="*/ 927 w 1018"/>
                <a:gd name="T103" fmla="*/ 265 h 1017"/>
                <a:gd name="T104" fmla="*/ 391 w 1018"/>
                <a:gd name="T105" fmla="*/ 582 h 1017"/>
                <a:gd name="T106" fmla="*/ 383 w 1018"/>
                <a:gd name="T107" fmla="*/ 598 h 1017"/>
                <a:gd name="T108" fmla="*/ 387 w 1018"/>
                <a:gd name="T109" fmla="*/ 621 h 1017"/>
                <a:gd name="T110" fmla="*/ 402 w 1018"/>
                <a:gd name="T111" fmla="*/ 633 h 1017"/>
                <a:gd name="T112" fmla="*/ 419 w 1018"/>
                <a:gd name="T113" fmla="*/ 635 h 1017"/>
                <a:gd name="T114" fmla="*/ 754 w 1018"/>
                <a:gd name="T115" fmla="*/ 308 h 1017"/>
                <a:gd name="T116" fmla="*/ 763 w 1018"/>
                <a:gd name="T117" fmla="*/ 292 h 1017"/>
                <a:gd name="T118" fmla="*/ 758 w 1018"/>
                <a:gd name="T119" fmla="*/ 269 h 1017"/>
                <a:gd name="T120" fmla="*/ 743 w 1018"/>
                <a:gd name="T121" fmla="*/ 257 h 1017"/>
                <a:gd name="T122" fmla="*/ 720 w 1018"/>
                <a:gd name="T123" fmla="*/ 25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8" h="1017">
                  <a:moveTo>
                    <a:pt x="963" y="55"/>
                  </a:moveTo>
                  <a:lnTo>
                    <a:pt x="963" y="55"/>
                  </a:lnTo>
                  <a:lnTo>
                    <a:pt x="949" y="42"/>
                  </a:lnTo>
                  <a:lnTo>
                    <a:pt x="934" y="31"/>
                  </a:lnTo>
                  <a:lnTo>
                    <a:pt x="919" y="22"/>
                  </a:lnTo>
                  <a:lnTo>
                    <a:pt x="902" y="14"/>
                  </a:lnTo>
                  <a:lnTo>
                    <a:pt x="885" y="8"/>
                  </a:lnTo>
                  <a:lnTo>
                    <a:pt x="868" y="3"/>
                  </a:lnTo>
                  <a:lnTo>
                    <a:pt x="850" y="0"/>
                  </a:lnTo>
                  <a:lnTo>
                    <a:pt x="831" y="0"/>
                  </a:lnTo>
                  <a:lnTo>
                    <a:pt x="831" y="0"/>
                  </a:lnTo>
                  <a:lnTo>
                    <a:pt x="812" y="0"/>
                  </a:lnTo>
                  <a:lnTo>
                    <a:pt x="794" y="3"/>
                  </a:lnTo>
                  <a:lnTo>
                    <a:pt x="777" y="8"/>
                  </a:lnTo>
                  <a:lnTo>
                    <a:pt x="759" y="14"/>
                  </a:lnTo>
                  <a:lnTo>
                    <a:pt x="743" y="22"/>
                  </a:lnTo>
                  <a:lnTo>
                    <a:pt x="727" y="31"/>
                  </a:lnTo>
                  <a:lnTo>
                    <a:pt x="712" y="42"/>
                  </a:lnTo>
                  <a:lnTo>
                    <a:pt x="699" y="55"/>
                  </a:lnTo>
                  <a:lnTo>
                    <a:pt x="137" y="613"/>
                  </a:lnTo>
                  <a:lnTo>
                    <a:pt x="137" y="613"/>
                  </a:lnTo>
                  <a:lnTo>
                    <a:pt x="133" y="618"/>
                  </a:lnTo>
                  <a:lnTo>
                    <a:pt x="130" y="625"/>
                  </a:lnTo>
                  <a:lnTo>
                    <a:pt x="2" y="974"/>
                  </a:lnTo>
                  <a:lnTo>
                    <a:pt x="2" y="974"/>
                  </a:lnTo>
                  <a:lnTo>
                    <a:pt x="0" y="983"/>
                  </a:lnTo>
                  <a:lnTo>
                    <a:pt x="1" y="993"/>
                  </a:lnTo>
                  <a:lnTo>
                    <a:pt x="4" y="1000"/>
                  </a:lnTo>
                  <a:lnTo>
                    <a:pt x="9" y="1008"/>
                  </a:lnTo>
                  <a:lnTo>
                    <a:pt x="9" y="1008"/>
                  </a:lnTo>
                  <a:lnTo>
                    <a:pt x="14" y="1012"/>
                  </a:lnTo>
                  <a:lnTo>
                    <a:pt x="19" y="1015"/>
                  </a:lnTo>
                  <a:lnTo>
                    <a:pt x="26" y="1017"/>
                  </a:lnTo>
                  <a:lnTo>
                    <a:pt x="32" y="1017"/>
                  </a:lnTo>
                  <a:lnTo>
                    <a:pt x="32" y="1017"/>
                  </a:lnTo>
                  <a:lnTo>
                    <a:pt x="36" y="1017"/>
                  </a:lnTo>
                  <a:lnTo>
                    <a:pt x="42" y="1016"/>
                  </a:lnTo>
                  <a:lnTo>
                    <a:pt x="358" y="919"/>
                  </a:lnTo>
                  <a:lnTo>
                    <a:pt x="358" y="919"/>
                  </a:lnTo>
                  <a:lnTo>
                    <a:pt x="365" y="915"/>
                  </a:lnTo>
                  <a:lnTo>
                    <a:pt x="371" y="911"/>
                  </a:lnTo>
                  <a:lnTo>
                    <a:pt x="963" y="319"/>
                  </a:lnTo>
                  <a:lnTo>
                    <a:pt x="963" y="319"/>
                  </a:lnTo>
                  <a:lnTo>
                    <a:pt x="975" y="305"/>
                  </a:lnTo>
                  <a:lnTo>
                    <a:pt x="987" y="290"/>
                  </a:lnTo>
                  <a:lnTo>
                    <a:pt x="995" y="275"/>
                  </a:lnTo>
                  <a:lnTo>
                    <a:pt x="1004" y="259"/>
                  </a:lnTo>
                  <a:lnTo>
                    <a:pt x="1009" y="242"/>
                  </a:lnTo>
                  <a:lnTo>
                    <a:pt x="1015" y="223"/>
                  </a:lnTo>
                  <a:lnTo>
                    <a:pt x="1017" y="205"/>
                  </a:lnTo>
                  <a:lnTo>
                    <a:pt x="1018" y="187"/>
                  </a:lnTo>
                  <a:lnTo>
                    <a:pt x="1018" y="187"/>
                  </a:lnTo>
                  <a:lnTo>
                    <a:pt x="1017" y="169"/>
                  </a:lnTo>
                  <a:lnTo>
                    <a:pt x="1015" y="150"/>
                  </a:lnTo>
                  <a:lnTo>
                    <a:pt x="1009" y="132"/>
                  </a:lnTo>
                  <a:lnTo>
                    <a:pt x="1004" y="115"/>
                  </a:lnTo>
                  <a:lnTo>
                    <a:pt x="995" y="99"/>
                  </a:lnTo>
                  <a:lnTo>
                    <a:pt x="987" y="83"/>
                  </a:lnTo>
                  <a:lnTo>
                    <a:pt x="975" y="68"/>
                  </a:lnTo>
                  <a:lnTo>
                    <a:pt x="963" y="55"/>
                  </a:lnTo>
                  <a:lnTo>
                    <a:pt x="963" y="55"/>
                  </a:lnTo>
                  <a:close/>
                  <a:moveTo>
                    <a:pt x="322" y="864"/>
                  </a:moveTo>
                  <a:lnTo>
                    <a:pt x="203" y="900"/>
                  </a:lnTo>
                  <a:lnTo>
                    <a:pt x="203" y="900"/>
                  </a:lnTo>
                  <a:lnTo>
                    <a:pt x="197" y="885"/>
                  </a:lnTo>
                  <a:lnTo>
                    <a:pt x="190" y="871"/>
                  </a:lnTo>
                  <a:lnTo>
                    <a:pt x="181" y="859"/>
                  </a:lnTo>
                  <a:lnTo>
                    <a:pt x="170" y="847"/>
                  </a:lnTo>
                  <a:lnTo>
                    <a:pt x="170" y="847"/>
                  </a:lnTo>
                  <a:lnTo>
                    <a:pt x="161" y="838"/>
                  </a:lnTo>
                  <a:lnTo>
                    <a:pt x="150" y="831"/>
                  </a:lnTo>
                  <a:lnTo>
                    <a:pt x="139" y="823"/>
                  </a:lnTo>
                  <a:lnTo>
                    <a:pt x="127" y="817"/>
                  </a:lnTo>
                  <a:lnTo>
                    <a:pt x="181" y="668"/>
                  </a:lnTo>
                  <a:lnTo>
                    <a:pt x="254" y="668"/>
                  </a:lnTo>
                  <a:lnTo>
                    <a:pt x="254" y="731"/>
                  </a:lnTo>
                  <a:lnTo>
                    <a:pt x="254" y="731"/>
                  </a:lnTo>
                  <a:lnTo>
                    <a:pt x="255" y="737"/>
                  </a:lnTo>
                  <a:lnTo>
                    <a:pt x="257" y="744"/>
                  </a:lnTo>
                  <a:lnTo>
                    <a:pt x="261" y="749"/>
                  </a:lnTo>
                  <a:lnTo>
                    <a:pt x="264" y="753"/>
                  </a:lnTo>
                  <a:lnTo>
                    <a:pt x="269" y="758"/>
                  </a:lnTo>
                  <a:lnTo>
                    <a:pt x="274" y="761"/>
                  </a:lnTo>
                  <a:lnTo>
                    <a:pt x="280" y="762"/>
                  </a:lnTo>
                  <a:lnTo>
                    <a:pt x="286" y="763"/>
                  </a:lnTo>
                  <a:lnTo>
                    <a:pt x="342" y="763"/>
                  </a:lnTo>
                  <a:lnTo>
                    <a:pt x="322" y="864"/>
                  </a:lnTo>
                  <a:close/>
                  <a:moveTo>
                    <a:pt x="789" y="403"/>
                  </a:moveTo>
                  <a:lnTo>
                    <a:pt x="402" y="790"/>
                  </a:lnTo>
                  <a:lnTo>
                    <a:pt x="413" y="738"/>
                  </a:lnTo>
                  <a:lnTo>
                    <a:pt x="413" y="738"/>
                  </a:lnTo>
                  <a:lnTo>
                    <a:pt x="414" y="731"/>
                  </a:lnTo>
                  <a:lnTo>
                    <a:pt x="413" y="723"/>
                  </a:lnTo>
                  <a:lnTo>
                    <a:pt x="411" y="717"/>
                  </a:lnTo>
                  <a:lnTo>
                    <a:pt x="406" y="712"/>
                  </a:lnTo>
                  <a:lnTo>
                    <a:pt x="406" y="712"/>
                  </a:lnTo>
                  <a:lnTo>
                    <a:pt x="401" y="706"/>
                  </a:lnTo>
                  <a:lnTo>
                    <a:pt x="396" y="703"/>
                  </a:lnTo>
                  <a:lnTo>
                    <a:pt x="389" y="700"/>
                  </a:lnTo>
                  <a:lnTo>
                    <a:pt x="382" y="700"/>
                  </a:lnTo>
                  <a:lnTo>
                    <a:pt x="318" y="700"/>
                  </a:lnTo>
                  <a:lnTo>
                    <a:pt x="318" y="635"/>
                  </a:lnTo>
                  <a:lnTo>
                    <a:pt x="318" y="635"/>
                  </a:lnTo>
                  <a:lnTo>
                    <a:pt x="317" y="629"/>
                  </a:lnTo>
                  <a:lnTo>
                    <a:pt x="315" y="624"/>
                  </a:lnTo>
                  <a:lnTo>
                    <a:pt x="313" y="618"/>
                  </a:lnTo>
                  <a:lnTo>
                    <a:pt x="309" y="614"/>
                  </a:lnTo>
                  <a:lnTo>
                    <a:pt x="305" y="610"/>
                  </a:lnTo>
                  <a:lnTo>
                    <a:pt x="299" y="606"/>
                  </a:lnTo>
                  <a:lnTo>
                    <a:pt x="293" y="604"/>
                  </a:lnTo>
                  <a:lnTo>
                    <a:pt x="286" y="604"/>
                  </a:lnTo>
                  <a:lnTo>
                    <a:pt x="236" y="604"/>
                  </a:lnTo>
                  <a:lnTo>
                    <a:pt x="615" y="228"/>
                  </a:lnTo>
                  <a:lnTo>
                    <a:pt x="615" y="229"/>
                  </a:lnTo>
                  <a:lnTo>
                    <a:pt x="615" y="229"/>
                  </a:lnTo>
                  <a:lnTo>
                    <a:pt x="624" y="220"/>
                  </a:lnTo>
                  <a:lnTo>
                    <a:pt x="634" y="213"/>
                  </a:lnTo>
                  <a:lnTo>
                    <a:pt x="644" y="206"/>
                  </a:lnTo>
                  <a:lnTo>
                    <a:pt x="655" y="202"/>
                  </a:lnTo>
                  <a:lnTo>
                    <a:pt x="666" y="198"/>
                  </a:lnTo>
                  <a:lnTo>
                    <a:pt x="678" y="194"/>
                  </a:lnTo>
                  <a:lnTo>
                    <a:pt x="690" y="193"/>
                  </a:lnTo>
                  <a:lnTo>
                    <a:pt x="703" y="192"/>
                  </a:lnTo>
                  <a:lnTo>
                    <a:pt x="703" y="192"/>
                  </a:lnTo>
                  <a:lnTo>
                    <a:pt x="714" y="193"/>
                  </a:lnTo>
                  <a:lnTo>
                    <a:pt x="726" y="194"/>
                  </a:lnTo>
                  <a:lnTo>
                    <a:pt x="738" y="198"/>
                  </a:lnTo>
                  <a:lnTo>
                    <a:pt x="750" y="202"/>
                  </a:lnTo>
                  <a:lnTo>
                    <a:pt x="761" y="206"/>
                  </a:lnTo>
                  <a:lnTo>
                    <a:pt x="770" y="213"/>
                  </a:lnTo>
                  <a:lnTo>
                    <a:pt x="780" y="220"/>
                  </a:lnTo>
                  <a:lnTo>
                    <a:pt x="789" y="229"/>
                  </a:lnTo>
                  <a:lnTo>
                    <a:pt x="789" y="229"/>
                  </a:lnTo>
                  <a:lnTo>
                    <a:pt x="798" y="237"/>
                  </a:lnTo>
                  <a:lnTo>
                    <a:pt x="804" y="247"/>
                  </a:lnTo>
                  <a:lnTo>
                    <a:pt x="811" y="258"/>
                  </a:lnTo>
                  <a:lnTo>
                    <a:pt x="816" y="269"/>
                  </a:lnTo>
                  <a:lnTo>
                    <a:pt x="821" y="279"/>
                  </a:lnTo>
                  <a:lnTo>
                    <a:pt x="823" y="291"/>
                  </a:lnTo>
                  <a:lnTo>
                    <a:pt x="825" y="304"/>
                  </a:lnTo>
                  <a:lnTo>
                    <a:pt x="826" y="316"/>
                  </a:lnTo>
                  <a:lnTo>
                    <a:pt x="826" y="316"/>
                  </a:lnTo>
                  <a:lnTo>
                    <a:pt x="825" y="328"/>
                  </a:lnTo>
                  <a:lnTo>
                    <a:pt x="823" y="340"/>
                  </a:lnTo>
                  <a:lnTo>
                    <a:pt x="821" y="351"/>
                  </a:lnTo>
                  <a:lnTo>
                    <a:pt x="816" y="363"/>
                  </a:lnTo>
                  <a:lnTo>
                    <a:pt x="811" y="374"/>
                  </a:lnTo>
                  <a:lnTo>
                    <a:pt x="804" y="384"/>
                  </a:lnTo>
                  <a:lnTo>
                    <a:pt x="798" y="394"/>
                  </a:lnTo>
                  <a:lnTo>
                    <a:pt x="789" y="403"/>
                  </a:lnTo>
                  <a:lnTo>
                    <a:pt x="789" y="403"/>
                  </a:lnTo>
                  <a:close/>
                  <a:moveTo>
                    <a:pt x="918" y="274"/>
                  </a:moveTo>
                  <a:lnTo>
                    <a:pt x="888" y="304"/>
                  </a:lnTo>
                  <a:lnTo>
                    <a:pt x="888" y="304"/>
                  </a:lnTo>
                  <a:lnTo>
                    <a:pt x="887" y="287"/>
                  </a:lnTo>
                  <a:lnTo>
                    <a:pt x="884" y="271"/>
                  </a:lnTo>
                  <a:lnTo>
                    <a:pt x="879" y="255"/>
                  </a:lnTo>
                  <a:lnTo>
                    <a:pt x="872" y="238"/>
                  </a:lnTo>
                  <a:lnTo>
                    <a:pt x="865" y="223"/>
                  </a:lnTo>
                  <a:lnTo>
                    <a:pt x="856" y="209"/>
                  </a:lnTo>
                  <a:lnTo>
                    <a:pt x="846" y="196"/>
                  </a:lnTo>
                  <a:lnTo>
                    <a:pt x="835" y="184"/>
                  </a:lnTo>
                  <a:lnTo>
                    <a:pt x="835" y="184"/>
                  </a:lnTo>
                  <a:lnTo>
                    <a:pt x="822" y="172"/>
                  </a:lnTo>
                  <a:lnTo>
                    <a:pt x="808" y="161"/>
                  </a:lnTo>
                  <a:lnTo>
                    <a:pt x="794" y="153"/>
                  </a:lnTo>
                  <a:lnTo>
                    <a:pt x="779" y="145"/>
                  </a:lnTo>
                  <a:lnTo>
                    <a:pt x="764" y="139"/>
                  </a:lnTo>
                  <a:lnTo>
                    <a:pt x="748" y="134"/>
                  </a:lnTo>
                  <a:lnTo>
                    <a:pt x="730" y="131"/>
                  </a:lnTo>
                  <a:lnTo>
                    <a:pt x="714" y="129"/>
                  </a:lnTo>
                  <a:lnTo>
                    <a:pt x="743" y="100"/>
                  </a:lnTo>
                  <a:lnTo>
                    <a:pt x="743" y="100"/>
                  </a:lnTo>
                  <a:lnTo>
                    <a:pt x="743" y="100"/>
                  </a:lnTo>
                  <a:lnTo>
                    <a:pt x="753" y="91"/>
                  </a:lnTo>
                  <a:lnTo>
                    <a:pt x="763" y="84"/>
                  </a:lnTo>
                  <a:lnTo>
                    <a:pt x="773" y="78"/>
                  </a:lnTo>
                  <a:lnTo>
                    <a:pt x="784" y="73"/>
                  </a:lnTo>
                  <a:lnTo>
                    <a:pt x="795" y="69"/>
                  </a:lnTo>
                  <a:lnTo>
                    <a:pt x="807" y="66"/>
                  </a:lnTo>
                  <a:lnTo>
                    <a:pt x="818" y="64"/>
                  </a:lnTo>
                  <a:lnTo>
                    <a:pt x="831" y="64"/>
                  </a:lnTo>
                  <a:lnTo>
                    <a:pt x="831" y="64"/>
                  </a:lnTo>
                  <a:lnTo>
                    <a:pt x="843" y="64"/>
                  </a:lnTo>
                  <a:lnTo>
                    <a:pt x="855" y="66"/>
                  </a:lnTo>
                  <a:lnTo>
                    <a:pt x="867" y="69"/>
                  </a:lnTo>
                  <a:lnTo>
                    <a:pt x="879" y="73"/>
                  </a:lnTo>
                  <a:lnTo>
                    <a:pt x="889" y="78"/>
                  </a:lnTo>
                  <a:lnTo>
                    <a:pt x="899" y="84"/>
                  </a:lnTo>
                  <a:lnTo>
                    <a:pt x="909" y="91"/>
                  </a:lnTo>
                  <a:lnTo>
                    <a:pt x="918" y="100"/>
                  </a:lnTo>
                  <a:lnTo>
                    <a:pt x="918" y="100"/>
                  </a:lnTo>
                  <a:lnTo>
                    <a:pt x="927" y="109"/>
                  </a:lnTo>
                  <a:lnTo>
                    <a:pt x="933" y="118"/>
                  </a:lnTo>
                  <a:lnTo>
                    <a:pt x="940" y="129"/>
                  </a:lnTo>
                  <a:lnTo>
                    <a:pt x="945" y="140"/>
                  </a:lnTo>
                  <a:lnTo>
                    <a:pt x="949" y="150"/>
                  </a:lnTo>
                  <a:lnTo>
                    <a:pt x="951" y="162"/>
                  </a:lnTo>
                  <a:lnTo>
                    <a:pt x="954" y="174"/>
                  </a:lnTo>
                  <a:lnTo>
                    <a:pt x="955" y="187"/>
                  </a:lnTo>
                  <a:lnTo>
                    <a:pt x="955" y="187"/>
                  </a:lnTo>
                  <a:lnTo>
                    <a:pt x="954" y="199"/>
                  </a:lnTo>
                  <a:lnTo>
                    <a:pt x="951" y="211"/>
                  </a:lnTo>
                  <a:lnTo>
                    <a:pt x="949" y="222"/>
                  </a:lnTo>
                  <a:lnTo>
                    <a:pt x="945" y="234"/>
                  </a:lnTo>
                  <a:lnTo>
                    <a:pt x="940" y="245"/>
                  </a:lnTo>
                  <a:lnTo>
                    <a:pt x="933" y="256"/>
                  </a:lnTo>
                  <a:lnTo>
                    <a:pt x="927" y="265"/>
                  </a:lnTo>
                  <a:lnTo>
                    <a:pt x="918" y="274"/>
                  </a:lnTo>
                  <a:lnTo>
                    <a:pt x="918" y="274"/>
                  </a:lnTo>
                  <a:close/>
                  <a:moveTo>
                    <a:pt x="709" y="263"/>
                  </a:moveTo>
                  <a:lnTo>
                    <a:pt x="391" y="582"/>
                  </a:lnTo>
                  <a:lnTo>
                    <a:pt x="391" y="582"/>
                  </a:lnTo>
                  <a:lnTo>
                    <a:pt x="387" y="587"/>
                  </a:lnTo>
                  <a:lnTo>
                    <a:pt x="384" y="593"/>
                  </a:lnTo>
                  <a:lnTo>
                    <a:pt x="383" y="598"/>
                  </a:lnTo>
                  <a:lnTo>
                    <a:pt x="382" y="604"/>
                  </a:lnTo>
                  <a:lnTo>
                    <a:pt x="383" y="610"/>
                  </a:lnTo>
                  <a:lnTo>
                    <a:pt x="384" y="616"/>
                  </a:lnTo>
                  <a:lnTo>
                    <a:pt x="387" y="621"/>
                  </a:lnTo>
                  <a:lnTo>
                    <a:pt x="391" y="627"/>
                  </a:lnTo>
                  <a:lnTo>
                    <a:pt x="391" y="627"/>
                  </a:lnTo>
                  <a:lnTo>
                    <a:pt x="396" y="631"/>
                  </a:lnTo>
                  <a:lnTo>
                    <a:pt x="402" y="633"/>
                  </a:lnTo>
                  <a:lnTo>
                    <a:pt x="408" y="635"/>
                  </a:lnTo>
                  <a:lnTo>
                    <a:pt x="414" y="635"/>
                  </a:lnTo>
                  <a:lnTo>
                    <a:pt x="414" y="635"/>
                  </a:lnTo>
                  <a:lnTo>
                    <a:pt x="419" y="635"/>
                  </a:lnTo>
                  <a:lnTo>
                    <a:pt x="426" y="633"/>
                  </a:lnTo>
                  <a:lnTo>
                    <a:pt x="431" y="631"/>
                  </a:lnTo>
                  <a:lnTo>
                    <a:pt x="436" y="627"/>
                  </a:lnTo>
                  <a:lnTo>
                    <a:pt x="754" y="308"/>
                  </a:lnTo>
                  <a:lnTo>
                    <a:pt x="754" y="308"/>
                  </a:lnTo>
                  <a:lnTo>
                    <a:pt x="758" y="304"/>
                  </a:lnTo>
                  <a:lnTo>
                    <a:pt x="762" y="299"/>
                  </a:lnTo>
                  <a:lnTo>
                    <a:pt x="763" y="292"/>
                  </a:lnTo>
                  <a:lnTo>
                    <a:pt x="764" y="286"/>
                  </a:lnTo>
                  <a:lnTo>
                    <a:pt x="763" y="280"/>
                  </a:lnTo>
                  <a:lnTo>
                    <a:pt x="762" y="274"/>
                  </a:lnTo>
                  <a:lnTo>
                    <a:pt x="758" y="269"/>
                  </a:lnTo>
                  <a:lnTo>
                    <a:pt x="754" y="263"/>
                  </a:lnTo>
                  <a:lnTo>
                    <a:pt x="754" y="263"/>
                  </a:lnTo>
                  <a:lnTo>
                    <a:pt x="749" y="260"/>
                  </a:lnTo>
                  <a:lnTo>
                    <a:pt x="743" y="257"/>
                  </a:lnTo>
                  <a:lnTo>
                    <a:pt x="738" y="255"/>
                  </a:lnTo>
                  <a:lnTo>
                    <a:pt x="732" y="255"/>
                  </a:lnTo>
                  <a:lnTo>
                    <a:pt x="725" y="255"/>
                  </a:lnTo>
                  <a:lnTo>
                    <a:pt x="720" y="257"/>
                  </a:lnTo>
                  <a:lnTo>
                    <a:pt x="714" y="260"/>
                  </a:lnTo>
                  <a:lnTo>
                    <a:pt x="709" y="263"/>
                  </a:lnTo>
                  <a:lnTo>
                    <a:pt x="709" y="26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82" name="组合 81"/>
          <p:cNvGrpSpPr/>
          <p:nvPr/>
        </p:nvGrpSpPr>
        <p:grpSpPr>
          <a:xfrm>
            <a:off x="4744876" y="4805875"/>
            <a:ext cx="816000" cy="816000"/>
            <a:chOff x="4744876" y="4625399"/>
            <a:chExt cx="816000" cy="816000"/>
          </a:xfrm>
        </p:grpSpPr>
        <p:sp>
          <p:nvSpPr>
            <p:cNvPr id="83" name="椭圆 82"/>
            <p:cNvSpPr/>
            <p:nvPr/>
          </p:nvSpPr>
          <p:spPr>
            <a:xfrm>
              <a:off x="4744876" y="4625399"/>
              <a:ext cx="816000" cy="816000"/>
            </a:xfrm>
            <a:prstGeom prst="ellipse">
              <a:avLst/>
            </a:prstGeom>
            <a:solidFill>
              <a:schemeClr val="accent5"/>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Freeform 89"/>
            <p:cNvSpPr>
              <a:spLocks noEditPoints="1"/>
            </p:cNvSpPr>
            <p:nvPr/>
          </p:nvSpPr>
          <p:spPr bwMode="auto">
            <a:xfrm>
              <a:off x="4991745" y="4871474"/>
              <a:ext cx="322263" cy="323850"/>
            </a:xfrm>
            <a:custGeom>
              <a:avLst/>
              <a:gdLst>
                <a:gd name="T0" fmla="*/ 820 w 1018"/>
                <a:gd name="T1" fmla="*/ 562 h 1018"/>
                <a:gd name="T2" fmla="*/ 766 w 1018"/>
                <a:gd name="T3" fmla="*/ 643 h 1018"/>
                <a:gd name="T4" fmla="*/ 754 w 1018"/>
                <a:gd name="T5" fmla="*/ 754 h 1018"/>
                <a:gd name="T6" fmla="*/ 273 w 1018"/>
                <a:gd name="T7" fmla="*/ 761 h 1018"/>
                <a:gd name="T8" fmla="*/ 254 w 1018"/>
                <a:gd name="T9" fmla="*/ 668 h 1018"/>
                <a:gd name="T10" fmla="*/ 217 w 1018"/>
                <a:gd name="T11" fmla="*/ 578 h 1018"/>
                <a:gd name="T12" fmla="*/ 127 w 1018"/>
                <a:gd name="T13" fmla="*/ 541 h 1018"/>
                <a:gd name="T14" fmla="*/ 46 w 1018"/>
                <a:gd name="T15" fmla="*/ 570 h 1018"/>
                <a:gd name="T16" fmla="*/ 1 w 1018"/>
                <a:gd name="T17" fmla="*/ 656 h 1018"/>
                <a:gd name="T18" fmla="*/ 12 w 1018"/>
                <a:gd name="T19" fmla="*/ 968 h 1018"/>
                <a:gd name="T20" fmla="*/ 66 w 1018"/>
                <a:gd name="T21" fmla="*/ 1014 h 1018"/>
                <a:gd name="T22" fmla="*/ 950 w 1018"/>
                <a:gd name="T23" fmla="*/ 1014 h 1018"/>
                <a:gd name="T24" fmla="*/ 1006 w 1018"/>
                <a:gd name="T25" fmla="*/ 968 h 1018"/>
                <a:gd name="T26" fmla="*/ 1017 w 1018"/>
                <a:gd name="T27" fmla="*/ 656 h 1018"/>
                <a:gd name="T28" fmla="*/ 971 w 1018"/>
                <a:gd name="T29" fmla="*/ 570 h 1018"/>
                <a:gd name="T30" fmla="*/ 890 w 1018"/>
                <a:gd name="T31" fmla="*/ 541 h 1018"/>
                <a:gd name="T32" fmla="*/ 934 w 1018"/>
                <a:gd name="T33" fmla="*/ 952 h 1018"/>
                <a:gd name="T34" fmla="*/ 73 w 1018"/>
                <a:gd name="T35" fmla="*/ 945 h 1018"/>
                <a:gd name="T36" fmla="*/ 64 w 1018"/>
                <a:gd name="T37" fmla="*/ 656 h 1018"/>
                <a:gd name="T38" fmla="*/ 127 w 1018"/>
                <a:gd name="T39" fmla="*/ 604 h 1018"/>
                <a:gd name="T40" fmla="*/ 185 w 1018"/>
                <a:gd name="T41" fmla="*/ 644 h 1018"/>
                <a:gd name="T42" fmla="*/ 195 w 1018"/>
                <a:gd name="T43" fmla="*/ 760 h 1018"/>
                <a:gd name="T44" fmla="*/ 240 w 1018"/>
                <a:gd name="T45" fmla="*/ 815 h 1018"/>
                <a:gd name="T46" fmla="*/ 741 w 1018"/>
                <a:gd name="T47" fmla="*/ 826 h 1018"/>
                <a:gd name="T48" fmla="*/ 805 w 1018"/>
                <a:gd name="T49" fmla="*/ 792 h 1018"/>
                <a:gd name="T50" fmla="*/ 827 w 1018"/>
                <a:gd name="T51" fmla="*/ 668 h 1018"/>
                <a:gd name="T52" fmla="*/ 866 w 1018"/>
                <a:gd name="T53" fmla="*/ 609 h 1018"/>
                <a:gd name="T54" fmla="*/ 926 w 1018"/>
                <a:gd name="T55" fmla="*/ 615 h 1018"/>
                <a:gd name="T56" fmla="*/ 428 w 1018"/>
                <a:gd name="T57" fmla="*/ 665 h 1018"/>
                <a:gd name="T58" fmla="*/ 499 w 1018"/>
                <a:gd name="T59" fmla="*/ 700 h 1018"/>
                <a:gd name="T60" fmla="*/ 575 w 1018"/>
                <a:gd name="T61" fmla="*/ 680 h 1018"/>
                <a:gd name="T62" fmla="*/ 843 w 1018"/>
                <a:gd name="T63" fmla="*/ 402 h 1018"/>
                <a:gd name="T64" fmla="*/ 857 w 1018"/>
                <a:gd name="T65" fmla="*/ 332 h 1018"/>
                <a:gd name="T66" fmla="*/ 825 w 1018"/>
                <a:gd name="T67" fmla="*/ 276 h 1018"/>
                <a:gd name="T68" fmla="*/ 764 w 1018"/>
                <a:gd name="T69" fmla="*/ 254 h 1018"/>
                <a:gd name="T70" fmla="*/ 697 w 1018"/>
                <a:gd name="T71" fmla="*/ 282 h 1018"/>
                <a:gd name="T72" fmla="*/ 597 w 1018"/>
                <a:gd name="T73" fmla="*/ 58 h 1018"/>
                <a:gd name="T74" fmla="*/ 547 w 1018"/>
                <a:gd name="T75" fmla="*/ 8 h 1018"/>
                <a:gd name="T76" fmla="*/ 482 w 1018"/>
                <a:gd name="T77" fmla="*/ 4 h 1018"/>
                <a:gd name="T78" fmla="*/ 426 w 1018"/>
                <a:gd name="T79" fmla="*/ 50 h 1018"/>
                <a:gd name="T80" fmla="*/ 323 w 1018"/>
                <a:gd name="T81" fmla="*/ 282 h 1018"/>
                <a:gd name="T82" fmla="*/ 265 w 1018"/>
                <a:gd name="T83" fmla="*/ 255 h 1018"/>
                <a:gd name="T84" fmla="*/ 203 w 1018"/>
                <a:gd name="T85" fmla="*/ 270 h 1018"/>
                <a:gd name="T86" fmla="*/ 164 w 1018"/>
                <a:gd name="T87" fmla="*/ 322 h 1018"/>
                <a:gd name="T88" fmla="*/ 167 w 1018"/>
                <a:gd name="T89" fmla="*/ 386 h 1018"/>
                <a:gd name="T90" fmla="*/ 238 w 1018"/>
                <a:gd name="T91" fmla="*/ 324 h 1018"/>
                <a:gd name="T92" fmla="*/ 278 w 1018"/>
                <a:gd name="T93" fmla="*/ 328 h 1018"/>
                <a:gd name="T94" fmla="*/ 427 w 1018"/>
                <a:gd name="T95" fmla="*/ 433 h 1018"/>
                <a:gd name="T96" fmla="*/ 478 w 1018"/>
                <a:gd name="T97" fmla="*/ 371 h 1018"/>
                <a:gd name="T98" fmla="*/ 492 w 1018"/>
                <a:gd name="T99" fmla="*/ 70 h 1018"/>
                <a:gd name="T100" fmla="*/ 512 w 1018"/>
                <a:gd name="T101" fmla="*/ 64 h 1018"/>
                <a:gd name="T102" fmla="*/ 541 w 1018"/>
                <a:gd name="T103" fmla="*/ 95 h 1018"/>
                <a:gd name="T104" fmla="*/ 570 w 1018"/>
                <a:gd name="T105" fmla="*/ 424 h 1018"/>
                <a:gd name="T106" fmla="*/ 649 w 1018"/>
                <a:gd name="T107" fmla="*/ 416 h 1018"/>
                <a:gd name="T108" fmla="*/ 770 w 1018"/>
                <a:gd name="T109" fmla="*/ 319 h 1018"/>
                <a:gd name="T110" fmla="*/ 796 w 1018"/>
                <a:gd name="T111" fmla="*/ 350 h 1018"/>
                <a:gd name="T112" fmla="*/ 544 w 1018"/>
                <a:gd name="T113" fmla="*/ 623 h 1018"/>
                <a:gd name="T114" fmla="*/ 480 w 1018"/>
                <a:gd name="T115" fmla="*/ 628 h 1018"/>
                <a:gd name="T116" fmla="*/ 224 w 1018"/>
                <a:gd name="T117" fmla="*/ 3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1018">
                  <a:moveTo>
                    <a:pt x="890" y="541"/>
                  </a:moveTo>
                  <a:lnTo>
                    <a:pt x="890" y="541"/>
                  </a:lnTo>
                  <a:lnTo>
                    <a:pt x="877" y="542"/>
                  </a:lnTo>
                  <a:lnTo>
                    <a:pt x="865" y="543"/>
                  </a:lnTo>
                  <a:lnTo>
                    <a:pt x="853" y="546"/>
                  </a:lnTo>
                  <a:lnTo>
                    <a:pt x="841" y="550"/>
                  </a:lnTo>
                  <a:lnTo>
                    <a:pt x="829" y="556"/>
                  </a:lnTo>
                  <a:lnTo>
                    <a:pt x="820" y="562"/>
                  </a:lnTo>
                  <a:lnTo>
                    <a:pt x="810" y="570"/>
                  </a:lnTo>
                  <a:lnTo>
                    <a:pt x="800" y="578"/>
                  </a:lnTo>
                  <a:lnTo>
                    <a:pt x="792" y="587"/>
                  </a:lnTo>
                  <a:lnTo>
                    <a:pt x="785" y="597"/>
                  </a:lnTo>
                  <a:lnTo>
                    <a:pt x="779" y="607"/>
                  </a:lnTo>
                  <a:lnTo>
                    <a:pt x="773" y="619"/>
                  </a:lnTo>
                  <a:lnTo>
                    <a:pt x="769" y="630"/>
                  </a:lnTo>
                  <a:lnTo>
                    <a:pt x="766" y="643"/>
                  </a:lnTo>
                  <a:lnTo>
                    <a:pt x="764" y="656"/>
                  </a:lnTo>
                  <a:lnTo>
                    <a:pt x="763" y="668"/>
                  </a:lnTo>
                  <a:lnTo>
                    <a:pt x="763" y="732"/>
                  </a:lnTo>
                  <a:lnTo>
                    <a:pt x="763" y="732"/>
                  </a:lnTo>
                  <a:lnTo>
                    <a:pt x="763" y="738"/>
                  </a:lnTo>
                  <a:lnTo>
                    <a:pt x="761" y="744"/>
                  </a:lnTo>
                  <a:lnTo>
                    <a:pt x="757" y="749"/>
                  </a:lnTo>
                  <a:lnTo>
                    <a:pt x="754" y="754"/>
                  </a:lnTo>
                  <a:lnTo>
                    <a:pt x="749" y="757"/>
                  </a:lnTo>
                  <a:lnTo>
                    <a:pt x="743" y="761"/>
                  </a:lnTo>
                  <a:lnTo>
                    <a:pt x="738" y="763"/>
                  </a:lnTo>
                  <a:lnTo>
                    <a:pt x="732" y="764"/>
                  </a:lnTo>
                  <a:lnTo>
                    <a:pt x="286" y="764"/>
                  </a:lnTo>
                  <a:lnTo>
                    <a:pt x="286" y="764"/>
                  </a:lnTo>
                  <a:lnTo>
                    <a:pt x="280" y="763"/>
                  </a:lnTo>
                  <a:lnTo>
                    <a:pt x="273" y="761"/>
                  </a:lnTo>
                  <a:lnTo>
                    <a:pt x="268" y="757"/>
                  </a:lnTo>
                  <a:lnTo>
                    <a:pt x="264" y="754"/>
                  </a:lnTo>
                  <a:lnTo>
                    <a:pt x="259" y="749"/>
                  </a:lnTo>
                  <a:lnTo>
                    <a:pt x="256" y="744"/>
                  </a:lnTo>
                  <a:lnTo>
                    <a:pt x="255" y="738"/>
                  </a:lnTo>
                  <a:lnTo>
                    <a:pt x="254" y="732"/>
                  </a:lnTo>
                  <a:lnTo>
                    <a:pt x="254" y="668"/>
                  </a:lnTo>
                  <a:lnTo>
                    <a:pt x="254" y="668"/>
                  </a:lnTo>
                  <a:lnTo>
                    <a:pt x="253" y="656"/>
                  </a:lnTo>
                  <a:lnTo>
                    <a:pt x="252" y="643"/>
                  </a:lnTo>
                  <a:lnTo>
                    <a:pt x="249" y="630"/>
                  </a:lnTo>
                  <a:lnTo>
                    <a:pt x="244" y="619"/>
                  </a:lnTo>
                  <a:lnTo>
                    <a:pt x="239" y="607"/>
                  </a:lnTo>
                  <a:lnTo>
                    <a:pt x="233" y="597"/>
                  </a:lnTo>
                  <a:lnTo>
                    <a:pt x="225" y="587"/>
                  </a:lnTo>
                  <a:lnTo>
                    <a:pt x="217" y="578"/>
                  </a:lnTo>
                  <a:lnTo>
                    <a:pt x="208" y="570"/>
                  </a:lnTo>
                  <a:lnTo>
                    <a:pt x="198" y="562"/>
                  </a:lnTo>
                  <a:lnTo>
                    <a:pt x="188" y="556"/>
                  </a:lnTo>
                  <a:lnTo>
                    <a:pt x="177" y="550"/>
                  </a:lnTo>
                  <a:lnTo>
                    <a:pt x="165" y="546"/>
                  </a:lnTo>
                  <a:lnTo>
                    <a:pt x="152" y="543"/>
                  </a:lnTo>
                  <a:lnTo>
                    <a:pt x="140" y="542"/>
                  </a:lnTo>
                  <a:lnTo>
                    <a:pt x="127" y="541"/>
                  </a:lnTo>
                  <a:lnTo>
                    <a:pt x="127" y="541"/>
                  </a:lnTo>
                  <a:lnTo>
                    <a:pt x="114" y="542"/>
                  </a:lnTo>
                  <a:lnTo>
                    <a:pt x="102" y="543"/>
                  </a:lnTo>
                  <a:lnTo>
                    <a:pt x="89" y="546"/>
                  </a:lnTo>
                  <a:lnTo>
                    <a:pt x="77" y="550"/>
                  </a:lnTo>
                  <a:lnTo>
                    <a:pt x="66" y="556"/>
                  </a:lnTo>
                  <a:lnTo>
                    <a:pt x="56" y="562"/>
                  </a:lnTo>
                  <a:lnTo>
                    <a:pt x="46" y="570"/>
                  </a:lnTo>
                  <a:lnTo>
                    <a:pt x="37" y="578"/>
                  </a:lnTo>
                  <a:lnTo>
                    <a:pt x="29" y="587"/>
                  </a:lnTo>
                  <a:lnTo>
                    <a:pt x="21" y="597"/>
                  </a:lnTo>
                  <a:lnTo>
                    <a:pt x="15" y="607"/>
                  </a:lnTo>
                  <a:lnTo>
                    <a:pt x="9" y="619"/>
                  </a:lnTo>
                  <a:lnTo>
                    <a:pt x="5" y="630"/>
                  </a:lnTo>
                  <a:lnTo>
                    <a:pt x="2" y="643"/>
                  </a:lnTo>
                  <a:lnTo>
                    <a:pt x="1" y="656"/>
                  </a:lnTo>
                  <a:lnTo>
                    <a:pt x="0" y="668"/>
                  </a:lnTo>
                  <a:lnTo>
                    <a:pt x="0" y="923"/>
                  </a:lnTo>
                  <a:lnTo>
                    <a:pt x="0" y="923"/>
                  </a:lnTo>
                  <a:lnTo>
                    <a:pt x="0" y="932"/>
                  </a:lnTo>
                  <a:lnTo>
                    <a:pt x="2" y="942"/>
                  </a:lnTo>
                  <a:lnTo>
                    <a:pt x="4" y="951"/>
                  </a:lnTo>
                  <a:lnTo>
                    <a:pt x="7" y="959"/>
                  </a:lnTo>
                  <a:lnTo>
                    <a:pt x="12" y="968"/>
                  </a:lnTo>
                  <a:lnTo>
                    <a:pt x="16" y="975"/>
                  </a:lnTo>
                  <a:lnTo>
                    <a:pt x="21" y="983"/>
                  </a:lnTo>
                  <a:lnTo>
                    <a:pt x="28" y="990"/>
                  </a:lnTo>
                  <a:lnTo>
                    <a:pt x="34" y="996"/>
                  </a:lnTo>
                  <a:lnTo>
                    <a:pt x="42" y="1001"/>
                  </a:lnTo>
                  <a:lnTo>
                    <a:pt x="50" y="1006"/>
                  </a:lnTo>
                  <a:lnTo>
                    <a:pt x="58" y="1011"/>
                  </a:lnTo>
                  <a:lnTo>
                    <a:pt x="66" y="1014"/>
                  </a:lnTo>
                  <a:lnTo>
                    <a:pt x="76" y="1016"/>
                  </a:lnTo>
                  <a:lnTo>
                    <a:pt x="86" y="1017"/>
                  </a:lnTo>
                  <a:lnTo>
                    <a:pt x="95" y="1018"/>
                  </a:lnTo>
                  <a:lnTo>
                    <a:pt x="923" y="1018"/>
                  </a:lnTo>
                  <a:lnTo>
                    <a:pt x="923" y="1018"/>
                  </a:lnTo>
                  <a:lnTo>
                    <a:pt x="932" y="1017"/>
                  </a:lnTo>
                  <a:lnTo>
                    <a:pt x="941" y="1016"/>
                  </a:lnTo>
                  <a:lnTo>
                    <a:pt x="950" y="1014"/>
                  </a:lnTo>
                  <a:lnTo>
                    <a:pt x="959" y="1011"/>
                  </a:lnTo>
                  <a:lnTo>
                    <a:pt x="968" y="1006"/>
                  </a:lnTo>
                  <a:lnTo>
                    <a:pt x="975" y="1001"/>
                  </a:lnTo>
                  <a:lnTo>
                    <a:pt x="983" y="996"/>
                  </a:lnTo>
                  <a:lnTo>
                    <a:pt x="989" y="990"/>
                  </a:lnTo>
                  <a:lnTo>
                    <a:pt x="996" y="983"/>
                  </a:lnTo>
                  <a:lnTo>
                    <a:pt x="1001" y="975"/>
                  </a:lnTo>
                  <a:lnTo>
                    <a:pt x="1006" y="968"/>
                  </a:lnTo>
                  <a:lnTo>
                    <a:pt x="1011" y="959"/>
                  </a:lnTo>
                  <a:lnTo>
                    <a:pt x="1013" y="951"/>
                  </a:lnTo>
                  <a:lnTo>
                    <a:pt x="1016" y="942"/>
                  </a:lnTo>
                  <a:lnTo>
                    <a:pt x="1017" y="932"/>
                  </a:lnTo>
                  <a:lnTo>
                    <a:pt x="1018" y="923"/>
                  </a:lnTo>
                  <a:lnTo>
                    <a:pt x="1018" y="668"/>
                  </a:lnTo>
                  <a:lnTo>
                    <a:pt x="1018" y="668"/>
                  </a:lnTo>
                  <a:lnTo>
                    <a:pt x="1017" y="656"/>
                  </a:lnTo>
                  <a:lnTo>
                    <a:pt x="1015" y="643"/>
                  </a:lnTo>
                  <a:lnTo>
                    <a:pt x="1012" y="630"/>
                  </a:lnTo>
                  <a:lnTo>
                    <a:pt x="1007" y="619"/>
                  </a:lnTo>
                  <a:lnTo>
                    <a:pt x="1002" y="607"/>
                  </a:lnTo>
                  <a:lnTo>
                    <a:pt x="996" y="597"/>
                  </a:lnTo>
                  <a:lnTo>
                    <a:pt x="988" y="587"/>
                  </a:lnTo>
                  <a:lnTo>
                    <a:pt x="980" y="578"/>
                  </a:lnTo>
                  <a:lnTo>
                    <a:pt x="971" y="570"/>
                  </a:lnTo>
                  <a:lnTo>
                    <a:pt x="961" y="562"/>
                  </a:lnTo>
                  <a:lnTo>
                    <a:pt x="950" y="556"/>
                  </a:lnTo>
                  <a:lnTo>
                    <a:pt x="940" y="550"/>
                  </a:lnTo>
                  <a:lnTo>
                    <a:pt x="928" y="546"/>
                  </a:lnTo>
                  <a:lnTo>
                    <a:pt x="916" y="543"/>
                  </a:lnTo>
                  <a:lnTo>
                    <a:pt x="903" y="542"/>
                  </a:lnTo>
                  <a:lnTo>
                    <a:pt x="890" y="541"/>
                  </a:lnTo>
                  <a:lnTo>
                    <a:pt x="890" y="541"/>
                  </a:lnTo>
                  <a:close/>
                  <a:moveTo>
                    <a:pt x="954" y="923"/>
                  </a:moveTo>
                  <a:lnTo>
                    <a:pt x="954" y="923"/>
                  </a:lnTo>
                  <a:lnTo>
                    <a:pt x="954" y="929"/>
                  </a:lnTo>
                  <a:lnTo>
                    <a:pt x="952" y="935"/>
                  </a:lnTo>
                  <a:lnTo>
                    <a:pt x="948" y="940"/>
                  </a:lnTo>
                  <a:lnTo>
                    <a:pt x="945" y="945"/>
                  </a:lnTo>
                  <a:lnTo>
                    <a:pt x="940" y="948"/>
                  </a:lnTo>
                  <a:lnTo>
                    <a:pt x="934" y="952"/>
                  </a:lnTo>
                  <a:lnTo>
                    <a:pt x="929" y="954"/>
                  </a:lnTo>
                  <a:lnTo>
                    <a:pt x="923" y="954"/>
                  </a:lnTo>
                  <a:lnTo>
                    <a:pt x="95" y="954"/>
                  </a:lnTo>
                  <a:lnTo>
                    <a:pt x="95" y="954"/>
                  </a:lnTo>
                  <a:lnTo>
                    <a:pt x="89" y="954"/>
                  </a:lnTo>
                  <a:lnTo>
                    <a:pt x="82" y="952"/>
                  </a:lnTo>
                  <a:lnTo>
                    <a:pt x="77" y="948"/>
                  </a:lnTo>
                  <a:lnTo>
                    <a:pt x="73" y="945"/>
                  </a:lnTo>
                  <a:lnTo>
                    <a:pt x="68" y="940"/>
                  </a:lnTo>
                  <a:lnTo>
                    <a:pt x="66" y="935"/>
                  </a:lnTo>
                  <a:lnTo>
                    <a:pt x="64" y="929"/>
                  </a:lnTo>
                  <a:lnTo>
                    <a:pt x="63" y="923"/>
                  </a:lnTo>
                  <a:lnTo>
                    <a:pt x="63" y="668"/>
                  </a:lnTo>
                  <a:lnTo>
                    <a:pt x="63" y="668"/>
                  </a:lnTo>
                  <a:lnTo>
                    <a:pt x="64" y="662"/>
                  </a:lnTo>
                  <a:lnTo>
                    <a:pt x="64" y="656"/>
                  </a:lnTo>
                  <a:lnTo>
                    <a:pt x="68" y="644"/>
                  </a:lnTo>
                  <a:lnTo>
                    <a:pt x="74" y="632"/>
                  </a:lnTo>
                  <a:lnTo>
                    <a:pt x="82" y="623"/>
                  </a:lnTo>
                  <a:lnTo>
                    <a:pt x="91" y="615"/>
                  </a:lnTo>
                  <a:lnTo>
                    <a:pt x="102" y="609"/>
                  </a:lnTo>
                  <a:lnTo>
                    <a:pt x="115" y="606"/>
                  </a:lnTo>
                  <a:lnTo>
                    <a:pt x="120" y="605"/>
                  </a:lnTo>
                  <a:lnTo>
                    <a:pt x="127" y="604"/>
                  </a:lnTo>
                  <a:lnTo>
                    <a:pt x="127" y="604"/>
                  </a:lnTo>
                  <a:lnTo>
                    <a:pt x="134" y="605"/>
                  </a:lnTo>
                  <a:lnTo>
                    <a:pt x="139" y="606"/>
                  </a:lnTo>
                  <a:lnTo>
                    <a:pt x="152" y="609"/>
                  </a:lnTo>
                  <a:lnTo>
                    <a:pt x="163" y="615"/>
                  </a:lnTo>
                  <a:lnTo>
                    <a:pt x="171" y="623"/>
                  </a:lnTo>
                  <a:lnTo>
                    <a:pt x="180" y="632"/>
                  </a:lnTo>
                  <a:lnTo>
                    <a:pt x="185" y="644"/>
                  </a:lnTo>
                  <a:lnTo>
                    <a:pt x="190" y="656"/>
                  </a:lnTo>
                  <a:lnTo>
                    <a:pt x="190" y="662"/>
                  </a:lnTo>
                  <a:lnTo>
                    <a:pt x="191" y="668"/>
                  </a:lnTo>
                  <a:lnTo>
                    <a:pt x="191" y="732"/>
                  </a:lnTo>
                  <a:lnTo>
                    <a:pt x="191" y="732"/>
                  </a:lnTo>
                  <a:lnTo>
                    <a:pt x="191" y="741"/>
                  </a:lnTo>
                  <a:lnTo>
                    <a:pt x="193" y="751"/>
                  </a:lnTo>
                  <a:lnTo>
                    <a:pt x="195" y="760"/>
                  </a:lnTo>
                  <a:lnTo>
                    <a:pt x="198" y="768"/>
                  </a:lnTo>
                  <a:lnTo>
                    <a:pt x="203" y="777"/>
                  </a:lnTo>
                  <a:lnTo>
                    <a:pt x="207" y="785"/>
                  </a:lnTo>
                  <a:lnTo>
                    <a:pt x="212" y="792"/>
                  </a:lnTo>
                  <a:lnTo>
                    <a:pt x="219" y="799"/>
                  </a:lnTo>
                  <a:lnTo>
                    <a:pt x="225" y="806"/>
                  </a:lnTo>
                  <a:lnTo>
                    <a:pt x="233" y="811"/>
                  </a:lnTo>
                  <a:lnTo>
                    <a:pt x="240" y="815"/>
                  </a:lnTo>
                  <a:lnTo>
                    <a:pt x="249" y="820"/>
                  </a:lnTo>
                  <a:lnTo>
                    <a:pt x="257" y="823"/>
                  </a:lnTo>
                  <a:lnTo>
                    <a:pt x="267" y="825"/>
                  </a:lnTo>
                  <a:lnTo>
                    <a:pt x="277" y="826"/>
                  </a:lnTo>
                  <a:lnTo>
                    <a:pt x="286" y="827"/>
                  </a:lnTo>
                  <a:lnTo>
                    <a:pt x="732" y="827"/>
                  </a:lnTo>
                  <a:lnTo>
                    <a:pt x="732" y="827"/>
                  </a:lnTo>
                  <a:lnTo>
                    <a:pt x="741" y="826"/>
                  </a:lnTo>
                  <a:lnTo>
                    <a:pt x="751" y="825"/>
                  </a:lnTo>
                  <a:lnTo>
                    <a:pt x="759" y="823"/>
                  </a:lnTo>
                  <a:lnTo>
                    <a:pt x="768" y="820"/>
                  </a:lnTo>
                  <a:lnTo>
                    <a:pt x="777" y="815"/>
                  </a:lnTo>
                  <a:lnTo>
                    <a:pt x="784" y="811"/>
                  </a:lnTo>
                  <a:lnTo>
                    <a:pt x="792" y="806"/>
                  </a:lnTo>
                  <a:lnTo>
                    <a:pt x="799" y="799"/>
                  </a:lnTo>
                  <a:lnTo>
                    <a:pt x="805" y="792"/>
                  </a:lnTo>
                  <a:lnTo>
                    <a:pt x="810" y="785"/>
                  </a:lnTo>
                  <a:lnTo>
                    <a:pt x="815" y="777"/>
                  </a:lnTo>
                  <a:lnTo>
                    <a:pt x="820" y="768"/>
                  </a:lnTo>
                  <a:lnTo>
                    <a:pt x="823" y="760"/>
                  </a:lnTo>
                  <a:lnTo>
                    <a:pt x="825" y="751"/>
                  </a:lnTo>
                  <a:lnTo>
                    <a:pt x="826" y="741"/>
                  </a:lnTo>
                  <a:lnTo>
                    <a:pt x="827" y="732"/>
                  </a:lnTo>
                  <a:lnTo>
                    <a:pt x="827" y="668"/>
                  </a:lnTo>
                  <a:lnTo>
                    <a:pt x="827" y="668"/>
                  </a:lnTo>
                  <a:lnTo>
                    <a:pt x="827" y="662"/>
                  </a:lnTo>
                  <a:lnTo>
                    <a:pt x="828" y="656"/>
                  </a:lnTo>
                  <a:lnTo>
                    <a:pt x="831" y="644"/>
                  </a:lnTo>
                  <a:lnTo>
                    <a:pt x="838" y="632"/>
                  </a:lnTo>
                  <a:lnTo>
                    <a:pt x="845" y="623"/>
                  </a:lnTo>
                  <a:lnTo>
                    <a:pt x="855" y="615"/>
                  </a:lnTo>
                  <a:lnTo>
                    <a:pt x="866" y="609"/>
                  </a:lnTo>
                  <a:lnTo>
                    <a:pt x="877" y="606"/>
                  </a:lnTo>
                  <a:lnTo>
                    <a:pt x="884" y="605"/>
                  </a:lnTo>
                  <a:lnTo>
                    <a:pt x="890" y="604"/>
                  </a:lnTo>
                  <a:lnTo>
                    <a:pt x="890" y="604"/>
                  </a:lnTo>
                  <a:lnTo>
                    <a:pt x="897" y="605"/>
                  </a:lnTo>
                  <a:lnTo>
                    <a:pt x="903" y="606"/>
                  </a:lnTo>
                  <a:lnTo>
                    <a:pt x="915" y="609"/>
                  </a:lnTo>
                  <a:lnTo>
                    <a:pt x="926" y="615"/>
                  </a:lnTo>
                  <a:lnTo>
                    <a:pt x="935" y="623"/>
                  </a:lnTo>
                  <a:lnTo>
                    <a:pt x="943" y="632"/>
                  </a:lnTo>
                  <a:lnTo>
                    <a:pt x="949" y="644"/>
                  </a:lnTo>
                  <a:lnTo>
                    <a:pt x="953" y="656"/>
                  </a:lnTo>
                  <a:lnTo>
                    <a:pt x="954" y="662"/>
                  </a:lnTo>
                  <a:lnTo>
                    <a:pt x="954" y="668"/>
                  </a:lnTo>
                  <a:lnTo>
                    <a:pt x="954" y="923"/>
                  </a:lnTo>
                  <a:close/>
                  <a:moveTo>
                    <a:pt x="428" y="665"/>
                  </a:moveTo>
                  <a:lnTo>
                    <a:pt x="428" y="665"/>
                  </a:lnTo>
                  <a:lnTo>
                    <a:pt x="437" y="674"/>
                  </a:lnTo>
                  <a:lnTo>
                    <a:pt x="445" y="680"/>
                  </a:lnTo>
                  <a:lnTo>
                    <a:pt x="455" y="687"/>
                  </a:lnTo>
                  <a:lnTo>
                    <a:pt x="465" y="691"/>
                  </a:lnTo>
                  <a:lnTo>
                    <a:pt x="476" y="695"/>
                  </a:lnTo>
                  <a:lnTo>
                    <a:pt x="487" y="697"/>
                  </a:lnTo>
                  <a:lnTo>
                    <a:pt x="499" y="700"/>
                  </a:lnTo>
                  <a:lnTo>
                    <a:pt x="509" y="700"/>
                  </a:lnTo>
                  <a:lnTo>
                    <a:pt x="509" y="700"/>
                  </a:lnTo>
                  <a:lnTo>
                    <a:pt x="521" y="700"/>
                  </a:lnTo>
                  <a:lnTo>
                    <a:pt x="533" y="697"/>
                  </a:lnTo>
                  <a:lnTo>
                    <a:pt x="544" y="695"/>
                  </a:lnTo>
                  <a:lnTo>
                    <a:pt x="555" y="691"/>
                  </a:lnTo>
                  <a:lnTo>
                    <a:pt x="565" y="687"/>
                  </a:lnTo>
                  <a:lnTo>
                    <a:pt x="575" y="680"/>
                  </a:lnTo>
                  <a:lnTo>
                    <a:pt x="583" y="674"/>
                  </a:lnTo>
                  <a:lnTo>
                    <a:pt x="592" y="665"/>
                  </a:lnTo>
                  <a:lnTo>
                    <a:pt x="592" y="665"/>
                  </a:lnTo>
                  <a:lnTo>
                    <a:pt x="596" y="661"/>
                  </a:lnTo>
                  <a:lnTo>
                    <a:pt x="831" y="417"/>
                  </a:lnTo>
                  <a:lnTo>
                    <a:pt x="831" y="417"/>
                  </a:lnTo>
                  <a:lnTo>
                    <a:pt x="838" y="411"/>
                  </a:lnTo>
                  <a:lnTo>
                    <a:pt x="843" y="402"/>
                  </a:lnTo>
                  <a:lnTo>
                    <a:pt x="847" y="395"/>
                  </a:lnTo>
                  <a:lnTo>
                    <a:pt x="852" y="386"/>
                  </a:lnTo>
                  <a:lnTo>
                    <a:pt x="855" y="378"/>
                  </a:lnTo>
                  <a:lnTo>
                    <a:pt x="857" y="368"/>
                  </a:lnTo>
                  <a:lnTo>
                    <a:pt x="858" y="359"/>
                  </a:lnTo>
                  <a:lnTo>
                    <a:pt x="858" y="350"/>
                  </a:lnTo>
                  <a:lnTo>
                    <a:pt x="858" y="341"/>
                  </a:lnTo>
                  <a:lnTo>
                    <a:pt x="857" y="332"/>
                  </a:lnTo>
                  <a:lnTo>
                    <a:pt x="855" y="323"/>
                  </a:lnTo>
                  <a:lnTo>
                    <a:pt x="852" y="313"/>
                  </a:lnTo>
                  <a:lnTo>
                    <a:pt x="847" y="306"/>
                  </a:lnTo>
                  <a:lnTo>
                    <a:pt x="843" y="297"/>
                  </a:lnTo>
                  <a:lnTo>
                    <a:pt x="838" y="290"/>
                  </a:lnTo>
                  <a:lnTo>
                    <a:pt x="831" y="282"/>
                  </a:lnTo>
                  <a:lnTo>
                    <a:pt x="831" y="282"/>
                  </a:lnTo>
                  <a:lnTo>
                    <a:pt x="825" y="276"/>
                  </a:lnTo>
                  <a:lnTo>
                    <a:pt x="817" y="270"/>
                  </a:lnTo>
                  <a:lnTo>
                    <a:pt x="809" y="266"/>
                  </a:lnTo>
                  <a:lnTo>
                    <a:pt x="800" y="262"/>
                  </a:lnTo>
                  <a:lnTo>
                    <a:pt x="792" y="259"/>
                  </a:lnTo>
                  <a:lnTo>
                    <a:pt x="783" y="256"/>
                  </a:lnTo>
                  <a:lnTo>
                    <a:pt x="773" y="255"/>
                  </a:lnTo>
                  <a:lnTo>
                    <a:pt x="764" y="254"/>
                  </a:lnTo>
                  <a:lnTo>
                    <a:pt x="764" y="254"/>
                  </a:lnTo>
                  <a:lnTo>
                    <a:pt x="754" y="255"/>
                  </a:lnTo>
                  <a:lnTo>
                    <a:pt x="746" y="256"/>
                  </a:lnTo>
                  <a:lnTo>
                    <a:pt x="736" y="259"/>
                  </a:lnTo>
                  <a:lnTo>
                    <a:pt x="727" y="262"/>
                  </a:lnTo>
                  <a:lnTo>
                    <a:pt x="720" y="266"/>
                  </a:lnTo>
                  <a:lnTo>
                    <a:pt x="711" y="270"/>
                  </a:lnTo>
                  <a:lnTo>
                    <a:pt x="704" y="276"/>
                  </a:lnTo>
                  <a:lnTo>
                    <a:pt x="697" y="282"/>
                  </a:lnTo>
                  <a:lnTo>
                    <a:pt x="605" y="371"/>
                  </a:lnTo>
                  <a:lnTo>
                    <a:pt x="605" y="95"/>
                  </a:lnTo>
                  <a:lnTo>
                    <a:pt x="605" y="95"/>
                  </a:lnTo>
                  <a:lnTo>
                    <a:pt x="605" y="95"/>
                  </a:lnTo>
                  <a:lnTo>
                    <a:pt x="605" y="86"/>
                  </a:lnTo>
                  <a:lnTo>
                    <a:pt x="603" y="76"/>
                  </a:lnTo>
                  <a:lnTo>
                    <a:pt x="601" y="68"/>
                  </a:lnTo>
                  <a:lnTo>
                    <a:pt x="597" y="58"/>
                  </a:lnTo>
                  <a:lnTo>
                    <a:pt x="593" y="50"/>
                  </a:lnTo>
                  <a:lnTo>
                    <a:pt x="589" y="42"/>
                  </a:lnTo>
                  <a:lnTo>
                    <a:pt x="583" y="35"/>
                  </a:lnTo>
                  <a:lnTo>
                    <a:pt x="577" y="28"/>
                  </a:lnTo>
                  <a:lnTo>
                    <a:pt x="571" y="21"/>
                  </a:lnTo>
                  <a:lnTo>
                    <a:pt x="563" y="16"/>
                  </a:lnTo>
                  <a:lnTo>
                    <a:pt x="555" y="12"/>
                  </a:lnTo>
                  <a:lnTo>
                    <a:pt x="547" y="8"/>
                  </a:lnTo>
                  <a:lnTo>
                    <a:pt x="538" y="4"/>
                  </a:lnTo>
                  <a:lnTo>
                    <a:pt x="529" y="2"/>
                  </a:lnTo>
                  <a:lnTo>
                    <a:pt x="519" y="1"/>
                  </a:lnTo>
                  <a:lnTo>
                    <a:pt x="509" y="0"/>
                  </a:lnTo>
                  <a:lnTo>
                    <a:pt x="509" y="0"/>
                  </a:lnTo>
                  <a:lnTo>
                    <a:pt x="500" y="1"/>
                  </a:lnTo>
                  <a:lnTo>
                    <a:pt x="490" y="2"/>
                  </a:lnTo>
                  <a:lnTo>
                    <a:pt x="482" y="4"/>
                  </a:lnTo>
                  <a:lnTo>
                    <a:pt x="473" y="8"/>
                  </a:lnTo>
                  <a:lnTo>
                    <a:pt x="464" y="12"/>
                  </a:lnTo>
                  <a:lnTo>
                    <a:pt x="456" y="16"/>
                  </a:lnTo>
                  <a:lnTo>
                    <a:pt x="449" y="21"/>
                  </a:lnTo>
                  <a:lnTo>
                    <a:pt x="442" y="28"/>
                  </a:lnTo>
                  <a:lnTo>
                    <a:pt x="435" y="35"/>
                  </a:lnTo>
                  <a:lnTo>
                    <a:pt x="430" y="42"/>
                  </a:lnTo>
                  <a:lnTo>
                    <a:pt x="426" y="50"/>
                  </a:lnTo>
                  <a:lnTo>
                    <a:pt x="421" y="58"/>
                  </a:lnTo>
                  <a:lnTo>
                    <a:pt x="418" y="68"/>
                  </a:lnTo>
                  <a:lnTo>
                    <a:pt x="416" y="76"/>
                  </a:lnTo>
                  <a:lnTo>
                    <a:pt x="415" y="86"/>
                  </a:lnTo>
                  <a:lnTo>
                    <a:pt x="414" y="95"/>
                  </a:lnTo>
                  <a:lnTo>
                    <a:pt x="415" y="95"/>
                  </a:lnTo>
                  <a:lnTo>
                    <a:pt x="414" y="371"/>
                  </a:lnTo>
                  <a:lnTo>
                    <a:pt x="323" y="282"/>
                  </a:lnTo>
                  <a:lnTo>
                    <a:pt x="323" y="282"/>
                  </a:lnTo>
                  <a:lnTo>
                    <a:pt x="315" y="276"/>
                  </a:lnTo>
                  <a:lnTo>
                    <a:pt x="308" y="270"/>
                  </a:lnTo>
                  <a:lnTo>
                    <a:pt x="300" y="266"/>
                  </a:lnTo>
                  <a:lnTo>
                    <a:pt x="292" y="262"/>
                  </a:lnTo>
                  <a:lnTo>
                    <a:pt x="283" y="259"/>
                  </a:lnTo>
                  <a:lnTo>
                    <a:pt x="273" y="256"/>
                  </a:lnTo>
                  <a:lnTo>
                    <a:pt x="265" y="255"/>
                  </a:lnTo>
                  <a:lnTo>
                    <a:pt x="255" y="254"/>
                  </a:lnTo>
                  <a:lnTo>
                    <a:pt x="255" y="254"/>
                  </a:lnTo>
                  <a:lnTo>
                    <a:pt x="246" y="255"/>
                  </a:lnTo>
                  <a:lnTo>
                    <a:pt x="236" y="256"/>
                  </a:lnTo>
                  <a:lnTo>
                    <a:pt x="227" y="259"/>
                  </a:lnTo>
                  <a:lnTo>
                    <a:pt x="219" y="262"/>
                  </a:lnTo>
                  <a:lnTo>
                    <a:pt x="210" y="266"/>
                  </a:lnTo>
                  <a:lnTo>
                    <a:pt x="203" y="270"/>
                  </a:lnTo>
                  <a:lnTo>
                    <a:pt x="195" y="276"/>
                  </a:lnTo>
                  <a:lnTo>
                    <a:pt x="188" y="282"/>
                  </a:lnTo>
                  <a:lnTo>
                    <a:pt x="188" y="282"/>
                  </a:lnTo>
                  <a:lnTo>
                    <a:pt x="181" y="290"/>
                  </a:lnTo>
                  <a:lnTo>
                    <a:pt x="176" y="297"/>
                  </a:lnTo>
                  <a:lnTo>
                    <a:pt x="170" y="305"/>
                  </a:lnTo>
                  <a:lnTo>
                    <a:pt x="167" y="313"/>
                  </a:lnTo>
                  <a:lnTo>
                    <a:pt x="164" y="322"/>
                  </a:lnTo>
                  <a:lnTo>
                    <a:pt x="162" y="332"/>
                  </a:lnTo>
                  <a:lnTo>
                    <a:pt x="160" y="340"/>
                  </a:lnTo>
                  <a:lnTo>
                    <a:pt x="160" y="350"/>
                  </a:lnTo>
                  <a:lnTo>
                    <a:pt x="160" y="350"/>
                  </a:lnTo>
                  <a:lnTo>
                    <a:pt x="160" y="359"/>
                  </a:lnTo>
                  <a:lnTo>
                    <a:pt x="162" y="369"/>
                  </a:lnTo>
                  <a:lnTo>
                    <a:pt x="164" y="378"/>
                  </a:lnTo>
                  <a:lnTo>
                    <a:pt x="167" y="386"/>
                  </a:lnTo>
                  <a:lnTo>
                    <a:pt x="170" y="395"/>
                  </a:lnTo>
                  <a:lnTo>
                    <a:pt x="176" y="402"/>
                  </a:lnTo>
                  <a:lnTo>
                    <a:pt x="181" y="410"/>
                  </a:lnTo>
                  <a:lnTo>
                    <a:pt x="188" y="417"/>
                  </a:lnTo>
                  <a:lnTo>
                    <a:pt x="428" y="665"/>
                  </a:lnTo>
                  <a:close/>
                  <a:moveTo>
                    <a:pt x="233" y="327"/>
                  </a:moveTo>
                  <a:lnTo>
                    <a:pt x="233" y="327"/>
                  </a:lnTo>
                  <a:lnTo>
                    <a:pt x="238" y="324"/>
                  </a:lnTo>
                  <a:lnTo>
                    <a:pt x="243" y="321"/>
                  </a:lnTo>
                  <a:lnTo>
                    <a:pt x="249" y="319"/>
                  </a:lnTo>
                  <a:lnTo>
                    <a:pt x="255" y="319"/>
                  </a:lnTo>
                  <a:lnTo>
                    <a:pt x="255" y="319"/>
                  </a:lnTo>
                  <a:lnTo>
                    <a:pt x="262" y="319"/>
                  </a:lnTo>
                  <a:lnTo>
                    <a:pt x="267" y="321"/>
                  </a:lnTo>
                  <a:lnTo>
                    <a:pt x="272" y="324"/>
                  </a:lnTo>
                  <a:lnTo>
                    <a:pt x="278" y="328"/>
                  </a:lnTo>
                  <a:lnTo>
                    <a:pt x="370" y="416"/>
                  </a:lnTo>
                  <a:lnTo>
                    <a:pt x="370" y="416"/>
                  </a:lnTo>
                  <a:lnTo>
                    <a:pt x="380" y="424"/>
                  </a:lnTo>
                  <a:lnTo>
                    <a:pt x="390" y="430"/>
                  </a:lnTo>
                  <a:lnTo>
                    <a:pt x="402" y="433"/>
                  </a:lnTo>
                  <a:lnTo>
                    <a:pt x="415" y="435"/>
                  </a:lnTo>
                  <a:lnTo>
                    <a:pt x="415" y="435"/>
                  </a:lnTo>
                  <a:lnTo>
                    <a:pt x="427" y="433"/>
                  </a:lnTo>
                  <a:lnTo>
                    <a:pt x="439" y="430"/>
                  </a:lnTo>
                  <a:lnTo>
                    <a:pt x="449" y="424"/>
                  </a:lnTo>
                  <a:lnTo>
                    <a:pt x="459" y="416"/>
                  </a:lnTo>
                  <a:lnTo>
                    <a:pt x="459" y="416"/>
                  </a:lnTo>
                  <a:lnTo>
                    <a:pt x="468" y="407"/>
                  </a:lnTo>
                  <a:lnTo>
                    <a:pt x="473" y="396"/>
                  </a:lnTo>
                  <a:lnTo>
                    <a:pt x="477" y="384"/>
                  </a:lnTo>
                  <a:lnTo>
                    <a:pt x="478" y="371"/>
                  </a:lnTo>
                  <a:lnTo>
                    <a:pt x="478" y="95"/>
                  </a:lnTo>
                  <a:lnTo>
                    <a:pt x="478" y="95"/>
                  </a:lnTo>
                  <a:lnTo>
                    <a:pt x="478" y="90"/>
                  </a:lnTo>
                  <a:lnTo>
                    <a:pt x="480" y="85"/>
                  </a:lnTo>
                  <a:lnTo>
                    <a:pt x="483" y="80"/>
                  </a:lnTo>
                  <a:lnTo>
                    <a:pt x="485" y="76"/>
                  </a:lnTo>
                  <a:lnTo>
                    <a:pt x="488" y="73"/>
                  </a:lnTo>
                  <a:lnTo>
                    <a:pt x="492" y="70"/>
                  </a:lnTo>
                  <a:lnTo>
                    <a:pt x="498" y="67"/>
                  </a:lnTo>
                  <a:lnTo>
                    <a:pt x="502" y="65"/>
                  </a:lnTo>
                  <a:lnTo>
                    <a:pt x="502" y="65"/>
                  </a:lnTo>
                  <a:lnTo>
                    <a:pt x="506" y="64"/>
                  </a:lnTo>
                  <a:lnTo>
                    <a:pt x="509" y="63"/>
                  </a:lnTo>
                  <a:lnTo>
                    <a:pt x="509" y="63"/>
                  </a:lnTo>
                  <a:lnTo>
                    <a:pt x="512" y="64"/>
                  </a:lnTo>
                  <a:lnTo>
                    <a:pt x="512" y="64"/>
                  </a:lnTo>
                  <a:lnTo>
                    <a:pt x="518" y="65"/>
                  </a:lnTo>
                  <a:lnTo>
                    <a:pt x="523" y="68"/>
                  </a:lnTo>
                  <a:lnTo>
                    <a:pt x="529" y="71"/>
                  </a:lnTo>
                  <a:lnTo>
                    <a:pt x="533" y="74"/>
                  </a:lnTo>
                  <a:lnTo>
                    <a:pt x="536" y="78"/>
                  </a:lnTo>
                  <a:lnTo>
                    <a:pt x="538" y="84"/>
                  </a:lnTo>
                  <a:lnTo>
                    <a:pt x="541" y="89"/>
                  </a:lnTo>
                  <a:lnTo>
                    <a:pt x="541" y="95"/>
                  </a:lnTo>
                  <a:lnTo>
                    <a:pt x="541" y="371"/>
                  </a:lnTo>
                  <a:lnTo>
                    <a:pt x="541" y="371"/>
                  </a:lnTo>
                  <a:lnTo>
                    <a:pt x="543" y="384"/>
                  </a:lnTo>
                  <a:lnTo>
                    <a:pt x="546" y="396"/>
                  </a:lnTo>
                  <a:lnTo>
                    <a:pt x="551" y="407"/>
                  </a:lnTo>
                  <a:lnTo>
                    <a:pt x="560" y="416"/>
                  </a:lnTo>
                  <a:lnTo>
                    <a:pt x="560" y="416"/>
                  </a:lnTo>
                  <a:lnTo>
                    <a:pt x="570" y="424"/>
                  </a:lnTo>
                  <a:lnTo>
                    <a:pt x="580" y="430"/>
                  </a:lnTo>
                  <a:lnTo>
                    <a:pt x="592" y="433"/>
                  </a:lnTo>
                  <a:lnTo>
                    <a:pt x="605" y="435"/>
                  </a:lnTo>
                  <a:lnTo>
                    <a:pt x="605" y="435"/>
                  </a:lnTo>
                  <a:lnTo>
                    <a:pt x="617" y="433"/>
                  </a:lnTo>
                  <a:lnTo>
                    <a:pt x="629" y="430"/>
                  </a:lnTo>
                  <a:lnTo>
                    <a:pt x="639" y="425"/>
                  </a:lnTo>
                  <a:lnTo>
                    <a:pt x="649" y="416"/>
                  </a:lnTo>
                  <a:lnTo>
                    <a:pt x="741" y="327"/>
                  </a:lnTo>
                  <a:lnTo>
                    <a:pt x="741" y="327"/>
                  </a:lnTo>
                  <a:lnTo>
                    <a:pt x="747" y="324"/>
                  </a:lnTo>
                  <a:lnTo>
                    <a:pt x="752" y="321"/>
                  </a:lnTo>
                  <a:lnTo>
                    <a:pt x="757" y="319"/>
                  </a:lnTo>
                  <a:lnTo>
                    <a:pt x="764" y="319"/>
                  </a:lnTo>
                  <a:lnTo>
                    <a:pt x="764" y="319"/>
                  </a:lnTo>
                  <a:lnTo>
                    <a:pt x="770" y="319"/>
                  </a:lnTo>
                  <a:lnTo>
                    <a:pt x="777" y="321"/>
                  </a:lnTo>
                  <a:lnTo>
                    <a:pt x="782" y="324"/>
                  </a:lnTo>
                  <a:lnTo>
                    <a:pt x="786" y="327"/>
                  </a:lnTo>
                  <a:lnTo>
                    <a:pt x="786" y="327"/>
                  </a:lnTo>
                  <a:lnTo>
                    <a:pt x="791" y="333"/>
                  </a:lnTo>
                  <a:lnTo>
                    <a:pt x="794" y="338"/>
                  </a:lnTo>
                  <a:lnTo>
                    <a:pt x="795" y="343"/>
                  </a:lnTo>
                  <a:lnTo>
                    <a:pt x="796" y="350"/>
                  </a:lnTo>
                  <a:lnTo>
                    <a:pt x="795" y="356"/>
                  </a:lnTo>
                  <a:lnTo>
                    <a:pt x="793" y="363"/>
                  </a:lnTo>
                  <a:lnTo>
                    <a:pt x="791" y="368"/>
                  </a:lnTo>
                  <a:lnTo>
                    <a:pt x="786" y="373"/>
                  </a:lnTo>
                  <a:lnTo>
                    <a:pt x="546" y="621"/>
                  </a:lnTo>
                  <a:lnTo>
                    <a:pt x="546" y="621"/>
                  </a:lnTo>
                  <a:lnTo>
                    <a:pt x="544" y="623"/>
                  </a:lnTo>
                  <a:lnTo>
                    <a:pt x="544" y="623"/>
                  </a:lnTo>
                  <a:lnTo>
                    <a:pt x="536" y="629"/>
                  </a:lnTo>
                  <a:lnTo>
                    <a:pt x="528" y="633"/>
                  </a:lnTo>
                  <a:lnTo>
                    <a:pt x="519" y="635"/>
                  </a:lnTo>
                  <a:lnTo>
                    <a:pt x="509" y="636"/>
                  </a:lnTo>
                  <a:lnTo>
                    <a:pt x="509" y="636"/>
                  </a:lnTo>
                  <a:lnTo>
                    <a:pt x="500" y="635"/>
                  </a:lnTo>
                  <a:lnTo>
                    <a:pt x="490" y="632"/>
                  </a:lnTo>
                  <a:lnTo>
                    <a:pt x="480" y="628"/>
                  </a:lnTo>
                  <a:lnTo>
                    <a:pt x="473" y="621"/>
                  </a:lnTo>
                  <a:lnTo>
                    <a:pt x="233" y="372"/>
                  </a:lnTo>
                  <a:lnTo>
                    <a:pt x="233" y="372"/>
                  </a:lnTo>
                  <a:lnTo>
                    <a:pt x="228" y="368"/>
                  </a:lnTo>
                  <a:lnTo>
                    <a:pt x="226" y="363"/>
                  </a:lnTo>
                  <a:lnTo>
                    <a:pt x="224" y="356"/>
                  </a:lnTo>
                  <a:lnTo>
                    <a:pt x="224" y="350"/>
                  </a:lnTo>
                  <a:lnTo>
                    <a:pt x="224" y="344"/>
                  </a:lnTo>
                  <a:lnTo>
                    <a:pt x="226" y="338"/>
                  </a:lnTo>
                  <a:lnTo>
                    <a:pt x="228" y="333"/>
                  </a:lnTo>
                  <a:lnTo>
                    <a:pt x="233" y="327"/>
                  </a:lnTo>
                  <a:lnTo>
                    <a:pt x="233" y="32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85" name="组合 84"/>
          <p:cNvGrpSpPr/>
          <p:nvPr/>
        </p:nvGrpSpPr>
        <p:grpSpPr>
          <a:xfrm>
            <a:off x="4176441" y="3091488"/>
            <a:ext cx="816000" cy="816000"/>
            <a:chOff x="4176441" y="2911012"/>
            <a:chExt cx="816000" cy="816000"/>
          </a:xfrm>
        </p:grpSpPr>
        <p:sp>
          <p:nvSpPr>
            <p:cNvPr id="86" name="椭圆 85"/>
            <p:cNvSpPr/>
            <p:nvPr/>
          </p:nvSpPr>
          <p:spPr>
            <a:xfrm>
              <a:off x="4176441" y="2911012"/>
              <a:ext cx="816000" cy="816000"/>
            </a:xfrm>
            <a:prstGeom prst="ellipse">
              <a:avLst/>
            </a:prstGeom>
            <a:solidFill>
              <a:schemeClr val="accent6"/>
            </a:solid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7" name="Freeform 115"/>
            <p:cNvSpPr>
              <a:spLocks noEditPoints="1"/>
            </p:cNvSpPr>
            <p:nvPr/>
          </p:nvSpPr>
          <p:spPr bwMode="auto">
            <a:xfrm>
              <a:off x="4422516" y="3157881"/>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heel(1)">
                                      <p:cBhvr>
                                        <p:cTn id="14" dur="1750"/>
                                        <p:tgtEl>
                                          <p:spTgt spid="34"/>
                                        </p:tgtEl>
                                      </p:cBhvr>
                                    </p:animEffect>
                                  </p:childTnLst>
                                </p:cTn>
                              </p:par>
                              <p:par>
                                <p:cTn id="15" presetID="53" presetClass="entr" presetSubtype="16"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16" fill="hold" nodeType="withEffect">
                                  <p:stCondLst>
                                    <p:cond delay="50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nodeType="withEffect">
                                  <p:stCondLst>
                                    <p:cond delay="75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nodeType="withEffect">
                                  <p:stCondLst>
                                    <p:cond delay="100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fltVal val="0"/>
                                          </p:val>
                                        </p:tav>
                                        <p:tav tm="100000">
                                          <p:val>
                                            <p:strVal val="#ppt_w"/>
                                          </p:val>
                                        </p:tav>
                                      </p:tavLst>
                                    </p:anim>
                                    <p:anim calcmode="lin" valueType="num">
                                      <p:cBhvr>
                                        <p:cTn id="33" dur="500" fill="hold"/>
                                        <p:tgtEl>
                                          <p:spTgt spid="82"/>
                                        </p:tgtEl>
                                        <p:attrNameLst>
                                          <p:attrName>ppt_h</p:attrName>
                                        </p:attrNameLst>
                                      </p:cBhvr>
                                      <p:tavLst>
                                        <p:tav tm="0">
                                          <p:val>
                                            <p:fltVal val="0"/>
                                          </p:val>
                                        </p:tav>
                                        <p:tav tm="100000">
                                          <p:val>
                                            <p:strVal val="#ppt_h"/>
                                          </p:val>
                                        </p:tav>
                                      </p:tavLst>
                                    </p:anim>
                                    <p:animEffect transition="in" filter="fade">
                                      <p:cBhvr>
                                        <p:cTn id="34" dur="500"/>
                                        <p:tgtEl>
                                          <p:spTgt spid="82"/>
                                        </p:tgtEl>
                                      </p:cBhvr>
                                    </p:animEffect>
                                  </p:childTnLst>
                                </p:cTn>
                              </p:par>
                              <p:par>
                                <p:cTn id="35" presetID="53" presetClass="entr" presetSubtype="16" fill="hold" nodeType="withEffect">
                                  <p:stCondLst>
                                    <p:cond delay="1250"/>
                                  </p:stCondLst>
                                  <p:childTnLst>
                                    <p:set>
                                      <p:cBhvr>
                                        <p:cTn id="36" dur="1" fill="hold">
                                          <p:stCondLst>
                                            <p:cond delay="0"/>
                                          </p:stCondLst>
                                        </p:cTn>
                                        <p:tgtEl>
                                          <p:spTgt spid="85"/>
                                        </p:tgtEl>
                                        <p:attrNameLst>
                                          <p:attrName>style.visibility</p:attrName>
                                        </p:attrNameLst>
                                      </p:cBhvr>
                                      <p:to>
                                        <p:strVal val="visible"/>
                                      </p:to>
                                    </p:set>
                                    <p:anim calcmode="lin" valueType="num">
                                      <p:cBhvr>
                                        <p:cTn id="37" dur="500" fill="hold"/>
                                        <p:tgtEl>
                                          <p:spTgt spid="85"/>
                                        </p:tgtEl>
                                        <p:attrNameLst>
                                          <p:attrName>ppt_w</p:attrName>
                                        </p:attrNameLst>
                                      </p:cBhvr>
                                      <p:tavLst>
                                        <p:tav tm="0">
                                          <p:val>
                                            <p:fltVal val="0"/>
                                          </p:val>
                                        </p:tav>
                                        <p:tav tm="100000">
                                          <p:val>
                                            <p:strVal val="#ppt_w"/>
                                          </p:val>
                                        </p:tav>
                                      </p:tavLst>
                                    </p:anim>
                                    <p:anim calcmode="lin" valueType="num">
                                      <p:cBhvr>
                                        <p:cTn id="38" dur="500" fill="hold"/>
                                        <p:tgtEl>
                                          <p:spTgt spid="85"/>
                                        </p:tgtEl>
                                        <p:attrNameLst>
                                          <p:attrName>ppt_h</p:attrName>
                                        </p:attrNameLst>
                                      </p:cBhvr>
                                      <p:tavLst>
                                        <p:tav tm="0">
                                          <p:val>
                                            <p:fltVal val="0"/>
                                          </p:val>
                                        </p:tav>
                                        <p:tav tm="100000">
                                          <p:val>
                                            <p:strVal val="#ppt_h"/>
                                          </p:val>
                                        </p:tav>
                                      </p:tavLst>
                                    </p:anim>
                                    <p:animEffect transition="in" filter="fade">
                                      <p:cBhvr>
                                        <p:cTn id="39" dur="500"/>
                                        <p:tgtEl>
                                          <p:spTgt spid="8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p:bldP spid="41" grpId="0"/>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lstStyle/>
          <a:p>
            <a:r>
              <a:rPr lang="zh-CN" altLang="en-US" dirty="0">
                <a:latin typeface="微软雅黑" panose="020B0503020204020204" pitchFamily="34" charset="-122"/>
                <a:ea typeface="微软雅黑" panose="020B0503020204020204" pitchFamily="34" charset="-122"/>
              </a:rPr>
              <a:t>我们的市场开发策略</a:t>
            </a:r>
          </a:p>
        </p:txBody>
      </p:sp>
      <p:sp>
        <p:nvSpPr>
          <p:cNvPr id="4" name="灯片编号占位符 3"/>
          <p:cNvSpPr>
            <a:spLocks noGrp="1"/>
          </p:cNvSpPr>
          <p:nvPr>
            <p:ph type="sldNum" sz="quarter" idx="12"/>
          </p:nvPr>
        </p:nvSpPr>
        <p:spPr/>
        <p:txBody>
          <a:bodyPr/>
          <a:lstStyle/>
          <a:p>
            <a:fld id="{18AF668F-848C-4CC0-8143-F2E483CC7783}" type="slidenum">
              <a:rPr lang="zh-CN" altLang="en-US" smtClean="0"/>
              <a:t>34</a:t>
            </a:fld>
            <a:endParaRPr lang="zh-CN" altLang="en-US"/>
          </a:p>
        </p:txBody>
      </p:sp>
      <p:sp>
        <p:nvSpPr>
          <p:cNvPr id="107" name="任意多边形 106"/>
          <p:cNvSpPr/>
          <p:nvPr/>
        </p:nvSpPr>
        <p:spPr>
          <a:xfrm>
            <a:off x="6150651" y="1922145"/>
            <a:ext cx="1899881" cy="2601111"/>
          </a:xfrm>
          <a:custGeom>
            <a:avLst/>
            <a:gdLst>
              <a:gd name="connsiteX0" fmla="*/ 768311 w 1899881"/>
              <a:gd name="connsiteY0" fmla="*/ 0 h 2601111"/>
              <a:gd name="connsiteX1" fmla="*/ 1899881 w 1899881"/>
              <a:gd name="connsiteY1" fmla="*/ 1131570 h 2601111"/>
              <a:gd name="connsiteX2" fmla="*/ 884008 w 1899881"/>
              <a:gd name="connsiteY2" fmla="*/ 2257298 h 2601111"/>
              <a:gd name="connsiteX3" fmla="*/ 771466 w 1899881"/>
              <a:gd name="connsiteY3" fmla="*/ 2262981 h 2601111"/>
              <a:gd name="connsiteX4" fmla="*/ 771466 w 1899881"/>
              <a:gd name="connsiteY4" fmla="*/ 2601111 h 2601111"/>
              <a:gd name="connsiteX5" fmla="*/ 124888 w 1899881"/>
              <a:gd name="connsiteY5" fmla="*/ 1954532 h 2601111"/>
              <a:gd name="connsiteX6" fmla="*/ 771466 w 1899881"/>
              <a:gd name="connsiteY6" fmla="*/ 1307954 h 2601111"/>
              <a:gd name="connsiteX7" fmla="*/ 771466 w 1899881"/>
              <a:gd name="connsiteY7" fmla="*/ 1658926 h 2601111"/>
              <a:gd name="connsiteX8" fmla="*/ 874656 w 1899881"/>
              <a:gd name="connsiteY8" fmla="*/ 1648524 h 2601111"/>
              <a:gd name="connsiteX9" fmla="*/ 1295985 w 1899881"/>
              <a:gd name="connsiteY9" fmla="*/ 1131570 h 2601111"/>
              <a:gd name="connsiteX10" fmla="*/ 768311 w 1899881"/>
              <a:gd name="connsiteY10" fmla="*/ 603896 h 2601111"/>
              <a:gd name="connsiteX11" fmla="*/ 330756 w 1899881"/>
              <a:gd name="connsiteY11" fmla="*/ 836543 h 2601111"/>
              <a:gd name="connsiteX12" fmla="*/ 305455 w 1899881"/>
              <a:gd name="connsiteY12" fmla="*/ 883157 h 2601111"/>
              <a:gd name="connsiteX13" fmla="*/ 277094 w 1899881"/>
              <a:gd name="connsiteY13" fmla="*/ 772859 h 2601111"/>
              <a:gd name="connsiteX14" fmla="*/ 55481 w 1899881"/>
              <a:gd name="connsiteY14" fmla="*/ 363545 h 2601111"/>
              <a:gd name="connsiteX15" fmla="*/ 0 w 1899881"/>
              <a:gd name="connsiteY15" fmla="*/ 302500 h 2601111"/>
              <a:gd name="connsiteX16" fmla="*/ 48527 w 1899881"/>
              <a:gd name="connsiteY16" fmla="*/ 258396 h 2601111"/>
              <a:gd name="connsiteX17" fmla="*/ 768311 w 1899881"/>
              <a:gd name="connsiteY17" fmla="*/ 0 h 26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9881" h="2601111">
                <a:moveTo>
                  <a:pt x="768311" y="0"/>
                </a:moveTo>
                <a:cubicBezTo>
                  <a:pt x="1393260" y="0"/>
                  <a:pt x="1899881" y="506621"/>
                  <a:pt x="1899881" y="1131570"/>
                </a:cubicBezTo>
                <a:cubicBezTo>
                  <a:pt x="1899881" y="1717460"/>
                  <a:pt x="1454609" y="2199350"/>
                  <a:pt x="884008" y="2257298"/>
                </a:cubicBezTo>
                <a:lnTo>
                  <a:pt x="771466" y="2262981"/>
                </a:lnTo>
                <a:lnTo>
                  <a:pt x="771466" y="2601111"/>
                </a:lnTo>
                <a:lnTo>
                  <a:pt x="124888" y="1954532"/>
                </a:lnTo>
                <a:lnTo>
                  <a:pt x="771466" y="1307954"/>
                </a:lnTo>
                <a:lnTo>
                  <a:pt x="771466" y="1658926"/>
                </a:lnTo>
                <a:lnTo>
                  <a:pt x="874656" y="1648524"/>
                </a:lnTo>
                <a:cubicBezTo>
                  <a:pt x="1115108" y="1599320"/>
                  <a:pt x="1295985" y="1386568"/>
                  <a:pt x="1295985" y="1131570"/>
                </a:cubicBezTo>
                <a:cubicBezTo>
                  <a:pt x="1295985" y="840144"/>
                  <a:pt x="1059737" y="603896"/>
                  <a:pt x="768311" y="603896"/>
                </a:cubicBezTo>
                <a:cubicBezTo>
                  <a:pt x="586170" y="603896"/>
                  <a:pt x="425583" y="696181"/>
                  <a:pt x="330756" y="836543"/>
                </a:cubicBezTo>
                <a:lnTo>
                  <a:pt x="305455" y="883157"/>
                </a:lnTo>
                <a:lnTo>
                  <a:pt x="277094" y="772859"/>
                </a:lnTo>
                <a:cubicBezTo>
                  <a:pt x="230018" y="621505"/>
                  <a:pt x="153987" y="482907"/>
                  <a:pt x="55481" y="363545"/>
                </a:cubicBezTo>
                <a:lnTo>
                  <a:pt x="0" y="302500"/>
                </a:lnTo>
                <a:lnTo>
                  <a:pt x="48527" y="258396"/>
                </a:lnTo>
                <a:cubicBezTo>
                  <a:pt x="244130" y="96971"/>
                  <a:pt x="494896" y="0"/>
                  <a:pt x="76831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4141469" y="1922148"/>
            <a:ext cx="2601111" cy="1899881"/>
          </a:xfrm>
          <a:custGeom>
            <a:avLst/>
            <a:gdLst>
              <a:gd name="connsiteX0" fmla="*/ 1131571 w 2601111"/>
              <a:gd name="connsiteY0" fmla="*/ 0 h 1899881"/>
              <a:gd name="connsiteX1" fmla="*/ 2257298 w 2601111"/>
              <a:gd name="connsiteY1" fmla="*/ 1015874 h 1899881"/>
              <a:gd name="connsiteX2" fmla="*/ 2262981 w 2601111"/>
              <a:gd name="connsiteY2" fmla="*/ 1128415 h 1899881"/>
              <a:gd name="connsiteX3" fmla="*/ 2601111 w 2601111"/>
              <a:gd name="connsiteY3" fmla="*/ 1128415 h 1899881"/>
              <a:gd name="connsiteX4" fmla="*/ 1954533 w 2601111"/>
              <a:gd name="connsiteY4" fmla="*/ 1774993 h 1899881"/>
              <a:gd name="connsiteX5" fmla="*/ 1307954 w 2601111"/>
              <a:gd name="connsiteY5" fmla="*/ 1128415 h 1899881"/>
              <a:gd name="connsiteX6" fmla="*/ 1658927 w 2601111"/>
              <a:gd name="connsiteY6" fmla="*/ 1128415 h 1899881"/>
              <a:gd name="connsiteX7" fmla="*/ 1648524 w 2601111"/>
              <a:gd name="connsiteY7" fmla="*/ 1025225 h 1899881"/>
              <a:gd name="connsiteX8" fmla="*/ 1131571 w 2601111"/>
              <a:gd name="connsiteY8" fmla="*/ 603896 h 1899881"/>
              <a:gd name="connsiteX9" fmla="*/ 603897 w 2601111"/>
              <a:gd name="connsiteY9" fmla="*/ 1131570 h 1899881"/>
              <a:gd name="connsiteX10" fmla="*/ 836543 w 2601111"/>
              <a:gd name="connsiteY10" fmla="*/ 1569125 h 1899881"/>
              <a:gd name="connsiteX11" fmla="*/ 883158 w 2601111"/>
              <a:gd name="connsiteY11" fmla="*/ 1594427 h 1899881"/>
              <a:gd name="connsiteX12" fmla="*/ 772860 w 2601111"/>
              <a:gd name="connsiteY12" fmla="*/ 1622787 h 1899881"/>
              <a:gd name="connsiteX13" fmla="*/ 363545 w 2601111"/>
              <a:gd name="connsiteY13" fmla="*/ 1844400 h 1899881"/>
              <a:gd name="connsiteX14" fmla="*/ 302501 w 2601111"/>
              <a:gd name="connsiteY14" fmla="*/ 1899881 h 1899881"/>
              <a:gd name="connsiteX15" fmla="*/ 258397 w 2601111"/>
              <a:gd name="connsiteY15" fmla="*/ 1851354 h 1899881"/>
              <a:gd name="connsiteX16" fmla="*/ 0 w 2601111"/>
              <a:gd name="connsiteY16" fmla="*/ 1131570 h 1899881"/>
              <a:gd name="connsiteX17" fmla="*/ 1131571 w 2601111"/>
              <a:gd name="connsiteY17" fmla="*/ 0 h 189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1111" h="1899881">
                <a:moveTo>
                  <a:pt x="1131571" y="0"/>
                </a:moveTo>
                <a:cubicBezTo>
                  <a:pt x="1717460" y="0"/>
                  <a:pt x="2199351" y="445271"/>
                  <a:pt x="2257298" y="1015874"/>
                </a:cubicBezTo>
                <a:lnTo>
                  <a:pt x="2262981" y="1128415"/>
                </a:lnTo>
                <a:lnTo>
                  <a:pt x="2601111" y="1128415"/>
                </a:lnTo>
                <a:lnTo>
                  <a:pt x="1954533" y="1774993"/>
                </a:lnTo>
                <a:lnTo>
                  <a:pt x="1307954" y="1128415"/>
                </a:lnTo>
                <a:lnTo>
                  <a:pt x="1658927" y="1128415"/>
                </a:lnTo>
                <a:lnTo>
                  <a:pt x="1648524" y="1025225"/>
                </a:lnTo>
                <a:cubicBezTo>
                  <a:pt x="1599320" y="784774"/>
                  <a:pt x="1386569" y="603896"/>
                  <a:pt x="1131571" y="603896"/>
                </a:cubicBezTo>
                <a:cubicBezTo>
                  <a:pt x="840145" y="603896"/>
                  <a:pt x="603897" y="840144"/>
                  <a:pt x="603897" y="1131570"/>
                </a:cubicBezTo>
                <a:cubicBezTo>
                  <a:pt x="603897" y="1313711"/>
                  <a:pt x="696182" y="1474298"/>
                  <a:pt x="836543" y="1569125"/>
                </a:cubicBezTo>
                <a:lnTo>
                  <a:pt x="883158" y="1594427"/>
                </a:lnTo>
                <a:lnTo>
                  <a:pt x="772860" y="1622787"/>
                </a:lnTo>
                <a:cubicBezTo>
                  <a:pt x="621506" y="1669863"/>
                  <a:pt x="482908" y="1745894"/>
                  <a:pt x="363545" y="1844400"/>
                </a:cubicBezTo>
                <a:lnTo>
                  <a:pt x="302501" y="1899881"/>
                </a:lnTo>
                <a:lnTo>
                  <a:pt x="258397" y="1851354"/>
                </a:lnTo>
                <a:cubicBezTo>
                  <a:pt x="96972" y="1655752"/>
                  <a:pt x="1" y="1404985"/>
                  <a:pt x="0" y="1131570"/>
                </a:cubicBezTo>
                <a:cubicBezTo>
                  <a:pt x="0" y="506620"/>
                  <a:pt x="506621" y="0"/>
                  <a:pt x="113157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4141472" y="3230098"/>
            <a:ext cx="1899881" cy="2601107"/>
          </a:xfrm>
          <a:custGeom>
            <a:avLst/>
            <a:gdLst>
              <a:gd name="connsiteX0" fmla="*/ 1128416 w 1899881"/>
              <a:gd name="connsiteY0" fmla="*/ 0 h 2601107"/>
              <a:gd name="connsiteX1" fmla="*/ 1774995 w 1899881"/>
              <a:gd name="connsiteY1" fmla="*/ 646579 h 2601107"/>
              <a:gd name="connsiteX2" fmla="*/ 1128416 w 1899881"/>
              <a:gd name="connsiteY2" fmla="*/ 1293158 h 2601107"/>
              <a:gd name="connsiteX3" fmla="*/ 1128416 w 1899881"/>
              <a:gd name="connsiteY3" fmla="*/ 942181 h 2601107"/>
              <a:gd name="connsiteX4" fmla="*/ 1025225 w 1899881"/>
              <a:gd name="connsiteY4" fmla="*/ 952583 h 2601107"/>
              <a:gd name="connsiteX5" fmla="*/ 603896 w 1899881"/>
              <a:gd name="connsiteY5" fmla="*/ 1469537 h 2601107"/>
              <a:gd name="connsiteX6" fmla="*/ 1131570 w 1899881"/>
              <a:gd name="connsiteY6" fmla="*/ 1997211 h 2601107"/>
              <a:gd name="connsiteX7" fmla="*/ 1569125 w 1899881"/>
              <a:gd name="connsiteY7" fmla="*/ 1764564 h 2601107"/>
              <a:gd name="connsiteX8" fmla="*/ 1594427 w 1899881"/>
              <a:gd name="connsiteY8" fmla="*/ 1717951 h 2601107"/>
              <a:gd name="connsiteX9" fmla="*/ 1622787 w 1899881"/>
              <a:gd name="connsiteY9" fmla="*/ 1828248 h 2601107"/>
              <a:gd name="connsiteX10" fmla="*/ 1844400 w 1899881"/>
              <a:gd name="connsiteY10" fmla="*/ 2237562 h 2601107"/>
              <a:gd name="connsiteX11" fmla="*/ 1899881 w 1899881"/>
              <a:gd name="connsiteY11" fmla="*/ 2298607 h 2601107"/>
              <a:gd name="connsiteX12" fmla="*/ 1851354 w 1899881"/>
              <a:gd name="connsiteY12" fmla="*/ 2342711 h 2601107"/>
              <a:gd name="connsiteX13" fmla="*/ 1131570 w 1899881"/>
              <a:gd name="connsiteY13" fmla="*/ 2601107 h 2601107"/>
              <a:gd name="connsiteX14" fmla="*/ 0 w 1899881"/>
              <a:gd name="connsiteY14" fmla="*/ 1469537 h 2601107"/>
              <a:gd name="connsiteX15" fmla="*/ 1015874 w 1899881"/>
              <a:gd name="connsiteY15" fmla="*/ 343809 h 2601107"/>
              <a:gd name="connsiteX16" fmla="*/ 1128416 w 1899881"/>
              <a:gd name="connsiteY16" fmla="*/ 338126 h 2601107"/>
              <a:gd name="connsiteX17" fmla="*/ 1128416 w 1899881"/>
              <a:gd name="connsiteY17" fmla="*/ 0 h 260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9881" h="2601107">
                <a:moveTo>
                  <a:pt x="1128416" y="0"/>
                </a:moveTo>
                <a:lnTo>
                  <a:pt x="1774995" y="646579"/>
                </a:lnTo>
                <a:lnTo>
                  <a:pt x="1128416" y="1293158"/>
                </a:lnTo>
                <a:lnTo>
                  <a:pt x="1128416" y="942181"/>
                </a:lnTo>
                <a:lnTo>
                  <a:pt x="1025225" y="952583"/>
                </a:lnTo>
                <a:cubicBezTo>
                  <a:pt x="784773" y="1001787"/>
                  <a:pt x="603896" y="1214539"/>
                  <a:pt x="603896" y="1469537"/>
                </a:cubicBezTo>
                <a:cubicBezTo>
                  <a:pt x="603896" y="1760963"/>
                  <a:pt x="840144" y="1997211"/>
                  <a:pt x="1131570" y="1997211"/>
                </a:cubicBezTo>
                <a:cubicBezTo>
                  <a:pt x="1313711" y="1997211"/>
                  <a:pt x="1474298" y="1904927"/>
                  <a:pt x="1569125" y="1764564"/>
                </a:cubicBezTo>
                <a:lnTo>
                  <a:pt x="1594427" y="1717951"/>
                </a:lnTo>
                <a:lnTo>
                  <a:pt x="1622787" y="1828248"/>
                </a:lnTo>
                <a:cubicBezTo>
                  <a:pt x="1669864" y="1979603"/>
                  <a:pt x="1745894" y="2118200"/>
                  <a:pt x="1844400" y="2237562"/>
                </a:cubicBezTo>
                <a:lnTo>
                  <a:pt x="1899881" y="2298607"/>
                </a:lnTo>
                <a:lnTo>
                  <a:pt x="1851354" y="2342711"/>
                </a:lnTo>
                <a:cubicBezTo>
                  <a:pt x="1655752" y="2504137"/>
                  <a:pt x="1404985" y="2601107"/>
                  <a:pt x="1131570" y="2601107"/>
                </a:cubicBezTo>
                <a:cubicBezTo>
                  <a:pt x="506621" y="2601107"/>
                  <a:pt x="0" y="2094486"/>
                  <a:pt x="0" y="1469537"/>
                </a:cubicBezTo>
                <a:cubicBezTo>
                  <a:pt x="0" y="883648"/>
                  <a:pt x="445272" y="401757"/>
                  <a:pt x="1015874" y="343809"/>
                </a:cubicBezTo>
                <a:lnTo>
                  <a:pt x="1128416" y="338126"/>
                </a:lnTo>
                <a:lnTo>
                  <a:pt x="112841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a:off x="5449423" y="3931326"/>
            <a:ext cx="2601107" cy="1899881"/>
          </a:xfrm>
          <a:custGeom>
            <a:avLst/>
            <a:gdLst>
              <a:gd name="connsiteX0" fmla="*/ 2298607 w 2601107"/>
              <a:gd name="connsiteY0" fmla="*/ 0 h 1899881"/>
              <a:gd name="connsiteX1" fmla="*/ 2342711 w 2601107"/>
              <a:gd name="connsiteY1" fmla="*/ 48527 h 1899881"/>
              <a:gd name="connsiteX2" fmla="*/ 2601107 w 2601107"/>
              <a:gd name="connsiteY2" fmla="*/ 768311 h 1899881"/>
              <a:gd name="connsiteX3" fmla="*/ 1469537 w 2601107"/>
              <a:gd name="connsiteY3" fmla="*/ 1899881 h 1899881"/>
              <a:gd name="connsiteX4" fmla="*/ 343809 w 2601107"/>
              <a:gd name="connsiteY4" fmla="*/ 884008 h 1899881"/>
              <a:gd name="connsiteX5" fmla="*/ 338127 w 2601107"/>
              <a:gd name="connsiteY5" fmla="*/ 771465 h 1899881"/>
              <a:gd name="connsiteX6" fmla="*/ 0 w 2601107"/>
              <a:gd name="connsiteY6" fmla="*/ 771465 h 1899881"/>
              <a:gd name="connsiteX7" fmla="*/ 646579 w 2601107"/>
              <a:gd name="connsiteY7" fmla="*/ 124887 h 1899881"/>
              <a:gd name="connsiteX8" fmla="*/ 1293158 w 2601107"/>
              <a:gd name="connsiteY8" fmla="*/ 771465 h 1899881"/>
              <a:gd name="connsiteX9" fmla="*/ 942181 w 2601107"/>
              <a:gd name="connsiteY9" fmla="*/ 771465 h 1899881"/>
              <a:gd name="connsiteX10" fmla="*/ 952584 w 2601107"/>
              <a:gd name="connsiteY10" fmla="*/ 874656 h 1899881"/>
              <a:gd name="connsiteX11" fmla="*/ 1469537 w 2601107"/>
              <a:gd name="connsiteY11" fmla="*/ 1295985 h 1899881"/>
              <a:gd name="connsiteX12" fmla="*/ 1997211 w 2601107"/>
              <a:gd name="connsiteY12" fmla="*/ 768311 h 1899881"/>
              <a:gd name="connsiteX13" fmla="*/ 1764564 w 2601107"/>
              <a:gd name="connsiteY13" fmla="*/ 330756 h 1899881"/>
              <a:gd name="connsiteX14" fmla="*/ 1717951 w 2601107"/>
              <a:gd name="connsiteY14" fmla="*/ 305455 h 1899881"/>
              <a:gd name="connsiteX15" fmla="*/ 1828248 w 2601107"/>
              <a:gd name="connsiteY15" fmla="*/ 277094 h 1899881"/>
              <a:gd name="connsiteX16" fmla="*/ 2237562 w 2601107"/>
              <a:gd name="connsiteY16" fmla="*/ 55481 h 1899881"/>
              <a:gd name="connsiteX17" fmla="*/ 2298607 w 2601107"/>
              <a:gd name="connsiteY17" fmla="*/ 0 h 189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1107" h="1899881">
                <a:moveTo>
                  <a:pt x="2298607" y="0"/>
                </a:moveTo>
                <a:lnTo>
                  <a:pt x="2342711" y="48527"/>
                </a:lnTo>
                <a:cubicBezTo>
                  <a:pt x="2504137" y="244130"/>
                  <a:pt x="2601107" y="494896"/>
                  <a:pt x="2601107" y="768311"/>
                </a:cubicBezTo>
                <a:cubicBezTo>
                  <a:pt x="2601107" y="1393260"/>
                  <a:pt x="2094486" y="1899881"/>
                  <a:pt x="1469537" y="1899881"/>
                </a:cubicBezTo>
                <a:cubicBezTo>
                  <a:pt x="883648" y="1899881"/>
                  <a:pt x="401757" y="1454609"/>
                  <a:pt x="343809" y="884008"/>
                </a:cubicBezTo>
                <a:lnTo>
                  <a:pt x="338127" y="771465"/>
                </a:lnTo>
                <a:lnTo>
                  <a:pt x="0" y="771465"/>
                </a:lnTo>
                <a:lnTo>
                  <a:pt x="646579" y="124887"/>
                </a:lnTo>
                <a:lnTo>
                  <a:pt x="1293158" y="771465"/>
                </a:lnTo>
                <a:lnTo>
                  <a:pt x="942181" y="771465"/>
                </a:lnTo>
                <a:lnTo>
                  <a:pt x="952584" y="874656"/>
                </a:lnTo>
                <a:cubicBezTo>
                  <a:pt x="1001787" y="1115108"/>
                  <a:pt x="1214540" y="1295985"/>
                  <a:pt x="1469537" y="1295985"/>
                </a:cubicBezTo>
                <a:cubicBezTo>
                  <a:pt x="1760963" y="1295985"/>
                  <a:pt x="1997211" y="1059737"/>
                  <a:pt x="1997211" y="768311"/>
                </a:cubicBezTo>
                <a:cubicBezTo>
                  <a:pt x="1997211" y="586170"/>
                  <a:pt x="1904927" y="425583"/>
                  <a:pt x="1764564" y="330756"/>
                </a:cubicBezTo>
                <a:lnTo>
                  <a:pt x="1717951" y="305455"/>
                </a:lnTo>
                <a:lnTo>
                  <a:pt x="1828248" y="277094"/>
                </a:lnTo>
                <a:cubicBezTo>
                  <a:pt x="1979603" y="230018"/>
                  <a:pt x="2118200" y="153987"/>
                  <a:pt x="2237562" y="55481"/>
                </a:cubicBezTo>
                <a:lnTo>
                  <a:pt x="229860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604481" y="2452596"/>
            <a:ext cx="3254891" cy="1064907"/>
          </a:xfrm>
          <a:prstGeom prst="rect">
            <a:avLst/>
          </a:prstGeom>
        </p:spPr>
        <p:txBody>
          <a:bodyPr wrap="square">
            <a:spAutoFit/>
          </a:bodyPr>
          <a:lstStyle/>
          <a:p>
            <a:pPr algn="r">
              <a:lnSpc>
                <a:spcPct val="130000"/>
              </a:lnSpc>
            </a:pPr>
            <a:r>
              <a:rPr lang="zh-CN" altLang="en-US" sz="1400" dirty="0">
                <a:solidFill>
                  <a:schemeClr val="accent1">
                    <a:lumMod val="75000"/>
                  </a:schemeClr>
                </a:solidFill>
                <a:latin typeface="+mj-ea"/>
                <a:ea typeface="+mj-ea"/>
              </a:rPr>
              <a:t>营销及市场</a:t>
            </a:r>
            <a:endParaRPr lang="en-US" altLang="zh-CN" sz="1400" dirty="0">
              <a:solidFill>
                <a:schemeClr val="accent1">
                  <a:lumMod val="75000"/>
                </a:schemeClr>
              </a:solidFill>
              <a:latin typeface="+mj-ea"/>
              <a:ea typeface="+mj-ea"/>
            </a:endParaRPr>
          </a:p>
          <a:p>
            <a:pPr algn="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a:t>
            </a:r>
            <a:endParaRPr lang="en-US" altLang="zh-CN" sz="1000" dirty="0">
              <a:solidFill>
                <a:schemeClr val="accent1"/>
              </a:solidFill>
              <a:latin typeface="+mn-ea"/>
            </a:endParaRPr>
          </a:p>
        </p:txBody>
      </p:sp>
      <p:sp>
        <p:nvSpPr>
          <p:cNvPr id="109" name="矩形 108"/>
          <p:cNvSpPr/>
          <p:nvPr/>
        </p:nvSpPr>
        <p:spPr>
          <a:xfrm>
            <a:off x="604481" y="4235850"/>
            <a:ext cx="3254891" cy="1064907"/>
          </a:xfrm>
          <a:prstGeom prst="rect">
            <a:avLst/>
          </a:prstGeom>
        </p:spPr>
        <p:txBody>
          <a:bodyPr wrap="square">
            <a:spAutoFit/>
          </a:bodyPr>
          <a:lstStyle/>
          <a:p>
            <a:pPr algn="r">
              <a:lnSpc>
                <a:spcPct val="130000"/>
              </a:lnSpc>
            </a:pPr>
            <a:r>
              <a:rPr lang="zh-CN" altLang="en-US" sz="1400" dirty="0">
                <a:solidFill>
                  <a:schemeClr val="accent1">
                    <a:lumMod val="75000"/>
                  </a:schemeClr>
                </a:solidFill>
                <a:latin typeface="+mj-ea"/>
                <a:ea typeface="+mj-ea"/>
              </a:rPr>
              <a:t>开发和部署</a:t>
            </a:r>
          </a:p>
          <a:p>
            <a:pPr algn="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a:t>
            </a:r>
            <a:endParaRPr lang="en-US" altLang="zh-CN" sz="1000" dirty="0">
              <a:solidFill>
                <a:schemeClr val="accent1"/>
              </a:solidFill>
              <a:latin typeface="+mn-ea"/>
            </a:endParaRPr>
          </a:p>
        </p:txBody>
      </p:sp>
      <p:sp>
        <p:nvSpPr>
          <p:cNvPr id="110" name="矩形 109"/>
          <p:cNvSpPr/>
          <p:nvPr/>
        </p:nvSpPr>
        <p:spPr>
          <a:xfrm>
            <a:off x="8332629" y="4235850"/>
            <a:ext cx="3254891" cy="1064907"/>
          </a:xfrm>
          <a:prstGeom prst="rect">
            <a:avLst/>
          </a:prstGeom>
        </p:spPr>
        <p:txBody>
          <a:bodyPr wrap="square">
            <a:spAutoFit/>
          </a:bodyPr>
          <a:lstStyle/>
          <a:p>
            <a:pPr>
              <a:lnSpc>
                <a:spcPct val="130000"/>
              </a:lnSpc>
            </a:pPr>
            <a:r>
              <a:rPr lang="zh-CN" altLang="en-US" sz="1400" dirty="0">
                <a:solidFill>
                  <a:schemeClr val="accent1">
                    <a:lumMod val="75000"/>
                  </a:schemeClr>
                </a:solidFill>
                <a:latin typeface="+mj-ea"/>
                <a:ea typeface="+mj-ea"/>
              </a:rPr>
              <a:t>规划和安排</a:t>
            </a: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a:t>
            </a:r>
            <a:endParaRPr lang="en-US" altLang="zh-CN" sz="1000" dirty="0">
              <a:solidFill>
                <a:schemeClr val="accent1"/>
              </a:solidFill>
              <a:latin typeface="+mn-ea"/>
            </a:endParaRPr>
          </a:p>
        </p:txBody>
      </p:sp>
      <p:sp>
        <p:nvSpPr>
          <p:cNvPr id="111" name="矩形 110"/>
          <p:cNvSpPr/>
          <p:nvPr/>
        </p:nvSpPr>
        <p:spPr>
          <a:xfrm>
            <a:off x="8332629" y="2452596"/>
            <a:ext cx="3254891" cy="1064907"/>
          </a:xfrm>
          <a:prstGeom prst="rect">
            <a:avLst/>
          </a:prstGeom>
        </p:spPr>
        <p:txBody>
          <a:bodyPr wrap="square">
            <a:spAutoFit/>
          </a:bodyPr>
          <a:lstStyle/>
          <a:p>
            <a:pPr>
              <a:lnSpc>
                <a:spcPct val="130000"/>
              </a:lnSpc>
            </a:pPr>
            <a:r>
              <a:rPr lang="zh-CN" altLang="en-US" sz="1400" dirty="0">
                <a:solidFill>
                  <a:schemeClr val="accent1">
                    <a:lumMod val="75000"/>
                  </a:schemeClr>
                </a:solidFill>
                <a:latin typeface="+mj-ea"/>
                <a:ea typeface="+mj-ea"/>
              </a:rPr>
              <a:t>策略与理念</a:t>
            </a: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a:t>
            </a:r>
            <a:endParaRPr lang="en-US" altLang="zh-CN" sz="1000" dirty="0">
              <a:solidFill>
                <a:schemeClr val="accent1"/>
              </a:solidFill>
              <a:latin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anim calcmode="lin" valueType="num">
                                      <p:cBhvr additive="base">
                                        <p:cTn id="21" dur="500" fill="hold"/>
                                        <p:tgtEl>
                                          <p:spTgt spid="108"/>
                                        </p:tgtEl>
                                        <p:attrNameLst>
                                          <p:attrName>ppt_x</p:attrName>
                                        </p:attrNameLst>
                                      </p:cBhvr>
                                      <p:tavLst>
                                        <p:tav tm="0">
                                          <p:val>
                                            <p:strVal val="0-#ppt_w/2"/>
                                          </p:val>
                                        </p:tav>
                                        <p:tav tm="100000">
                                          <p:val>
                                            <p:strVal val="#ppt_x"/>
                                          </p:val>
                                        </p:tav>
                                      </p:tavLst>
                                    </p:anim>
                                    <p:anim calcmode="lin" valueType="num">
                                      <p:cBhvr additive="base">
                                        <p:cTn id="22" dur="500" fill="hold"/>
                                        <p:tgtEl>
                                          <p:spTgt spid="10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1"/>
                                        </p:tgtEl>
                                        <p:attrNameLst>
                                          <p:attrName>style.visibility</p:attrName>
                                        </p:attrNameLst>
                                      </p:cBhvr>
                                      <p:to>
                                        <p:strVal val="visible"/>
                                      </p:to>
                                    </p:set>
                                    <p:anim calcmode="lin" valueType="num">
                                      <p:cBhvr additive="base">
                                        <p:cTn id="25" dur="500" fill="hold"/>
                                        <p:tgtEl>
                                          <p:spTgt spid="111"/>
                                        </p:tgtEl>
                                        <p:attrNameLst>
                                          <p:attrName>ppt_x</p:attrName>
                                        </p:attrNameLst>
                                      </p:cBhvr>
                                      <p:tavLst>
                                        <p:tav tm="0">
                                          <p:val>
                                            <p:strVal val="1+#ppt_w/2"/>
                                          </p:val>
                                        </p:tav>
                                        <p:tav tm="100000">
                                          <p:val>
                                            <p:strVal val="#ppt_x"/>
                                          </p:val>
                                        </p:tav>
                                      </p:tavLst>
                                    </p:anim>
                                    <p:anim calcmode="lin" valueType="num">
                                      <p:cBhvr additive="base">
                                        <p:cTn id="26" dur="500" fill="hold"/>
                                        <p:tgtEl>
                                          <p:spTgt spid="1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50"/>
                                  </p:stCondLst>
                                  <p:childTnLst>
                                    <p:set>
                                      <p:cBhvr>
                                        <p:cTn id="28" dur="1" fill="hold">
                                          <p:stCondLst>
                                            <p:cond delay="0"/>
                                          </p:stCondLst>
                                        </p:cTn>
                                        <p:tgtEl>
                                          <p:spTgt spid="109"/>
                                        </p:tgtEl>
                                        <p:attrNameLst>
                                          <p:attrName>style.visibility</p:attrName>
                                        </p:attrNameLst>
                                      </p:cBhvr>
                                      <p:to>
                                        <p:strVal val="visible"/>
                                      </p:to>
                                    </p:set>
                                    <p:anim calcmode="lin" valueType="num">
                                      <p:cBhvr additive="base">
                                        <p:cTn id="29" dur="500" fill="hold"/>
                                        <p:tgtEl>
                                          <p:spTgt spid="109"/>
                                        </p:tgtEl>
                                        <p:attrNameLst>
                                          <p:attrName>ppt_x</p:attrName>
                                        </p:attrNameLst>
                                      </p:cBhvr>
                                      <p:tavLst>
                                        <p:tav tm="0">
                                          <p:val>
                                            <p:strVal val="0-#ppt_w/2"/>
                                          </p:val>
                                        </p:tav>
                                        <p:tav tm="100000">
                                          <p:val>
                                            <p:strVal val="#ppt_x"/>
                                          </p:val>
                                        </p:tav>
                                      </p:tavLst>
                                    </p:anim>
                                    <p:anim calcmode="lin" valueType="num">
                                      <p:cBhvr additive="base">
                                        <p:cTn id="30" dur="500" fill="hold"/>
                                        <p:tgtEl>
                                          <p:spTgt spid="10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250"/>
                                  </p:stCondLst>
                                  <p:childTnLst>
                                    <p:set>
                                      <p:cBhvr>
                                        <p:cTn id="32" dur="1" fill="hold">
                                          <p:stCondLst>
                                            <p:cond delay="0"/>
                                          </p:stCondLst>
                                        </p:cTn>
                                        <p:tgtEl>
                                          <p:spTgt spid="110"/>
                                        </p:tgtEl>
                                        <p:attrNameLst>
                                          <p:attrName>style.visibility</p:attrName>
                                        </p:attrNameLst>
                                      </p:cBhvr>
                                      <p:to>
                                        <p:strVal val="visible"/>
                                      </p:to>
                                    </p:set>
                                    <p:anim calcmode="lin" valueType="num">
                                      <p:cBhvr additive="base">
                                        <p:cTn id="33" dur="500" fill="hold"/>
                                        <p:tgtEl>
                                          <p:spTgt spid="110"/>
                                        </p:tgtEl>
                                        <p:attrNameLst>
                                          <p:attrName>ppt_x</p:attrName>
                                        </p:attrNameLst>
                                      </p:cBhvr>
                                      <p:tavLst>
                                        <p:tav tm="0">
                                          <p:val>
                                            <p:strVal val="1+#ppt_w/2"/>
                                          </p:val>
                                        </p:tav>
                                        <p:tav tm="100000">
                                          <p:val>
                                            <p:strVal val="#ppt_x"/>
                                          </p:val>
                                        </p:tav>
                                      </p:tavLst>
                                    </p:anim>
                                    <p:anim calcmode="lin" valueType="num">
                                      <p:cBhvr additive="base">
                                        <p:cTn id="34"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6" grpId="0" animBg="1"/>
      <p:bldP spid="104" grpId="0" animBg="1"/>
      <p:bldP spid="103" grpId="0" animBg="1"/>
      <p:bldP spid="108" grpId="0"/>
      <p:bldP spid="109" grpId="0"/>
      <p:bldP spid="110" grpId="0"/>
      <p:bldP spid="1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矩形 516"/>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p:nvSpPr>
        <p:spPr>
          <a:xfrm>
            <a:off x="3008077" y="2379066"/>
            <a:ext cx="4736860" cy="1138773"/>
          </a:xfrm>
          <a:prstGeom prst="rect">
            <a:avLst/>
          </a:prstGeom>
        </p:spPr>
        <p:txBody>
          <a:bodyPr wrap="squar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管理团队</a:t>
            </a:r>
            <a:endParaRPr lang="en-US" altLang="zh-CN" sz="4000" dirty="0">
              <a:solidFill>
                <a:schemeClr val="bg1"/>
              </a:solidFill>
              <a:latin typeface="微软雅黑" panose="020B0503020204020204" pitchFamily="34" charset="-122"/>
              <a:ea typeface="微软雅黑" panose="020B0503020204020204" pitchFamily="34" charset="-122"/>
            </a:endParaRPr>
          </a:p>
          <a:p>
            <a:r>
              <a:rPr lang="en-US" altLang="zh-CN" sz="2800" dirty="0">
                <a:solidFill>
                  <a:schemeClr val="bg1"/>
                </a:solidFill>
                <a:latin typeface="微软雅黑" panose="020B0503020204020204" pitchFamily="34" charset="-122"/>
                <a:ea typeface="微软雅黑" panose="020B0503020204020204" pitchFamily="34" charset="-122"/>
              </a:rPr>
              <a:t>MANAGEMENT TEAM</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39" name="矩形 438"/>
          <p:cNvSpPr/>
          <p:nvPr/>
        </p:nvSpPr>
        <p:spPr>
          <a:xfrm>
            <a:off x="2958838" y="3627686"/>
            <a:ext cx="4654146" cy="1177245"/>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1200" dirty="0">
              <a:solidFill>
                <a:schemeClr val="bg1"/>
              </a:solidFill>
              <a:latin typeface="+mn-ea"/>
            </a:endParaRPr>
          </a:p>
        </p:txBody>
      </p:sp>
      <p:grpSp>
        <p:nvGrpSpPr>
          <p:cNvPr id="112" name="组合 111"/>
          <p:cNvGrpSpPr/>
          <p:nvPr/>
        </p:nvGrpSpPr>
        <p:grpSpPr>
          <a:xfrm>
            <a:off x="1467329" y="2410058"/>
            <a:ext cx="1265125" cy="948746"/>
            <a:chOff x="9237692" y="3172753"/>
            <a:chExt cx="1265125" cy="948746"/>
          </a:xfrm>
        </p:grpSpPr>
        <p:sp>
          <p:nvSpPr>
            <p:cNvPr id="113" name="任意多边形 112"/>
            <p:cNvSpPr/>
            <p:nvPr/>
          </p:nvSpPr>
          <p:spPr>
            <a:xfrm>
              <a:off x="9958911" y="3172753"/>
              <a:ext cx="543906" cy="948746"/>
            </a:xfrm>
            <a:custGeom>
              <a:avLst/>
              <a:gdLst/>
              <a:ahLst/>
              <a:cxnLst/>
              <a:rect l="l" t="t" r="r" b="b"/>
              <a:pathLst>
                <a:path w="1236772" h="2157331">
                  <a:moveTo>
                    <a:pt x="221921" y="6"/>
                  </a:moveTo>
                  <a:lnTo>
                    <a:pt x="1063579" y="6"/>
                  </a:lnTo>
                  <a:cubicBezTo>
                    <a:pt x="1077189" y="-121"/>
                    <a:pt x="1089469" y="1652"/>
                    <a:pt x="1100420" y="5323"/>
                  </a:cubicBezTo>
                  <a:cubicBezTo>
                    <a:pt x="1111372" y="8994"/>
                    <a:pt x="1121373" y="15325"/>
                    <a:pt x="1130425" y="24314"/>
                  </a:cubicBezTo>
                  <a:cubicBezTo>
                    <a:pt x="1139667" y="33429"/>
                    <a:pt x="1147010" y="44063"/>
                    <a:pt x="1152454" y="56218"/>
                  </a:cubicBezTo>
                  <a:cubicBezTo>
                    <a:pt x="1157898" y="68372"/>
                    <a:pt x="1160683" y="82045"/>
                    <a:pt x="1160810" y="97237"/>
                  </a:cubicBezTo>
                  <a:cubicBezTo>
                    <a:pt x="1159987" y="126545"/>
                    <a:pt x="1150238" y="149967"/>
                    <a:pt x="1131565" y="167502"/>
                  </a:cubicBezTo>
                  <a:cubicBezTo>
                    <a:pt x="1112891" y="185036"/>
                    <a:pt x="1090229" y="194025"/>
                    <a:pt x="1063579" y="194468"/>
                  </a:cubicBezTo>
                  <a:lnTo>
                    <a:pt x="313075" y="194468"/>
                  </a:lnTo>
                  <a:cubicBezTo>
                    <a:pt x="301301" y="302650"/>
                    <a:pt x="290667" y="415960"/>
                    <a:pt x="281171" y="534397"/>
                  </a:cubicBezTo>
                  <a:cubicBezTo>
                    <a:pt x="271676" y="652835"/>
                    <a:pt x="261042" y="765384"/>
                    <a:pt x="249267" y="872048"/>
                  </a:cubicBezTo>
                  <a:cubicBezTo>
                    <a:pt x="254078" y="871921"/>
                    <a:pt x="259649" y="871415"/>
                    <a:pt x="265979" y="870529"/>
                  </a:cubicBezTo>
                  <a:cubicBezTo>
                    <a:pt x="272309" y="869642"/>
                    <a:pt x="277880" y="869136"/>
                    <a:pt x="282691" y="869010"/>
                  </a:cubicBezTo>
                  <a:cubicBezTo>
                    <a:pt x="313265" y="867427"/>
                    <a:pt x="344790" y="866034"/>
                    <a:pt x="377263" y="864832"/>
                  </a:cubicBezTo>
                  <a:cubicBezTo>
                    <a:pt x="409737" y="863629"/>
                    <a:pt x="442021" y="862996"/>
                    <a:pt x="474115" y="862932"/>
                  </a:cubicBezTo>
                  <a:cubicBezTo>
                    <a:pt x="627494" y="857869"/>
                    <a:pt x="771189" y="881670"/>
                    <a:pt x="905198" y="934336"/>
                  </a:cubicBezTo>
                  <a:cubicBezTo>
                    <a:pt x="1039208" y="987004"/>
                    <a:pt x="1136565" y="1098921"/>
                    <a:pt x="1197271" y="1270088"/>
                  </a:cubicBezTo>
                  <a:cubicBezTo>
                    <a:pt x="1209552" y="1306739"/>
                    <a:pt x="1219174" y="1345100"/>
                    <a:pt x="1226137" y="1385170"/>
                  </a:cubicBezTo>
                  <a:cubicBezTo>
                    <a:pt x="1233101" y="1425240"/>
                    <a:pt x="1236645" y="1465879"/>
                    <a:pt x="1236772" y="1507089"/>
                  </a:cubicBezTo>
                  <a:cubicBezTo>
                    <a:pt x="1236645" y="1562604"/>
                    <a:pt x="1230062" y="1618689"/>
                    <a:pt x="1217022" y="1675344"/>
                  </a:cubicBezTo>
                  <a:cubicBezTo>
                    <a:pt x="1203982" y="1731999"/>
                    <a:pt x="1185244" y="1784287"/>
                    <a:pt x="1160810" y="1832205"/>
                  </a:cubicBezTo>
                  <a:cubicBezTo>
                    <a:pt x="1143528" y="1862084"/>
                    <a:pt x="1121879" y="1893481"/>
                    <a:pt x="1095862" y="1926399"/>
                  </a:cubicBezTo>
                  <a:cubicBezTo>
                    <a:pt x="1069845" y="1959315"/>
                    <a:pt x="1042879" y="1987674"/>
                    <a:pt x="1014963" y="2011476"/>
                  </a:cubicBezTo>
                  <a:cubicBezTo>
                    <a:pt x="949130" y="2062750"/>
                    <a:pt x="868103" y="2099971"/>
                    <a:pt x="771885" y="2123140"/>
                  </a:cubicBezTo>
                  <a:cubicBezTo>
                    <a:pt x="675667" y="2146308"/>
                    <a:pt x="576410" y="2157702"/>
                    <a:pt x="474115" y="2157322"/>
                  </a:cubicBezTo>
                  <a:cubicBezTo>
                    <a:pt x="398153" y="2156816"/>
                    <a:pt x="325229" y="2151752"/>
                    <a:pt x="255344" y="2142131"/>
                  </a:cubicBezTo>
                  <a:lnTo>
                    <a:pt x="197613" y="2136053"/>
                  </a:lnTo>
                  <a:cubicBezTo>
                    <a:pt x="185206" y="2134281"/>
                    <a:pt x="172039" y="2131748"/>
                    <a:pt x="158113" y="2128457"/>
                  </a:cubicBezTo>
                  <a:cubicBezTo>
                    <a:pt x="144187" y="2125166"/>
                    <a:pt x="131020" y="2122633"/>
                    <a:pt x="118613" y="2120861"/>
                  </a:cubicBezTo>
                  <a:cubicBezTo>
                    <a:pt x="114182" y="2120798"/>
                    <a:pt x="110131" y="2120165"/>
                    <a:pt x="106459" y="2118961"/>
                  </a:cubicBezTo>
                  <a:cubicBezTo>
                    <a:pt x="102788" y="2117759"/>
                    <a:pt x="98736" y="2116366"/>
                    <a:pt x="94305" y="2114784"/>
                  </a:cubicBezTo>
                  <a:cubicBezTo>
                    <a:pt x="91014" y="2114531"/>
                    <a:pt x="86962" y="2113518"/>
                    <a:pt x="82151" y="2111746"/>
                  </a:cubicBezTo>
                  <a:cubicBezTo>
                    <a:pt x="77340" y="2109973"/>
                    <a:pt x="73289" y="2108960"/>
                    <a:pt x="69997" y="2108707"/>
                  </a:cubicBezTo>
                  <a:cubicBezTo>
                    <a:pt x="57717" y="2104150"/>
                    <a:pt x="46576" y="2098072"/>
                    <a:pt x="36574" y="2090476"/>
                  </a:cubicBezTo>
                  <a:cubicBezTo>
                    <a:pt x="26572" y="2082880"/>
                    <a:pt x="18470" y="2073765"/>
                    <a:pt x="12266" y="2063130"/>
                  </a:cubicBezTo>
                  <a:cubicBezTo>
                    <a:pt x="4797" y="2051039"/>
                    <a:pt x="746" y="2037999"/>
                    <a:pt x="113" y="2024009"/>
                  </a:cubicBezTo>
                  <a:cubicBezTo>
                    <a:pt x="-521" y="2010020"/>
                    <a:pt x="1505" y="1994701"/>
                    <a:pt x="6189" y="1978053"/>
                  </a:cubicBezTo>
                  <a:cubicBezTo>
                    <a:pt x="13279" y="1956213"/>
                    <a:pt x="27205" y="1939122"/>
                    <a:pt x="47969" y="1926778"/>
                  </a:cubicBezTo>
                  <a:cubicBezTo>
                    <a:pt x="68731" y="1914434"/>
                    <a:pt x="90254" y="1910257"/>
                    <a:pt x="112536" y="1914245"/>
                  </a:cubicBezTo>
                  <a:cubicBezTo>
                    <a:pt x="99294" y="1905842"/>
                    <a:pt x="102820" y="1903741"/>
                    <a:pt x="123114" y="1907943"/>
                  </a:cubicBezTo>
                  <a:cubicBezTo>
                    <a:pt x="143408" y="1912144"/>
                    <a:pt x="168767" y="1918371"/>
                    <a:pt x="199189" y="1926623"/>
                  </a:cubicBezTo>
                  <a:cubicBezTo>
                    <a:pt x="229611" y="1934876"/>
                    <a:pt x="253394" y="1940879"/>
                    <a:pt x="270537" y="1944629"/>
                  </a:cubicBezTo>
                  <a:cubicBezTo>
                    <a:pt x="272183" y="1944756"/>
                    <a:pt x="274208" y="1945262"/>
                    <a:pt x="276614" y="1946149"/>
                  </a:cubicBezTo>
                  <a:cubicBezTo>
                    <a:pt x="279019" y="1947035"/>
                    <a:pt x="281045" y="1947541"/>
                    <a:pt x="282691" y="1947668"/>
                  </a:cubicBezTo>
                  <a:cubicBezTo>
                    <a:pt x="316114" y="1950833"/>
                    <a:pt x="349537" y="1953618"/>
                    <a:pt x="382960" y="1956024"/>
                  </a:cubicBezTo>
                  <a:cubicBezTo>
                    <a:pt x="416384" y="1958429"/>
                    <a:pt x="449807" y="1959695"/>
                    <a:pt x="483230" y="1959822"/>
                  </a:cubicBezTo>
                  <a:cubicBezTo>
                    <a:pt x="566535" y="1960392"/>
                    <a:pt x="644522" y="1953175"/>
                    <a:pt x="717193" y="1938173"/>
                  </a:cubicBezTo>
                  <a:cubicBezTo>
                    <a:pt x="789863" y="1923170"/>
                    <a:pt x="849619" y="1896963"/>
                    <a:pt x="896463" y="1859552"/>
                  </a:cubicBezTo>
                  <a:cubicBezTo>
                    <a:pt x="911655" y="1846891"/>
                    <a:pt x="926847" y="1829674"/>
                    <a:pt x="942040" y="1807897"/>
                  </a:cubicBezTo>
                  <a:lnTo>
                    <a:pt x="975463" y="1765359"/>
                  </a:lnTo>
                  <a:lnTo>
                    <a:pt x="987617" y="1744090"/>
                  </a:lnTo>
                  <a:cubicBezTo>
                    <a:pt x="1004392" y="1708767"/>
                    <a:pt x="1017179" y="1670787"/>
                    <a:pt x="1025977" y="1630148"/>
                  </a:cubicBezTo>
                  <a:cubicBezTo>
                    <a:pt x="1034777" y="1589508"/>
                    <a:pt x="1039208" y="1548488"/>
                    <a:pt x="1039271" y="1507089"/>
                  </a:cubicBezTo>
                  <a:cubicBezTo>
                    <a:pt x="1039334" y="1479552"/>
                    <a:pt x="1036929" y="1451066"/>
                    <a:pt x="1032054" y="1421632"/>
                  </a:cubicBezTo>
                  <a:cubicBezTo>
                    <a:pt x="1027180" y="1392196"/>
                    <a:pt x="1019458" y="1362951"/>
                    <a:pt x="1008886" y="1333896"/>
                  </a:cubicBezTo>
                  <a:cubicBezTo>
                    <a:pt x="961600" y="1221472"/>
                    <a:pt x="886018" y="1147030"/>
                    <a:pt x="782140" y="1110568"/>
                  </a:cubicBezTo>
                  <a:cubicBezTo>
                    <a:pt x="678262" y="1074106"/>
                    <a:pt x="565459" y="1057395"/>
                    <a:pt x="443730" y="1060434"/>
                  </a:cubicBezTo>
                  <a:cubicBezTo>
                    <a:pt x="405686" y="1060624"/>
                    <a:pt x="367831" y="1061763"/>
                    <a:pt x="330167" y="1063852"/>
                  </a:cubicBezTo>
                  <a:cubicBezTo>
                    <a:pt x="292502" y="1065941"/>
                    <a:pt x="255408" y="1067840"/>
                    <a:pt x="218883" y="1069549"/>
                  </a:cubicBezTo>
                  <a:cubicBezTo>
                    <a:pt x="207678" y="1071005"/>
                    <a:pt x="194385" y="1071891"/>
                    <a:pt x="179003" y="1072207"/>
                  </a:cubicBezTo>
                  <a:cubicBezTo>
                    <a:pt x="163620" y="1072524"/>
                    <a:pt x="149568" y="1072650"/>
                    <a:pt x="136844" y="1072587"/>
                  </a:cubicBezTo>
                  <a:cubicBezTo>
                    <a:pt x="126083" y="1072460"/>
                    <a:pt x="114942" y="1069675"/>
                    <a:pt x="103421" y="1064232"/>
                  </a:cubicBezTo>
                  <a:cubicBezTo>
                    <a:pt x="91900" y="1058787"/>
                    <a:pt x="80759" y="1051444"/>
                    <a:pt x="69997" y="1042203"/>
                  </a:cubicBezTo>
                  <a:cubicBezTo>
                    <a:pt x="60755" y="1032454"/>
                    <a:pt x="53412" y="1020047"/>
                    <a:pt x="47969" y="1004981"/>
                  </a:cubicBezTo>
                  <a:cubicBezTo>
                    <a:pt x="42525" y="989915"/>
                    <a:pt x="39739" y="975989"/>
                    <a:pt x="39613" y="963202"/>
                  </a:cubicBezTo>
                  <a:lnTo>
                    <a:pt x="124690" y="85083"/>
                  </a:lnTo>
                  <a:cubicBezTo>
                    <a:pt x="128361" y="60269"/>
                    <a:pt x="139249" y="40012"/>
                    <a:pt x="157354" y="24314"/>
                  </a:cubicBezTo>
                  <a:cubicBezTo>
                    <a:pt x="175458" y="8615"/>
                    <a:pt x="196980" y="512"/>
                    <a:pt x="221921" y="6"/>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9237692" y="3183434"/>
              <a:ext cx="593870" cy="926035"/>
            </a:xfrm>
            <a:custGeom>
              <a:avLst/>
              <a:gdLst/>
              <a:ahLst/>
              <a:cxnLst/>
              <a:rect l="l" t="t" r="r" b="b"/>
              <a:pathLst>
                <a:path w="1350388" h="2105688">
                  <a:moveTo>
                    <a:pt x="687971" y="25"/>
                  </a:moveTo>
                  <a:lnTo>
                    <a:pt x="712279" y="25"/>
                  </a:lnTo>
                  <a:cubicBezTo>
                    <a:pt x="894524" y="11672"/>
                    <a:pt x="1037459" y="72695"/>
                    <a:pt x="1141084" y="183093"/>
                  </a:cubicBezTo>
                  <a:cubicBezTo>
                    <a:pt x="1244708" y="293491"/>
                    <a:pt x="1309403" y="428956"/>
                    <a:pt x="1335166" y="589488"/>
                  </a:cubicBezTo>
                  <a:cubicBezTo>
                    <a:pt x="1339661" y="614113"/>
                    <a:pt x="1342826" y="640067"/>
                    <a:pt x="1344661" y="667350"/>
                  </a:cubicBezTo>
                  <a:cubicBezTo>
                    <a:pt x="1346497" y="694632"/>
                    <a:pt x="1347383" y="721346"/>
                    <a:pt x="1347320" y="747490"/>
                  </a:cubicBezTo>
                  <a:lnTo>
                    <a:pt x="1350359" y="1242761"/>
                  </a:lnTo>
                  <a:cubicBezTo>
                    <a:pt x="1351055" y="1358096"/>
                    <a:pt x="1339028" y="1469253"/>
                    <a:pt x="1314277" y="1576233"/>
                  </a:cubicBezTo>
                  <a:cubicBezTo>
                    <a:pt x="1289526" y="1683212"/>
                    <a:pt x="1247873" y="1777659"/>
                    <a:pt x="1189319" y="1859571"/>
                  </a:cubicBezTo>
                  <a:cubicBezTo>
                    <a:pt x="1132728" y="1938761"/>
                    <a:pt x="1056006" y="1999151"/>
                    <a:pt x="959155" y="2040740"/>
                  </a:cubicBezTo>
                  <a:cubicBezTo>
                    <a:pt x="862304" y="2082329"/>
                    <a:pt x="756716" y="2103978"/>
                    <a:pt x="642394" y="2105688"/>
                  </a:cubicBezTo>
                  <a:cubicBezTo>
                    <a:pt x="510952" y="2093739"/>
                    <a:pt x="400441" y="2053827"/>
                    <a:pt x="310863" y="1985949"/>
                  </a:cubicBezTo>
                  <a:cubicBezTo>
                    <a:pt x="221284" y="1918071"/>
                    <a:pt x="151286" y="1833144"/>
                    <a:pt x="100870" y="1731168"/>
                  </a:cubicBezTo>
                  <a:cubicBezTo>
                    <a:pt x="50454" y="1629191"/>
                    <a:pt x="18269" y="1521081"/>
                    <a:pt x="4314" y="1406838"/>
                  </a:cubicBezTo>
                  <a:cubicBezTo>
                    <a:pt x="2668" y="1380568"/>
                    <a:pt x="1402" y="1352589"/>
                    <a:pt x="516" y="1322899"/>
                  </a:cubicBezTo>
                  <a:cubicBezTo>
                    <a:pt x="-370" y="1293211"/>
                    <a:pt x="-117" y="1264473"/>
                    <a:pt x="1276" y="1236683"/>
                  </a:cubicBezTo>
                  <a:cubicBezTo>
                    <a:pt x="1402" y="1163506"/>
                    <a:pt x="1909" y="1089570"/>
                    <a:pt x="2795" y="1014876"/>
                  </a:cubicBezTo>
                  <a:cubicBezTo>
                    <a:pt x="3681" y="940179"/>
                    <a:pt x="4187" y="866243"/>
                    <a:pt x="4314" y="793066"/>
                  </a:cubicBezTo>
                  <a:cubicBezTo>
                    <a:pt x="4251" y="681719"/>
                    <a:pt x="18811" y="577778"/>
                    <a:pt x="47992" y="481243"/>
                  </a:cubicBezTo>
                  <a:cubicBezTo>
                    <a:pt x="77174" y="384708"/>
                    <a:pt x="121359" y="298238"/>
                    <a:pt x="180546" y="221833"/>
                  </a:cubicBezTo>
                  <a:cubicBezTo>
                    <a:pt x="235112" y="151251"/>
                    <a:pt x="304490" y="96432"/>
                    <a:pt x="388681" y="57376"/>
                  </a:cubicBezTo>
                  <a:cubicBezTo>
                    <a:pt x="472872" y="18319"/>
                    <a:pt x="572636" y="-799"/>
                    <a:pt x="687971" y="25"/>
                  </a:cubicBezTo>
                  <a:close/>
                  <a:moveTo>
                    <a:pt x="706202" y="197525"/>
                  </a:moveTo>
                  <a:cubicBezTo>
                    <a:pt x="621188" y="194804"/>
                    <a:pt x="547378" y="206324"/>
                    <a:pt x="484773" y="232088"/>
                  </a:cubicBezTo>
                  <a:cubicBezTo>
                    <a:pt x="422168" y="257852"/>
                    <a:pt x="370387" y="295959"/>
                    <a:pt x="329431" y="346410"/>
                  </a:cubicBezTo>
                  <a:cubicBezTo>
                    <a:pt x="287082" y="401799"/>
                    <a:pt x="255558" y="468013"/>
                    <a:pt x="234858" y="545051"/>
                  </a:cubicBezTo>
                  <a:cubicBezTo>
                    <a:pt x="214159" y="622090"/>
                    <a:pt x="203144" y="705774"/>
                    <a:pt x="201815" y="796104"/>
                  </a:cubicBezTo>
                  <a:cubicBezTo>
                    <a:pt x="201562" y="869155"/>
                    <a:pt x="200549" y="942585"/>
                    <a:pt x="198777" y="1016394"/>
                  </a:cubicBezTo>
                  <a:cubicBezTo>
                    <a:pt x="197004" y="1090204"/>
                    <a:pt x="195992" y="1163634"/>
                    <a:pt x="195738" y="1236683"/>
                  </a:cubicBezTo>
                  <a:cubicBezTo>
                    <a:pt x="194156" y="1284096"/>
                    <a:pt x="195802" y="1332078"/>
                    <a:pt x="200676" y="1380631"/>
                  </a:cubicBezTo>
                  <a:cubicBezTo>
                    <a:pt x="205550" y="1429184"/>
                    <a:pt x="214032" y="1476406"/>
                    <a:pt x="226123" y="1522300"/>
                  </a:cubicBezTo>
                  <a:cubicBezTo>
                    <a:pt x="249861" y="1632001"/>
                    <a:pt x="295818" y="1721763"/>
                    <a:pt x="363994" y="1791585"/>
                  </a:cubicBezTo>
                  <a:cubicBezTo>
                    <a:pt x="432169" y="1861407"/>
                    <a:pt x="525983" y="1900274"/>
                    <a:pt x="645432" y="1908186"/>
                  </a:cubicBezTo>
                  <a:cubicBezTo>
                    <a:pt x="733232" y="1911035"/>
                    <a:pt x="808307" y="1898501"/>
                    <a:pt x="870659" y="1870585"/>
                  </a:cubicBezTo>
                  <a:cubicBezTo>
                    <a:pt x="933011" y="1842670"/>
                    <a:pt x="984539" y="1800511"/>
                    <a:pt x="1025242" y="1744109"/>
                  </a:cubicBezTo>
                  <a:cubicBezTo>
                    <a:pt x="1071768" y="1679161"/>
                    <a:pt x="1104812" y="1603199"/>
                    <a:pt x="1124372" y="1516224"/>
                  </a:cubicBezTo>
                  <a:cubicBezTo>
                    <a:pt x="1143932" y="1429247"/>
                    <a:pt x="1153427" y="1338092"/>
                    <a:pt x="1152858" y="1242761"/>
                  </a:cubicBezTo>
                  <a:lnTo>
                    <a:pt x="1149819" y="747490"/>
                  </a:lnTo>
                  <a:cubicBezTo>
                    <a:pt x="1150326" y="664944"/>
                    <a:pt x="1137159" y="583918"/>
                    <a:pt x="1110319" y="504411"/>
                  </a:cubicBezTo>
                  <a:cubicBezTo>
                    <a:pt x="1079618" y="419080"/>
                    <a:pt x="1030116" y="348182"/>
                    <a:pt x="961814" y="291718"/>
                  </a:cubicBezTo>
                  <a:cubicBezTo>
                    <a:pt x="893511" y="235253"/>
                    <a:pt x="808307" y="203856"/>
                    <a:pt x="706202" y="197525"/>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2" name="组合 271"/>
          <p:cNvGrpSpPr/>
          <p:nvPr/>
        </p:nvGrpSpPr>
        <p:grpSpPr>
          <a:xfrm>
            <a:off x="5203760" y="-369459"/>
            <a:ext cx="6988240" cy="4421651"/>
            <a:chOff x="5203760" y="-369459"/>
            <a:chExt cx="6988240" cy="4421651"/>
          </a:xfrm>
        </p:grpSpPr>
        <p:sp>
          <p:nvSpPr>
            <p:cNvPr id="273" name="等腰三角形 272"/>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等腰三角形 273"/>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等腰三角形 275"/>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等腰三角形 277"/>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等腰三角形 285"/>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等腰三角形 286"/>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等腰三角形 287"/>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等腰三角形 288"/>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等腰三角形 289"/>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等腰三角形 290"/>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等腰三角形 291"/>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等腰三角形 292"/>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等腰三角形 293"/>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等腰三角形 294"/>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等腰三角形 295"/>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等腰三角形 296"/>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等腰三角形 297"/>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等腰三角形 298"/>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等腰三角形 299"/>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等腰三角形 300"/>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等腰三角形 301"/>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等腰三角形 302"/>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等腰三角形 303"/>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等腰三角形 304"/>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等腰三角形 305"/>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等腰三角形 306"/>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等腰三角形 307"/>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等腰三角形 308"/>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等腰三角形 309"/>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等腰三角形 310"/>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等腰三角形 311"/>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等腰三角形 312"/>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等腰三角形 313"/>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等腰三角形 314"/>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等腰三角形 315"/>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等腰三角形 316"/>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等腰三角形 317"/>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等腰三角形 318"/>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等腰三角形 320"/>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等腰三角形 323"/>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等腰三角形 324"/>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等腰三角形 325"/>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等腰三角形 326"/>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等腰三角形 327"/>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等腰三角形 328"/>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等腰三角形 329"/>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等腰三角形 330"/>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等腰三角形 331"/>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等腰三角形 332"/>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等腰三角形 333"/>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等腰三角形 334"/>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等腰三角形 335"/>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等腰三角形 336"/>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等腰三角形 339"/>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等腰三角形 341"/>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等腰三角形 342"/>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等腰三角形 343"/>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等腰三角形 344"/>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等腰三角形 345"/>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等腰三角形 346"/>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等腰三角形 347"/>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等腰三角形 348"/>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等腰三角形 349"/>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等腰三角形 350"/>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等腰三角形 351"/>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等腰三角形 352"/>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等腰三角形 353"/>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等腰三角形 358"/>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等腰三角形 359"/>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1" name="组合 360"/>
          <p:cNvGrpSpPr/>
          <p:nvPr/>
        </p:nvGrpSpPr>
        <p:grpSpPr>
          <a:xfrm>
            <a:off x="-10549" y="3165604"/>
            <a:ext cx="3811767" cy="4051507"/>
            <a:chOff x="-10549" y="3165604"/>
            <a:chExt cx="3811767" cy="4051507"/>
          </a:xfrm>
        </p:grpSpPr>
        <p:sp>
          <p:nvSpPr>
            <p:cNvPr id="362" name="等腰三角形 361"/>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等腰三角形 362"/>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等腰三角形 363"/>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等腰三角形 364"/>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等腰三角形 365"/>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等腰三角形 366"/>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等腰三角形 367"/>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等腰三角形 368"/>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等腰三角形 369"/>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等腰三角形 370"/>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等腰三角形 371"/>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等腰三角形 372"/>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等腰三角形 373"/>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等腰三角形 374"/>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等腰三角形 375"/>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等腰三角形 376"/>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等腰三角形 377"/>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等腰三角形 378"/>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等腰三角形 379"/>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等腰三角形 380"/>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等腰三角形 381"/>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等腰三角形 382"/>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等腰三角形 383"/>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等腰三角形 384"/>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等腰三角形 385"/>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等腰三角形 386"/>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等腰三角形 387"/>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等腰三角形 388"/>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等腰三角形 389"/>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par>
                                <p:cTn id="8" presetID="10" presetClass="entr" presetSubtype="0" fill="hold" nodeType="withEffect">
                                  <p:stCondLst>
                                    <p:cond delay="0"/>
                                  </p:stCondLst>
                                  <p:childTnLst>
                                    <p:set>
                                      <p:cBhvr>
                                        <p:cTn id="9" dur="1" fill="hold">
                                          <p:stCondLst>
                                            <p:cond delay="0"/>
                                          </p:stCondLst>
                                        </p:cTn>
                                        <p:tgtEl>
                                          <p:spTgt spid="361"/>
                                        </p:tgtEl>
                                        <p:attrNameLst>
                                          <p:attrName>style.visibility</p:attrName>
                                        </p:attrNameLst>
                                      </p:cBhvr>
                                      <p:to>
                                        <p:strVal val="visible"/>
                                      </p:to>
                                    </p:set>
                                    <p:animEffect transition="in" filter="fade">
                                      <p:cBhvr>
                                        <p:cTn id="10" dur="500"/>
                                        <p:tgtEl>
                                          <p:spTgt spid="36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500" fill="hold"/>
                                        <p:tgtEl>
                                          <p:spTgt spid="112"/>
                                        </p:tgtEl>
                                        <p:attrNameLst>
                                          <p:attrName>ppt_w</p:attrName>
                                        </p:attrNameLst>
                                      </p:cBhvr>
                                      <p:tavLst>
                                        <p:tav tm="0">
                                          <p:val>
                                            <p:fltVal val="0"/>
                                          </p:val>
                                        </p:tav>
                                        <p:tav tm="100000">
                                          <p:val>
                                            <p:strVal val="#ppt_w"/>
                                          </p:val>
                                        </p:tav>
                                      </p:tavLst>
                                    </p:anim>
                                    <p:anim calcmode="lin" valueType="num">
                                      <p:cBhvr>
                                        <p:cTn id="16" dur="500" fill="hold"/>
                                        <p:tgtEl>
                                          <p:spTgt spid="112"/>
                                        </p:tgtEl>
                                        <p:attrNameLst>
                                          <p:attrName>ppt_h</p:attrName>
                                        </p:attrNameLst>
                                      </p:cBhvr>
                                      <p:tavLst>
                                        <p:tav tm="0">
                                          <p:val>
                                            <p:fltVal val="0"/>
                                          </p:val>
                                        </p:tav>
                                        <p:tav tm="100000">
                                          <p:val>
                                            <p:strVal val="#ppt_h"/>
                                          </p:val>
                                        </p:tav>
                                      </p:tavLst>
                                    </p:anim>
                                    <p:animEffect transition="in" filter="fade">
                                      <p:cBhvr>
                                        <p:cTn id="17" dur="500"/>
                                        <p:tgtEl>
                                          <p:spTgt spid="112"/>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435"/>
                                        </p:tgtEl>
                                        <p:attrNameLst>
                                          <p:attrName>style.visibility</p:attrName>
                                        </p:attrNameLst>
                                      </p:cBhvr>
                                      <p:to>
                                        <p:strVal val="visible"/>
                                      </p:to>
                                    </p:set>
                                    <p:anim calcmode="lin" valueType="num">
                                      <p:cBhvr>
                                        <p:cTn id="20" dur="500" fill="hold"/>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5"/>
                                        </p:tgtEl>
                                        <p:attrNameLst>
                                          <p:attrName>ppt_y</p:attrName>
                                        </p:attrNameLst>
                                      </p:cBhvr>
                                      <p:tavLst>
                                        <p:tav tm="0">
                                          <p:val>
                                            <p:strVal val="#ppt_y"/>
                                          </p:val>
                                        </p:tav>
                                        <p:tav tm="100000">
                                          <p:val>
                                            <p:strVal val="#ppt_y"/>
                                          </p:val>
                                        </p:tav>
                                      </p:tavLst>
                                    </p:anim>
                                    <p:anim calcmode="lin" valueType="num">
                                      <p:cBhvr>
                                        <p:cTn id="22" dur="500" fill="hold"/>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5"/>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439"/>
                                        </p:tgtEl>
                                        <p:attrNameLst>
                                          <p:attrName>style.visibility</p:attrName>
                                        </p:attrNameLst>
                                      </p:cBhvr>
                                      <p:to>
                                        <p:strVal val="visible"/>
                                      </p:to>
                                    </p:set>
                                    <p:animEffect transition="in" filter="fade">
                                      <p:cBhvr>
                                        <p:cTn id="27" dur="1000"/>
                                        <p:tgtEl>
                                          <p:spTgt spid="439"/>
                                        </p:tgtEl>
                                      </p:cBhvr>
                                    </p:animEffect>
                                    <p:anim calcmode="lin" valueType="num">
                                      <p:cBhvr>
                                        <p:cTn id="28" dur="1000" fill="hold"/>
                                        <p:tgtEl>
                                          <p:spTgt spid="439"/>
                                        </p:tgtEl>
                                        <p:attrNameLst>
                                          <p:attrName>ppt_x</p:attrName>
                                        </p:attrNameLst>
                                      </p:cBhvr>
                                      <p:tavLst>
                                        <p:tav tm="0">
                                          <p:val>
                                            <p:strVal val="#ppt_x"/>
                                          </p:val>
                                        </p:tav>
                                        <p:tav tm="100000">
                                          <p:val>
                                            <p:strVal val="#ppt_x"/>
                                          </p:val>
                                        </p:tav>
                                      </p:tavLst>
                                    </p:anim>
                                    <p:anim calcmode="lin" valueType="num">
                                      <p:cBhvr>
                                        <p:cTn id="29" dur="1000" fill="hold"/>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P spid="4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0" y="0"/>
            <a:ext cx="12192000" cy="3670300"/>
            <a:chOff x="0" y="0"/>
            <a:chExt cx="12192000" cy="3670300"/>
          </a:xfrm>
        </p:grpSpPr>
        <p:pic>
          <p:nvPicPr>
            <p:cNvPr id="15" name="图片 14"/>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t="21648" b="38251"/>
            <a:stretch>
              <a:fillRect/>
            </a:stretch>
          </p:blipFill>
          <p:spPr>
            <a:xfrm>
              <a:off x="0" y="0"/>
              <a:ext cx="12192000" cy="3670300"/>
            </a:xfrm>
            <a:prstGeom prst="rect">
              <a:avLst/>
            </a:prstGeom>
            <a:ln>
              <a:noFill/>
            </a:ln>
          </p:spPr>
        </p:pic>
        <p:sp>
          <p:nvSpPr>
            <p:cNvPr id="17" name="矩形 16"/>
            <p:cNvSpPr/>
            <p:nvPr/>
          </p:nvSpPr>
          <p:spPr>
            <a:xfrm>
              <a:off x="0" y="0"/>
              <a:ext cx="12192000" cy="3670300"/>
            </a:xfrm>
            <a:prstGeom prst="rect">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100888" y="362717"/>
            <a:ext cx="5102374" cy="2944866"/>
            <a:chOff x="7100888" y="4202134"/>
            <a:chExt cx="5102374" cy="2944866"/>
          </a:xfrm>
        </p:grpSpPr>
        <p:sp>
          <p:nvSpPr>
            <p:cNvPr id="34" name="等腰三角形 33"/>
            <p:cNvSpPr/>
            <p:nvPr/>
          </p:nvSpPr>
          <p:spPr>
            <a:xfrm rot="16200000">
              <a:off x="11419899" y="510155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16200000">
              <a:off x="9960887" y="5101550"/>
              <a:ext cx="841390" cy="725337"/>
            </a:xfrm>
            <a:prstGeom prst="triangle">
              <a:avLst/>
            </a:prstGeom>
            <a:solidFill>
              <a:schemeClr val="accent2">
                <a:lumMod val="7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5400000">
              <a:off x="10686224" y="5101550"/>
              <a:ext cx="841390" cy="725337"/>
            </a:xfrm>
            <a:prstGeom prst="triangle">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16200000">
              <a:off x="8501874" y="510155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5400000">
              <a:off x="9227211" y="510155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6200000">
              <a:off x="7042862" y="510155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5400000">
              <a:off x="7768199" y="5101550"/>
              <a:ext cx="841390" cy="725337"/>
            </a:xfrm>
            <a:prstGeom prst="triangle">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6200000">
              <a:off x="10690393" y="552224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5400000">
              <a:off x="11415730" y="552224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16200000">
              <a:off x="9231380" y="552224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rot="5400000">
              <a:off x="9956717" y="552224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7772368" y="5522245"/>
              <a:ext cx="841390" cy="725337"/>
            </a:xfrm>
            <a:prstGeom prst="triangle">
              <a:avLst/>
            </a:prstGeom>
            <a:solidFill>
              <a:schemeClr val="accent2">
                <a:lumMod val="7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8497705" y="552224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等腰三角形 78"/>
            <p:cNvSpPr/>
            <p:nvPr/>
          </p:nvSpPr>
          <p:spPr>
            <a:xfrm rot="16200000">
              <a:off x="11419899" y="426016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6200000">
              <a:off x="9960887" y="426016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5400000">
              <a:off x="10686224" y="426016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5400000">
              <a:off x="9227211" y="426016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等腰三角形 88"/>
            <p:cNvSpPr/>
            <p:nvPr/>
          </p:nvSpPr>
          <p:spPr>
            <a:xfrm rot="16200000">
              <a:off x="10690393" y="468085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等腰三角形 89"/>
            <p:cNvSpPr/>
            <p:nvPr/>
          </p:nvSpPr>
          <p:spPr>
            <a:xfrm rot="5400000">
              <a:off x="11415730" y="468085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rot="16200000">
              <a:off x="9231380" y="468085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5400000">
              <a:off x="9956717" y="468085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等腰三角形 101"/>
            <p:cNvSpPr/>
            <p:nvPr/>
          </p:nvSpPr>
          <p:spPr>
            <a:xfrm rot="16200000">
              <a:off x="11419899" y="5942941"/>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等腰三角形 99"/>
            <p:cNvSpPr/>
            <p:nvPr/>
          </p:nvSpPr>
          <p:spPr>
            <a:xfrm rot="16200000">
              <a:off x="9960887" y="5942941"/>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等腰三角形 100"/>
            <p:cNvSpPr/>
            <p:nvPr/>
          </p:nvSpPr>
          <p:spPr>
            <a:xfrm rot="5400000">
              <a:off x="10686224" y="5942941"/>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rot="16200000">
              <a:off x="8501874" y="5942941"/>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等腰三角形 111"/>
            <p:cNvSpPr/>
            <p:nvPr/>
          </p:nvSpPr>
          <p:spPr>
            <a:xfrm rot="16200000">
              <a:off x="10690393" y="6363636"/>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等腰三角形 112"/>
            <p:cNvSpPr/>
            <p:nvPr/>
          </p:nvSpPr>
          <p:spPr>
            <a:xfrm rot="5400000">
              <a:off x="11415730" y="6363636"/>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等腰三角形 107"/>
            <p:cNvSpPr/>
            <p:nvPr/>
          </p:nvSpPr>
          <p:spPr>
            <a:xfrm rot="16200000">
              <a:off x="7772368" y="6363636"/>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5400000">
              <a:off x="8497705" y="6363636"/>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6" name="矩形 115"/>
          <p:cNvSpPr/>
          <p:nvPr/>
        </p:nvSpPr>
        <p:spPr>
          <a:xfrm>
            <a:off x="642723" y="993859"/>
            <a:ext cx="4384855" cy="1323439"/>
          </a:xfrm>
          <a:prstGeom prst="rect">
            <a:avLst/>
          </a:prstGeom>
        </p:spPr>
        <p:txBody>
          <a:bodyPr wrap="none">
            <a:spAutoFit/>
          </a:bodyPr>
          <a:lstStyle/>
          <a:p>
            <a:r>
              <a:rPr lang="en-US" altLang="zh-CN" sz="3600" dirty="0">
                <a:solidFill>
                  <a:schemeClr val="accent2"/>
                </a:solidFill>
                <a:latin typeface="微软雅黑" panose="020B0503020204020204" pitchFamily="34" charset="-122"/>
                <a:ea typeface="微软雅黑" panose="020B0503020204020204" pitchFamily="34" charset="-122"/>
              </a:rPr>
              <a:t>WE ARE</a:t>
            </a:r>
          </a:p>
          <a:p>
            <a:r>
              <a:rPr lang="en-US" altLang="zh-CN" sz="4400" dirty="0">
                <a:solidFill>
                  <a:schemeClr val="accent2"/>
                </a:solidFill>
                <a:latin typeface="微软雅黑" panose="020B0503020204020204" pitchFamily="34" charset="-122"/>
                <a:ea typeface="微软雅黑" panose="020B0503020204020204" pitchFamily="34" charset="-122"/>
              </a:rPr>
              <a:t>PROFESSIONAL</a:t>
            </a:r>
            <a:endParaRPr lang="en-US" altLang="zh-CN" sz="3200" dirty="0">
              <a:solidFill>
                <a:schemeClr val="accent2"/>
              </a:solidFill>
              <a:latin typeface="微软雅黑" panose="020B0503020204020204" pitchFamily="34" charset="-122"/>
              <a:ea typeface="微软雅黑" panose="020B0503020204020204" pitchFamily="34" charset="-122"/>
            </a:endParaRPr>
          </a:p>
        </p:txBody>
      </p:sp>
      <p:sp>
        <p:nvSpPr>
          <p:cNvPr id="117" name="矩形 116"/>
          <p:cNvSpPr/>
          <p:nvPr/>
        </p:nvSpPr>
        <p:spPr>
          <a:xfrm>
            <a:off x="642723" y="2317298"/>
            <a:ext cx="2646878" cy="584775"/>
          </a:xfrm>
          <a:prstGeom prst="rect">
            <a:avLst/>
          </a:prstGeom>
        </p:spPr>
        <p:txBody>
          <a:bodyPr wrap="none">
            <a:spAutoFit/>
          </a:bodyPr>
          <a:lstStyle/>
          <a:p>
            <a:r>
              <a:rPr lang="zh-CN" altLang="en-US" sz="3200" dirty="0">
                <a:solidFill>
                  <a:schemeClr val="accent3"/>
                </a:solidFill>
                <a:latin typeface="微软雅黑" panose="020B0503020204020204" pitchFamily="34" charset="-122"/>
                <a:ea typeface="微软雅黑" panose="020B0503020204020204" pitchFamily="34" charset="-122"/>
              </a:rPr>
              <a:t>我们是专业的</a:t>
            </a:r>
            <a:endParaRPr lang="en-US" altLang="zh-CN" sz="3200" dirty="0">
              <a:solidFill>
                <a:schemeClr val="accent3"/>
              </a:solidFill>
              <a:latin typeface="微软雅黑" panose="020B0503020204020204" pitchFamily="34" charset="-122"/>
              <a:ea typeface="微软雅黑" panose="020B0503020204020204" pitchFamily="34" charset="-122"/>
            </a:endParaRPr>
          </a:p>
        </p:txBody>
      </p:sp>
      <p:sp>
        <p:nvSpPr>
          <p:cNvPr id="118" name="矩形 117"/>
          <p:cNvSpPr/>
          <p:nvPr/>
        </p:nvSpPr>
        <p:spPr>
          <a:xfrm>
            <a:off x="3734846" y="4202494"/>
            <a:ext cx="7743079" cy="2185214"/>
          </a:xfrm>
          <a:prstGeom prst="rect">
            <a:avLst/>
          </a:prstGeom>
        </p:spPr>
        <p:txBody>
          <a:bodyPr wrap="square">
            <a:spAutoFit/>
          </a:bodyPr>
          <a:lstStyle/>
          <a:p>
            <a:pPr>
              <a:lnSpc>
                <a:spcPct val="150000"/>
              </a:lnSpc>
              <a:spcAft>
                <a:spcPts val="1200"/>
              </a:spcAft>
            </a:pPr>
            <a:r>
              <a:rPr lang="zh-CN" altLang="en-US" sz="1200" dirty="0">
                <a:solidFill>
                  <a:schemeClr val="accent1"/>
                </a:solidFill>
                <a:latin typeface="+mn-ea"/>
              </a:rPr>
              <a:t>公司是指一般依法设立的，有独立的法人财产，以营利为目的的企业法人。根据现行中国公司法（2005），其两种主要形式为有限责任公司和股份有限公司。两类公司均为法人（民法通则36条），投资者可受到有限责任保护。</a:t>
            </a:r>
            <a:endParaRPr lang="en-US" altLang="zh-CN" sz="1200" dirty="0">
              <a:solidFill>
                <a:schemeClr val="accent1"/>
              </a:solidFill>
              <a:latin typeface="+mn-ea"/>
            </a:endParaRPr>
          </a:p>
          <a:p>
            <a:pPr>
              <a:lnSpc>
                <a:spcPct val="150000"/>
              </a:lnSpc>
              <a:spcAft>
                <a:spcPts val="1200"/>
              </a:spcAft>
            </a:pPr>
            <a:r>
              <a:rPr lang="zh-CN" altLang="en-US" sz="1200" dirty="0">
                <a:solidFill>
                  <a:schemeClr val="accent1"/>
                </a:solidFill>
                <a:latin typeface="+mn-ea"/>
              </a:rPr>
              <a:t>根据方流芳教授的考证，公司曾被称为“公班衙”，是对英国东印度公司的专属称呼。在百多年的历史中，中文“公司”词义在不断地误读和重新诠释中逐渐明确为现在的含义。此外，在世界范围内出现的特殊的公司现象亦即所谓离岸公司，主要存在于世界上离岸金融中心如英属维尔京群岛、开曼群岛、巴哈马群岛、百慕大群岛、毛里求斯、美国的内华达州、特拉华州等等（多数为岛国）等离岸法域。而所谓离岸公司就是泛指在离岸法域内依据离岸公司法规范成立的有限责任公司或国际商业公司。</a:t>
            </a:r>
          </a:p>
        </p:txBody>
      </p:sp>
      <p:grpSp>
        <p:nvGrpSpPr>
          <p:cNvPr id="119" name="组合 118"/>
          <p:cNvGrpSpPr/>
          <p:nvPr/>
        </p:nvGrpSpPr>
        <p:grpSpPr>
          <a:xfrm>
            <a:off x="781808" y="4238169"/>
            <a:ext cx="2513692" cy="1937897"/>
            <a:chOff x="-4675874" y="3148366"/>
            <a:chExt cx="3358989" cy="2589569"/>
          </a:xfrm>
        </p:grpSpPr>
        <p:sp>
          <p:nvSpPr>
            <p:cNvPr id="120" name="任意多边形 119"/>
            <p:cNvSpPr/>
            <p:nvPr/>
          </p:nvSpPr>
          <p:spPr>
            <a:xfrm>
              <a:off x="-3418085" y="3148366"/>
              <a:ext cx="843411" cy="1459872"/>
            </a:xfrm>
            <a:custGeom>
              <a:avLst/>
              <a:gdLst>
                <a:gd name="connsiteX0" fmla="*/ 175442 w 843411"/>
                <a:gd name="connsiteY0" fmla="*/ 357323 h 1459872"/>
                <a:gd name="connsiteX1" fmla="*/ 297769 w 843411"/>
                <a:gd name="connsiteY1" fmla="*/ 357323 h 1459872"/>
                <a:gd name="connsiteX2" fmla="*/ 297769 w 843411"/>
                <a:gd name="connsiteY2" fmla="*/ 383076 h 1459872"/>
                <a:gd name="connsiteX3" fmla="*/ 299379 w 843411"/>
                <a:gd name="connsiteY3" fmla="*/ 410439 h 1459872"/>
                <a:gd name="connsiteX4" fmla="*/ 302598 w 843411"/>
                <a:gd name="connsiteY4" fmla="*/ 447459 h 1459872"/>
                <a:gd name="connsiteX5" fmla="*/ 310646 w 843411"/>
                <a:gd name="connsiteY5" fmla="*/ 489307 h 1459872"/>
                <a:gd name="connsiteX6" fmla="*/ 320303 w 843411"/>
                <a:gd name="connsiteY6" fmla="*/ 535984 h 1459872"/>
                <a:gd name="connsiteX7" fmla="*/ 328351 w 843411"/>
                <a:gd name="connsiteY7" fmla="*/ 560128 h 1459872"/>
                <a:gd name="connsiteX8" fmla="*/ 336399 w 843411"/>
                <a:gd name="connsiteY8" fmla="*/ 585881 h 1459872"/>
                <a:gd name="connsiteX9" fmla="*/ 346056 w 843411"/>
                <a:gd name="connsiteY9" fmla="*/ 610024 h 1459872"/>
                <a:gd name="connsiteX10" fmla="*/ 357323 w 843411"/>
                <a:gd name="connsiteY10" fmla="*/ 635777 h 1459872"/>
                <a:gd name="connsiteX11" fmla="*/ 371809 w 843411"/>
                <a:gd name="connsiteY11" fmla="*/ 581052 h 1459872"/>
                <a:gd name="connsiteX12" fmla="*/ 386295 w 843411"/>
                <a:gd name="connsiteY12" fmla="*/ 537594 h 1459872"/>
                <a:gd name="connsiteX13" fmla="*/ 397562 w 843411"/>
                <a:gd name="connsiteY13" fmla="*/ 508622 h 1459872"/>
                <a:gd name="connsiteX14" fmla="*/ 405610 w 843411"/>
                <a:gd name="connsiteY14" fmla="*/ 490917 h 1459872"/>
                <a:gd name="connsiteX15" fmla="*/ 376638 w 843411"/>
                <a:gd name="connsiteY15" fmla="*/ 460335 h 1459872"/>
                <a:gd name="connsiteX16" fmla="*/ 421706 w 843411"/>
                <a:gd name="connsiteY16" fmla="*/ 415267 h 1459872"/>
                <a:gd name="connsiteX17" fmla="*/ 466773 w 843411"/>
                <a:gd name="connsiteY17" fmla="*/ 460335 h 1459872"/>
                <a:gd name="connsiteX18" fmla="*/ 437801 w 843411"/>
                <a:gd name="connsiteY18" fmla="*/ 490917 h 1459872"/>
                <a:gd name="connsiteX19" fmla="*/ 444240 w 843411"/>
                <a:gd name="connsiteY19" fmla="*/ 508622 h 1459872"/>
                <a:gd name="connsiteX20" fmla="*/ 457116 w 843411"/>
                <a:gd name="connsiteY20" fmla="*/ 537594 h 1459872"/>
                <a:gd name="connsiteX21" fmla="*/ 469993 w 843411"/>
                <a:gd name="connsiteY21" fmla="*/ 581052 h 1459872"/>
                <a:gd name="connsiteX22" fmla="*/ 486088 w 843411"/>
                <a:gd name="connsiteY22" fmla="*/ 635777 h 1459872"/>
                <a:gd name="connsiteX23" fmla="*/ 497355 w 843411"/>
                <a:gd name="connsiteY23" fmla="*/ 610024 h 1459872"/>
                <a:gd name="connsiteX24" fmla="*/ 507012 w 843411"/>
                <a:gd name="connsiteY24" fmla="*/ 585881 h 1459872"/>
                <a:gd name="connsiteX25" fmla="*/ 515060 w 843411"/>
                <a:gd name="connsiteY25" fmla="*/ 560128 h 1459872"/>
                <a:gd name="connsiteX26" fmla="*/ 521499 w 843411"/>
                <a:gd name="connsiteY26" fmla="*/ 535984 h 1459872"/>
                <a:gd name="connsiteX27" fmla="*/ 532766 w 843411"/>
                <a:gd name="connsiteY27" fmla="*/ 489307 h 1459872"/>
                <a:gd name="connsiteX28" fmla="*/ 539204 w 843411"/>
                <a:gd name="connsiteY28" fmla="*/ 447459 h 1459872"/>
                <a:gd name="connsiteX29" fmla="*/ 542423 w 843411"/>
                <a:gd name="connsiteY29" fmla="*/ 410439 h 1459872"/>
                <a:gd name="connsiteX30" fmla="*/ 544032 w 843411"/>
                <a:gd name="connsiteY30" fmla="*/ 383076 h 1459872"/>
                <a:gd name="connsiteX31" fmla="*/ 545642 w 843411"/>
                <a:gd name="connsiteY31" fmla="*/ 357323 h 1459872"/>
                <a:gd name="connsiteX32" fmla="*/ 667969 w 843411"/>
                <a:gd name="connsiteY32" fmla="*/ 357323 h 1459872"/>
                <a:gd name="connsiteX33" fmla="*/ 685674 w 843411"/>
                <a:gd name="connsiteY33" fmla="*/ 358933 h 1459872"/>
                <a:gd name="connsiteX34" fmla="*/ 703379 w 843411"/>
                <a:gd name="connsiteY34" fmla="*/ 360542 h 1459872"/>
                <a:gd name="connsiteX35" fmla="*/ 719475 w 843411"/>
                <a:gd name="connsiteY35" fmla="*/ 365371 h 1459872"/>
                <a:gd name="connsiteX36" fmla="*/ 735570 w 843411"/>
                <a:gd name="connsiteY36" fmla="*/ 371809 h 1459872"/>
                <a:gd name="connsiteX37" fmla="*/ 751666 w 843411"/>
                <a:gd name="connsiteY37" fmla="*/ 378247 h 1459872"/>
                <a:gd name="connsiteX38" fmla="*/ 766152 w 843411"/>
                <a:gd name="connsiteY38" fmla="*/ 387905 h 1459872"/>
                <a:gd name="connsiteX39" fmla="*/ 779029 w 843411"/>
                <a:gd name="connsiteY39" fmla="*/ 397562 h 1459872"/>
                <a:gd name="connsiteX40" fmla="*/ 791905 w 843411"/>
                <a:gd name="connsiteY40" fmla="*/ 408829 h 1459872"/>
                <a:gd name="connsiteX41" fmla="*/ 803172 w 843411"/>
                <a:gd name="connsiteY41" fmla="*/ 421706 h 1459872"/>
                <a:gd name="connsiteX42" fmla="*/ 812829 w 843411"/>
                <a:gd name="connsiteY42" fmla="*/ 434582 h 1459872"/>
                <a:gd name="connsiteX43" fmla="*/ 822487 w 843411"/>
                <a:gd name="connsiteY43" fmla="*/ 449068 h 1459872"/>
                <a:gd name="connsiteX44" fmla="*/ 828925 w 843411"/>
                <a:gd name="connsiteY44" fmla="*/ 465164 h 1459872"/>
                <a:gd name="connsiteX45" fmla="*/ 835363 w 843411"/>
                <a:gd name="connsiteY45" fmla="*/ 481259 h 1459872"/>
                <a:gd name="connsiteX46" fmla="*/ 840192 w 843411"/>
                <a:gd name="connsiteY46" fmla="*/ 497355 h 1459872"/>
                <a:gd name="connsiteX47" fmla="*/ 841802 w 843411"/>
                <a:gd name="connsiteY47" fmla="*/ 515060 h 1459872"/>
                <a:gd name="connsiteX48" fmla="*/ 843411 w 843411"/>
                <a:gd name="connsiteY48" fmla="*/ 532765 h 1459872"/>
                <a:gd name="connsiteX49" fmla="*/ 843411 w 843411"/>
                <a:gd name="connsiteY49" fmla="*/ 1178199 h 1459872"/>
                <a:gd name="connsiteX50" fmla="*/ 841802 w 843411"/>
                <a:gd name="connsiteY50" fmla="*/ 1191076 h 1459872"/>
                <a:gd name="connsiteX51" fmla="*/ 838582 w 843411"/>
                <a:gd name="connsiteY51" fmla="*/ 1203952 h 1459872"/>
                <a:gd name="connsiteX52" fmla="*/ 832144 w 843411"/>
                <a:gd name="connsiteY52" fmla="*/ 1213609 h 1459872"/>
                <a:gd name="connsiteX53" fmla="*/ 824096 w 843411"/>
                <a:gd name="connsiteY53" fmla="*/ 1223267 h 1459872"/>
                <a:gd name="connsiteX54" fmla="*/ 814439 w 843411"/>
                <a:gd name="connsiteY54" fmla="*/ 1231315 h 1459872"/>
                <a:gd name="connsiteX55" fmla="*/ 803172 w 843411"/>
                <a:gd name="connsiteY55" fmla="*/ 1237753 h 1459872"/>
                <a:gd name="connsiteX56" fmla="*/ 791905 w 843411"/>
                <a:gd name="connsiteY56" fmla="*/ 1240972 h 1459872"/>
                <a:gd name="connsiteX57" fmla="*/ 777419 w 843411"/>
                <a:gd name="connsiteY57" fmla="*/ 1242582 h 1459872"/>
                <a:gd name="connsiteX58" fmla="*/ 772590 w 843411"/>
                <a:gd name="connsiteY58" fmla="*/ 1242582 h 1459872"/>
                <a:gd name="connsiteX59" fmla="*/ 759714 w 843411"/>
                <a:gd name="connsiteY59" fmla="*/ 1240972 h 1459872"/>
                <a:gd name="connsiteX60" fmla="*/ 746837 w 843411"/>
                <a:gd name="connsiteY60" fmla="*/ 1237753 h 1459872"/>
                <a:gd name="connsiteX61" fmla="*/ 735570 w 843411"/>
                <a:gd name="connsiteY61" fmla="*/ 1231315 h 1459872"/>
                <a:gd name="connsiteX62" fmla="*/ 725913 w 843411"/>
                <a:gd name="connsiteY62" fmla="*/ 1223267 h 1459872"/>
                <a:gd name="connsiteX63" fmla="*/ 717865 w 843411"/>
                <a:gd name="connsiteY63" fmla="*/ 1213609 h 1459872"/>
                <a:gd name="connsiteX64" fmla="*/ 711427 w 843411"/>
                <a:gd name="connsiteY64" fmla="*/ 1203952 h 1459872"/>
                <a:gd name="connsiteX65" fmla="*/ 708208 w 843411"/>
                <a:gd name="connsiteY65" fmla="*/ 1191076 h 1459872"/>
                <a:gd name="connsiteX66" fmla="*/ 706598 w 843411"/>
                <a:gd name="connsiteY66" fmla="*/ 1178199 h 1459872"/>
                <a:gd name="connsiteX67" fmla="*/ 706598 w 843411"/>
                <a:gd name="connsiteY67" fmla="*/ 642215 h 1459872"/>
                <a:gd name="connsiteX68" fmla="*/ 635778 w 843411"/>
                <a:gd name="connsiteY68" fmla="*/ 642215 h 1459872"/>
                <a:gd name="connsiteX69" fmla="*/ 635778 w 843411"/>
                <a:gd name="connsiteY69" fmla="*/ 1459872 h 1459872"/>
                <a:gd name="connsiteX70" fmla="*/ 452287 w 843411"/>
                <a:gd name="connsiteY70" fmla="*/ 1459872 h 1459872"/>
                <a:gd name="connsiteX71" fmla="*/ 452287 w 843411"/>
                <a:gd name="connsiteY71" fmla="*/ 1216829 h 1459872"/>
                <a:gd name="connsiteX72" fmla="*/ 384686 w 843411"/>
                <a:gd name="connsiteY72" fmla="*/ 1216829 h 1459872"/>
                <a:gd name="connsiteX73" fmla="*/ 384686 w 843411"/>
                <a:gd name="connsiteY73" fmla="*/ 1459872 h 1459872"/>
                <a:gd name="connsiteX74" fmla="*/ 201195 w 843411"/>
                <a:gd name="connsiteY74" fmla="*/ 1459872 h 1459872"/>
                <a:gd name="connsiteX75" fmla="*/ 201195 w 843411"/>
                <a:gd name="connsiteY75" fmla="*/ 642215 h 1459872"/>
                <a:gd name="connsiteX76" fmla="*/ 130374 w 843411"/>
                <a:gd name="connsiteY76" fmla="*/ 642215 h 1459872"/>
                <a:gd name="connsiteX77" fmla="*/ 130374 w 843411"/>
                <a:gd name="connsiteY77" fmla="*/ 1178199 h 1459872"/>
                <a:gd name="connsiteX78" fmla="*/ 128765 w 843411"/>
                <a:gd name="connsiteY78" fmla="*/ 1191076 h 1459872"/>
                <a:gd name="connsiteX79" fmla="*/ 123936 w 843411"/>
                <a:gd name="connsiteY79" fmla="*/ 1203952 h 1459872"/>
                <a:gd name="connsiteX80" fmla="*/ 119108 w 843411"/>
                <a:gd name="connsiteY80" fmla="*/ 1213609 h 1459872"/>
                <a:gd name="connsiteX81" fmla="*/ 111060 w 843411"/>
                <a:gd name="connsiteY81" fmla="*/ 1223267 h 1459872"/>
                <a:gd name="connsiteX82" fmla="*/ 101402 w 843411"/>
                <a:gd name="connsiteY82" fmla="*/ 1231315 h 1459872"/>
                <a:gd name="connsiteX83" fmla="*/ 90135 w 843411"/>
                <a:gd name="connsiteY83" fmla="*/ 1237753 h 1459872"/>
                <a:gd name="connsiteX84" fmla="*/ 77259 w 843411"/>
                <a:gd name="connsiteY84" fmla="*/ 1240972 h 1459872"/>
                <a:gd name="connsiteX85" fmla="*/ 64382 w 843411"/>
                <a:gd name="connsiteY85" fmla="*/ 1242582 h 1459872"/>
                <a:gd name="connsiteX86" fmla="*/ 51506 w 843411"/>
                <a:gd name="connsiteY86" fmla="*/ 1240972 h 1459872"/>
                <a:gd name="connsiteX87" fmla="*/ 38629 w 843411"/>
                <a:gd name="connsiteY87" fmla="*/ 1237753 h 1459872"/>
                <a:gd name="connsiteX88" fmla="*/ 27362 w 843411"/>
                <a:gd name="connsiteY88" fmla="*/ 1231315 h 1459872"/>
                <a:gd name="connsiteX89" fmla="*/ 17705 w 843411"/>
                <a:gd name="connsiteY89" fmla="*/ 1223267 h 1459872"/>
                <a:gd name="connsiteX90" fmla="*/ 11267 w 843411"/>
                <a:gd name="connsiteY90" fmla="*/ 1213609 h 1459872"/>
                <a:gd name="connsiteX91" fmla="*/ 4829 w 843411"/>
                <a:gd name="connsiteY91" fmla="*/ 1203952 h 1459872"/>
                <a:gd name="connsiteX92" fmla="*/ 0 w 843411"/>
                <a:gd name="connsiteY92" fmla="*/ 1191076 h 1459872"/>
                <a:gd name="connsiteX93" fmla="*/ 0 w 843411"/>
                <a:gd name="connsiteY93" fmla="*/ 1178199 h 1459872"/>
                <a:gd name="connsiteX94" fmla="*/ 0 w 843411"/>
                <a:gd name="connsiteY94" fmla="*/ 532765 h 1459872"/>
                <a:gd name="connsiteX95" fmla="*/ 0 w 843411"/>
                <a:gd name="connsiteY95" fmla="*/ 515060 h 1459872"/>
                <a:gd name="connsiteX96" fmla="*/ 3219 w 843411"/>
                <a:gd name="connsiteY96" fmla="*/ 497355 h 1459872"/>
                <a:gd name="connsiteX97" fmla="*/ 8048 w 843411"/>
                <a:gd name="connsiteY97" fmla="*/ 481259 h 1459872"/>
                <a:gd name="connsiteX98" fmla="*/ 12876 w 843411"/>
                <a:gd name="connsiteY98" fmla="*/ 465164 h 1459872"/>
                <a:gd name="connsiteX99" fmla="*/ 20924 w 843411"/>
                <a:gd name="connsiteY99" fmla="*/ 449068 h 1459872"/>
                <a:gd name="connsiteX100" fmla="*/ 28972 w 843411"/>
                <a:gd name="connsiteY100" fmla="*/ 434582 h 1459872"/>
                <a:gd name="connsiteX101" fmla="*/ 40239 w 843411"/>
                <a:gd name="connsiteY101" fmla="*/ 421706 h 1459872"/>
                <a:gd name="connsiteX102" fmla="*/ 51506 w 843411"/>
                <a:gd name="connsiteY102" fmla="*/ 408829 h 1459872"/>
                <a:gd name="connsiteX103" fmla="*/ 62773 w 843411"/>
                <a:gd name="connsiteY103" fmla="*/ 397562 h 1459872"/>
                <a:gd name="connsiteX104" fmla="*/ 77259 w 843411"/>
                <a:gd name="connsiteY104" fmla="*/ 387905 h 1459872"/>
                <a:gd name="connsiteX105" fmla="*/ 91745 w 843411"/>
                <a:gd name="connsiteY105" fmla="*/ 378247 h 1459872"/>
                <a:gd name="connsiteX106" fmla="*/ 106231 w 843411"/>
                <a:gd name="connsiteY106" fmla="*/ 371809 h 1459872"/>
                <a:gd name="connsiteX107" fmla="*/ 122327 w 843411"/>
                <a:gd name="connsiteY107" fmla="*/ 365371 h 1459872"/>
                <a:gd name="connsiteX108" fmla="*/ 140032 w 843411"/>
                <a:gd name="connsiteY108" fmla="*/ 360542 h 1459872"/>
                <a:gd name="connsiteX109" fmla="*/ 157737 w 843411"/>
                <a:gd name="connsiteY109" fmla="*/ 358933 h 1459872"/>
                <a:gd name="connsiteX110" fmla="*/ 417061 w 843411"/>
                <a:gd name="connsiteY110" fmla="*/ 0 h 1459872"/>
                <a:gd name="connsiteX111" fmla="*/ 582661 w 843411"/>
                <a:gd name="connsiteY111" fmla="*/ 165600 h 1459872"/>
                <a:gd name="connsiteX112" fmla="*/ 417061 w 843411"/>
                <a:gd name="connsiteY112" fmla="*/ 331200 h 1459872"/>
                <a:gd name="connsiteX113" fmla="*/ 251461 w 843411"/>
                <a:gd name="connsiteY113" fmla="*/ 165600 h 1459872"/>
                <a:gd name="connsiteX114" fmla="*/ 417061 w 843411"/>
                <a:gd name="connsiteY114" fmla="*/ 0 h 145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43411" h="1459872">
                  <a:moveTo>
                    <a:pt x="175442" y="357323"/>
                  </a:moveTo>
                  <a:lnTo>
                    <a:pt x="297769" y="357323"/>
                  </a:lnTo>
                  <a:lnTo>
                    <a:pt x="297769" y="383076"/>
                  </a:lnTo>
                  <a:lnTo>
                    <a:pt x="299379" y="410439"/>
                  </a:lnTo>
                  <a:lnTo>
                    <a:pt x="302598" y="447459"/>
                  </a:lnTo>
                  <a:lnTo>
                    <a:pt x="310646" y="489307"/>
                  </a:lnTo>
                  <a:lnTo>
                    <a:pt x="320303" y="535984"/>
                  </a:lnTo>
                  <a:lnTo>
                    <a:pt x="328351" y="560128"/>
                  </a:lnTo>
                  <a:lnTo>
                    <a:pt x="336399" y="585881"/>
                  </a:lnTo>
                  <a:lnTo>
                    <a:pt x="346056" y="610024"/>
                  </a:lnTo>
                  <a:lnTo>
                    <a:pt x="357323" y="635777"/>
                  </a:lnTo>
                  <a:lnTo>
                    <a:pt x="371809" y="581052"/>
                  </a:lnTo>
                  <a:lnTo>
                    <a:pt x="386295" y="537594"/>
                  </a:lnTo>
                  <a:lnTo>
                    <a:pt x="397562" y="508622"/>
                  </a:lnTo>
                  <a:lnTo>
                    <a:pt x="405610" y="490917"/>
                  </a:lnTo>
                  <a:lnTo>
                    <a:pt x="376638" y="460335"/>
                  </a:lnTo>
                  <a:lnTo>
                    <a:pt x="421706" y="415267"/>
                  </a:lnTo>
                  <a:lnTo>
                    <a:pt x="466773" y="460335"/>
                  </a:lnTo>
                  <a:lnTo>
                    <a:pt x="437801" y="490917"/>
                  </a:lnTo>
                  <a:lnTo>
                    <a:pt x="444240" y="508622"/>
                  </a:lnTo>
                  <a:lnTo>
                    <a:pt x="457116" y="537594"/>
                  </a:lnTo>
                  <a:lnTo>
                    <a:pt x="469993" y="581052"/>
                  </a:lnTo>
                  <a:lnTo>
                    <a:pt x="486088" y="635777"/>
                  </a:lnTo>
                  <a:lnTo>
                    <a:pt x="497355" y="610024"/>
                  </a:lnTo>
                  <a:lnTo>
                    <a:pt x="507012" y="585881"/>
                  </a:lnTo>
                  <a:lnTo>
                    <a:pt x="515060" y="560128"/>
                  </a:lnTo>
                  <a:lnTo>
                    <a:pt x="521499" y="535984"/>
                  </a:lnTo>
                  <a:lnTo>
                    <a:pt x="532766" y="489307"/>
                  </a:lnTo>
                  <a:lnTo>
                    <a:pt x="539204" y="447459"/>
                  </a:lnTo>
                  <a:lnTo>
                    <a:pt x="542423" y="410439"/>
                  </a:lnTo>
                  <a:lnTo>
                    <a:pt x="544032" y="383076"/>
                  </a:lnTo>
                  <a:lnTo>
                    <a:pt x="545642" y="357323"/>
                  </a:lnTo>
                  <a:lnTo>
                    <a:pt x="667969" y="357323"/>
                  </a:lnTo>
                  <a:lnTo>
                    <a:pt x="685674" y="358933"/>
                  </a:lnTo>
                  <a:lnTo>
                    <a:pt x="703379" y="360542"/>
                  </a:lnTo>
                  <a:lnTo>
                    <a:pt x="719475" y="365371"/>
                  </a:lnTo>
                  <a:lnTo>
                    <a:pt x="735570" y="371809"/>
                  </a:lnTo>
                  <a:lnTo>
                    <a:pt x="751666" y="378247"/>
                  </a:lnTo>
                  <a:lnTo>
                    <a:pt x="766152" y="387905"/>
                  </a:lnTo>
                  <a:lnTo>
                    <a:pt x="779029" y="397562"/>
                  </a:lnTo>
                  <a:lnTo>
                    <a:pt x="791905" y="408829"/>
                  </a:lnTo>
                  <a:lnTo>
                    <a:pt x="803172" y="421706"/>
                  </a:lnTo>
                  <a:lnTo>
                    <a:pt x="812829" y="434582"/>
                  </a:lnTo>
                  <a:lnTo>
                    <a:pt x="822487" y="449068"/>
                  </a:lnTo>
                  <a:lnTo>
                    <a:pt x="828925" y="465164"/>
                  </a:lnTo>
                  <a:lnTo>
                    <a:pt x="835363" y="481259"/>
                  </a:lnTo>
                  <a:lnTo>
                    <a:pt x="840192" y="497355"/>
                  </a:lnTo>
                  <a:lnTo>
                    <a:pt x="841802" y="515060"/>
                  </a:lnTo>
                  <a:lnTo>
                    <a:pt x="843411" y="532765"/>
                  </a:lnTo>
                  <a:lnTo>
                    <a:pt x="843411" y="1178199"/>
                  </a:lnTo>
                  <a:lnTo>
                    <a:pt x="841802" y="1191076"/>
                  </a:lnTo>
                  <a:lnTo>
                    <a:pt x="838582" y="1203952"/>
                  </a:lnTo>
                  <a:lnTo>
                    <a:pt x="832144" y="1213609"/>
                  </a:lnTo>
                  <a:lnTo>
                    <a:pt x="824096" y="1223267"/>
                  </a:lnTo>
                  <a:lnTo>
                    <a:pt x="814439" y="1231315"/>
                  </a:lnTo>
                  <a:lnTo>
                    <a:pt x="803172" y="1237753"/>
                  </a:lnTo>
                  <a:lnTo>
                    <a:pt x="791905" y="1240972"/>
                  </a:lnTo>
                  <a:lnTo>
                    <a:pt x="777419" y="1242582"/>
                  </a:lnTo>
                  <a:lnTo>
                    <a:pt x="772590" y="1242582"/>
                  </a:lnTo>
                  <a:lnTo>
                    <a:pt x="759714" y="1240972"/>
                  </a:lnTo>
                  <a:lnTo>
                    <a:pt x="746837" y="1237753"/>
                  </a:lnTo>
                  <a:lnTo>
                    <a:pt x="735570" y="1231315"/>
                  </a:lnTo>
                  <a:lnTo>
                    <a:pt x="725913" y="1223267"/>
                  </a:lnTo>
                  <a:lnTo>
                    <a:pt x="717865" y="1213609"/>
                  </a:lnTo>
                  <a:lnTo>
                    <a:pt x="711427" y="1203952"/>
                  </a:lnTo>
                  <a:lnTo>
                    <a:pt x="708208" y="1191076"/>
                  </a:lnTo>
                  <a:lnTo>
                    <a:pt x="706598" y="1178199"/>
                  </a:lnTo>
                  <a:lnTo>
                    <a:pt x="706598" y="642215"/>
                  </a:lnTo>
                  <a:lnTo>
                    <a:pt x="635778" y="642215"/>
                  </a:lnTo>
                  <a:lnTo>
                    <a:pt x="635778" y="1459872"/>
                  </a:lnTo>
                  <a:lnTo>
                    <a:pt x="452287" y="1459872"/>
                  </a:lnTo>
                  <a:lnTo>
                    <a:pt x="452287" y="1216829"/>
                  </a:lnTo>
                  <a:lnTo>
                    <a:pt x="384686" y="1216829"/>
                  </a:lnTo>
                  <a:lnTo>
                    <a:pt x="384686" y="1459872"/>
                  </a:lnTo>
                  <a:lnTo>
                    <a:pt x="201195" y="1459872"/>
                  </a:lnTo>
                  <a:lnTo>
                    <a:pt x="201195" y="642215"/>
                  </a:lnTo>
                  <a:lnTo>
                    <a:pt x="130374" y="642215"/>
                  </a:lnTo>
                  <a:lnTo>
                    <a:pt x="130374" y="1178199"/>
                  </a:lnTo>
                  <a:lnTo>
                    <a:pt x="128765" y="1191076"/>
                  </a:lnTo>
                  <a:lnTo>
                    <a:pt x="123936" y="1203952"/>
                  </a:lnTo>
                  <a:lnTo>
                    <a:pt x="119108" y="1213609"/>
                  </a:lnTo>
                  <a:lnTo>
                    <a:pt x="111060" y="1223267"/>
                  </a:lnTo>
                  <a:lnTo>
                    <a:pt x="101402" y="1231315"/>
                  </a:lnTo>
                  <a:lnTo>
                    <a:pt x="90135" y="1237753"/>
                  </a:lnTo>
                  <a:lnTo>
                    <a:pt x="77259" y="1240972"/>
                  </a:lnTo>
                  <a:lnTo>
                    <a:pt x="64382" y="1242582"/>
                  </a:lnTo>
                  <a:lnTo>
                    <a:pt x="51506" y="1240972"/>
                  </a:lnTo>
                  <a:lnTo>
                    <a:pt x="38629" y="1237753"/>
                  </a:lnTo>
                  <a:lnTo>
                    <a:pt x="27362" y="1231315"/>
                  </a:lnTo>
                  <a:lnTo>
                    <a:pt x="17705" y="1223267"/>
                  </a:lnTo>
                  <a:lnTo>
                    <a:pt x="11267" y="1213609"/>
                  </a:lnTo>
                  <a:lnTo>
                    <a:pt x="4829" y="1203952"/>
                  </a:lnTo>
                  <a:lnTo>
                    <a:pt x="0" y="1191076"/>
                  </a:lnTo>
                  <a:lnTo>
                    <a:pt x="0" y="1178199"/>
                  </a:lnTo>
                  <a:lnTo>
                    <a:pt x="0" y="532765"/>
                  </a:lnTo>
                  <a:lnTo>
                    <a:pt x="0" y="515060"/>
                  </a:lnTo>
                  <a:lnTo>
                    <a:pt x="3219" y="497355"/>
                  </a:lnTo>
                  <a:lnTo>
                    <a:pt x="8048" y="481259"/>
                  </a:lnTo>
                  <a:lnTo>
                    <a:pt x="12876" y="465164"/>
                  </a:lnTo>
                  <a:lnTo>
                    <a:pt x="20924" y="449068"/>
                  </a:lnTo>
                  <a:lnTo>
                    <a:pt x="28972" y="434582"/>
                  </a:lnTo>
                  <a:lnTo>
                    <a:pt x="40239" y="421706"/>
                  </a:lnTo>
                  <a:lnTo>
                    <a:pt x="51506" y="408829"/>
                  </a:lnTo>
                  <a:lnTo>
                    <a:pt x="62773" y="397562"/>
                  </a:lnTo>
                  <a:lnTo>
                    <a:pt x="77259" y="387905"/>
                  </a:lnTo>
                  <a:lnTo>
                    <a:pt x="91745" y="378247"/>
                  </a:lnTo>
                  <a:lnTo>
                    <a:pt x="106231" y="371809"/>
                  </a:lnTo>
                  <a:lnTo>
                    <a:pt x="122327" y="365371"/>
                  </a:lnTo>
                  <a:lnTo>
                    <a:pt x="140032" y="360542"/>
                  </a:lnTo>
                  <a:lnTo>
                    <a:pt x="157737" y="358933"/>
                  </a:lnTo>
                  <a:close/>
                  <a:moveTo>
                    <a:pt x="417061" y="0"/>
                  </a:moveTo>
                  <a:cubicBezTo>
                    <a:pt x="508519" y="0"/>
                    <a:pt x="582661" y="74142"/>
                    <a:pt x="582661" y="165600"/>
                  </a:cubicBezTo>
                  <a:cubicBezTo>
                    <a:pt x="582661" y="257058"/>
                    <a:pt x="508519" y="331200"/>
                    <a:pt x="417061" y="331200"/>
                  </a:cubicBezTo>
                  <a:cubicBezTo>
                    <a:pt x="325603" y="331200"/>
                    <a:pt x="251461" y="257058"/>
                    <a:pt x="251461" y="165600"/>
                  </a:cubicBezTo>
                  <a:cubicBezTo>
                    <a:pt x="251461" y="74142"/>
                    <a:pt x="325603" y="0"/>
                    <a:pt x="4170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任意多边形 120"/>
            <p:cNvSpPr/>
            <p:nvPr/>
          </p:nvSpPr>
          <p:spPr bwMode="auto">
            <a:xfrm flipH="1">
              <a:off x="-2409906" y="3721479"/>
              <a:ext cx="854470" cy="1935363"/>
            </a:xfrm>
            <a:custGeom>
              <a:avLst/>
              <a:gdLst>
                <a:gd name="connsiteX0" fmla="*/ 172511 w 854470"/>
                <a:gd name="connsiteY0" fmla="*/ 401628 h 1935363"/>
                <a:gd name="connsiteX1" fmla="*/ 192728 w 854470"/>
                <a:gd name="connsiteY1" fmla="*/ 402976 h 1935363"/>
                <a:gd name="connsiteX2" fmla="*/ 212944 w 854470"/>
                <a:gd name="connsiteY2" fmla="*/ 407019 h 1935363"/>
                <a:gd name="connsiteX3" fmla="*/ 231812 w 854470"/>
                <a:gd name="connsiteY3" fmla="*/ 412410 h 1935363"/>
                <a:gd name="connsiteX4" fmla="*/ 249333 w 854470"/>
                <a:gd name="connsiteY4" fmla="*/ 420496 h 1935363"/>
                <a:gd name="connsiteX5" fmla="*/ 265506 w 854470"/>
                <a:gd name="connsiteY5" fmla="*/ 429931 h 1935363"/>
                <a:gd name="connsiteX6" fmla="*/ 281679 w 854470"/>
                <a:gd name="connsiteY6" fmla="*/ 440713 h 1935363"/>
                <a:gd name="connsiteX7" fmla="*/ 295156 w 854470"/>
                <a:gd name="connsiteY7" fmla="*/ 454190 h 1935363"/>
                <a:gd name="connsiteX8" fmla="*/ 308634 w 854470"/>
                <a:gd name="connsiteY8" fmla="*/ 469015 h 1935363"/>
                <a:gd name="connsiteX9" fmla="*/ 309981 w 854470"/>
                <a:gd name="connsiteY9" fmla="*/ 467668 h 1935363"/>
                <a:gd name="connsiteX10" fmla="*/ 533707 w 854470"/>
                <a:gd name="connsiteY10" fmla="*/ 692741 h 1935363"/>
                <a:gd name="connsiteX11" fmla="*/ 796517 w 854470"/>
                <a:gd name="connsiteY11" fmla="*/ 692741 h 1935363"/>
                <a:gd name="connsiteX12" fmla="*/ 808647 w 854470"/>
                <a:gd name="connsiteY12" fmla="*/ 694089 h 1935363"/>
                <a:gd name="connsiteX13" fmla="*/ 819429 w 854470"/>
                <a:gd name="connsiteY13" fmla="*/ 696784 h 1935363"/>
                <a:gd name="connsiteX14" fmla="*/ 828863 w 854470"/>
                <a:gd name="connsiteY14" fmla="*/ 702175 h 1935363"/>
                <a:gd name="connsiteX15" fmla="*/ 836949 w 854470"/>
                <a:gd name="connsiteY15" fmla="*/ 708914 h 1935363"/>
                <a:gd name="connsiteX16" fmla="*/ 843688 w 854470"/>
                <a:gd name="connsiteY16" fmla="*/ 718348 h 1935363"/>
                <a:gd name="connsiteX17" fmla="*/ 849079 w 854470"/>
                <a:gd name="connsiteY17" fmla="*/ 727783 h 1935363"/>
                <a:gd name="connsiteX18" fmla="*/ 853122 w 854470"/>
                <a:gd name="connsiteY18" fmla="*/ 738565 h 1935363"/>
                <a:gd name="connsiteX19" fmla="*/ 854470 w 854470"/>
                <a:gd name="connsiteY19" fmla="*/ 749347 h 1935363"/>
                <a:gd name="connsiteX20" fmla="*/ 853122 w 854470"/>
                <a:gd name="connsiteY20" fmla="*/ 761476 h 1935363"/>
                <a:gd name="connsiteX21" fmla="*/ 849079 w 854470"/>
                <a:gd name="connsiteY21" fmla="*/ 770910 h 1935363"/>
                <a:gd name="connsiteX22" fmla="*/ 843688 w 854470"/>
                <a:gd name="connsiteY22" fmla="*/ 781692 h 1935363"/>
                <a:gd name="connsiteX23" fmla="*/ 836949 w 854470"/>
                <a:gd name="connsiteY23" fmla="*/ 789779 h 1935363"/>
                <a:gd name="connsiteX24" fmla="*/ 828863 w 854470"/>
                <a:gd name="connsiteY24" fmla="*/ 796518 h 1935363"/>
                <a:gd name="connsiteX25" fmla="*/ 819429 w 854470"/>
                <a:gd name="connsiteY25" fmla="*/ 801909 h 1935363"/>
                <a:gd name="connsiteX26" fmla="*/ 808647 w 854470"/>
                <a:gd name="connsiteY26" fmla="*/ 804604 h 1935363"/>
                <a:gd name="connsiteX27" fmla="*/ 796517 w 854470"/>
                <a:gd name="connsiteY27" fmla="*/ 805952 h 1935363"/>
                <a:gd name="connsiteX28" fmla="*/ 489231 w 854470"/>
                <a:gd name="connsiteY28" fmla="*/ 805952 h 1935363"/>
                <a:gd name="connsiteX29" fmla="*/ 489231 w 854470"/>
                <a:gd name="connsiteY29" fmla="*/ 804604 h 1935363"/>
                <a:gd name="connsiteX30" fmla="*/ 487884 w 854470"/>
                <a:gd name="connsiteY30" fmla="*/ 805952 h 1935363"/>
                <a:gd name="connsiteX31" fmla="*/ 343675 w 854470"/>
                <a:gd name="connsiteY31" fmla="*/ 663091 h 1935363"/>
                <a:gd name="connsiteX32" fmla="*/ 343675 w 854470"/>
                <a:gd name="connsiteY32" fmla="*/ 1020244 h 1935363"/>
                <a:gd name="connsiteX33" fmla="*/ 345023 w 854470"/>
                <a:gd name="connsiteY33" fmla="*/ 1029678 h 1935363"/>
                <a:gd name="connsiteX34" fmla="*/ 347718 w 854470"/>
                <a:gd name="connsiteY34" fmla="*/ 1037764 h 1935363"/>
                <a:gd name="connsiteX35" fmla="*/ 351761 w 854470"/>
                <a:gd name="connsiteY35" fmla="*/ 1045851 h 1935363"/>
                <a:gd name="connsiteX36" fmla="*/ 357152 w 854470"/>
                <a:gd name="connsiteY36" fmla="*/ 1051242 h 1935363"/>
                <a:gd name="connsiteX37" fmla="*/ 363891 w 854470"/>
                <a:gd name="connsiteY37" fmla="*/ 1056633 h 1935363"/>
                <a:gd name="connsiteX38" fmla="*/ 370630 w 854470"/>
                <a:gd name="connsiteY38" fmla="*/ 1060676 h 1935363"/>
                <a:gd name="connsiteX39" fmla="*/ 378716 w 854470"/>
                <a:gd name="connsiteY39" fmla="*/ 1063371 h 1935363"/>
                <a:gd name="connsiteX40" fmla="*/ 388151 w 854470"/>
                <a:gd name="connsiteY40" fmla="*/ 1064719 h 1935363"/>
                <a:gd name="connsiteX41" fmla="*/ 661743 w 854470"/>
                <a:gd name="connsiteY41" fmla="*/ 1064719 h 1935363"/>
                <a:gd name="connsiteX42" fmla="*/ 753389 w 854470"/>
                <a:gd name="connsiteY42" fmla="*/ 1064719 h 1935363"/>
                <a:gd name="connsiteX43" fmla="*/ 764171 w 854470"/>
                <a:gd name="connsiteY43" fmla="*/ 1064719 h 1935363"/>
                <a:gd name="connsiteX44" fmla="*/ 773605 w 854470"/>
                <a:gd name="connsiteY44" fmla="*/ 1066067 h 1935363"/>
                <a:gd name="connsiteX45" fmla="*/ 783040 w 854470"/>
                <a:gd name="connsiteY45" fmla="*/ 1068762 h 1935363"/>
                <a:gd name="connsiteX46" fmla="*/ 792474 w 854470"/>
                <a:gd name="connsiteY46" fmla="*/ 1072806 h 1935363"/>
                <a:gd name="connsiteX47" fmla="*/ 801908 w 854470"/>
                <a:gd name="connsiteY47" fmla="*/ 1076849 h 1935363"/>
                <a:gd name="connsiteX48" fmla="*/ 809995 w 854470"/>
                <a:gd name="connsiteY48" fmla="*/ 1080892 h 1935363"/>
                <a:gd name="connsiteX49" fmla="*/ 818081 w 854470"/>
                <a:gd name="connsiteY49" fmla="*/ 1087631 h 1935363"/>
                <a:gd name="connsiteX50" fmla="*/ 824820 w 854470"/>
                <a:gd name="connsiteY50" fmla="*/ 1094370 h 1935363"/>
                <a:gd name="connsiteX51" fmla="*/ 831559 w 854470"/>
                <a:gd name="connsiteY51" fmla="*/ 1101108 h 1935363"/>
                <a:gd name="connsiteX52" fmla="*/ 836949 w 854470"/>
                <a:gd name="connsiteY52" fmla="*/ 1109195 h 1935363"/>
                <a:gd name="connsiteX53" fmla="*/ 842340 w 854470"/>
                <a:gd name="connsiteY53" fmla="*/ 1117281 h 1935363"/>
                <a:gd name="connsiteX54" fmla="*/ 846384 w 854470"/>
                <a:gd name="connsiteY54" fmla="*/ 1125368 h 1935363"/>
                <a:gd name="connsiteX55" fmla="*/ 849079 w 854470"/>
                <a:gd name="connsiteY55" fmla="*/ 1134802 h 1935363"/>
                <a:gd name="connsiteX56" fmla="*/ 851775 w 854470"/>
                <a:gd name="connsiteY56" fmla="*/ 1144236 h 1935363"/>
                <a:gd name="connsiteX57" fmla="*/ 853122 w 854470"/>
                <a:gd name="connsiteY57" fmla="*/ 1155018 h 1935363"/>
                <a:gd name="connsiteX58" fmla="*/ 854470 w 854470"/>
                <a:gd name="connsiteY58" fmla="*/ 1164452 h 1935363"/>
                <a:gd name="connsiteX59" fmla="*/ 854470 w 854470"/>
                <a:gd name="connsiteY59" fmla="*/ 1276315 h 1935363"/>
                <a:gd name="connsiteX60" fmla="*/ 854470 w 854470"/>
                <a:gd name="connsiteY60" fmla="*/ 1839673 h 1935363"/>
                <a:gd name="connsiteX61" fmla="*/ 853122 w 854470"/>
                <a:gd name="connsiteY61" fmla="*/ 1849107 h 1935363"/>
                <a:gd name="connsiteX62" fmla="*/ 851775 w 854470"/>
                <a:gd name="connsiteY62" fmla="*/ 1858542 h 1935363"/>
                <a:gd name="connsiteX63" fmla="*/ 849079 w 854470"/>
                <a:gd name="connsiteY63" fmla="*/ 1867976 h 1935363"/>
                <a:gd name="connsiteX64" fmla="*/ 846384 w 854470"/>
                <a:gd name="connsiteY64" fmla="*/ 1876062 h 1935363"/>
                <a:gd name="connsiteX65" fmla="*/ 842340 w 854470"/>
                <a:gd name="connsiteY65" fmla="*/ 1885497 h 1935363"/>
                <a:gd name="connsiteX66" fmla="*/ 836949 w 854470"/>
                <a:gd name="connsiteY66" fmla="*/ 1892235 h 1935363"/>
                <a:gd name="connsiteX67" fmla="*/ 831559 w 854470"/>
                <a:gd name="connsiteY67" fmla="*/ 1900322 h 1935363"/>
                <a:gd name="connsiteX68" fmla="*/ 826168 w 854470"/>
                <a:gd name="connsiteY68" fmla="*/ 1907061 h 1935363"/>
                <a:gd name="connsiteX69" fmla="*/ 819429 w 854470"/>
                <a:gd name="connsiteY69" fmla="*/ 1913799 h 1935363"/>
                <a:gd name="connsiteX70" fmla="*/ 811342 w 854470"/>
                <a:gd name="connsiteY70" fmla="*/ 1919190 h 1935363"/>
                <a:gd name="connsiteX71" fmla="*/ 803256 w 854470"/>
                <a:gd name="connsiteY71" fmla="*/ 1923233 h 1935363"/>
                <a:gd name="connsiteX72" fmla="*/ 795169 w 854470"/>
                <a:gd name="connsiteY72" fmla="*/ 1927277 h 1935363"/>
                <a:gd name="connsiteX73" fmla="*/ 785735 w 854470"/>
                <a:gd name="connsiteY73" fmla="*/ 1931320 h 1935363"/>
                <a:gd name="connsiteX74" fmla="*/ 777649 w 854470"/>
                <a:gd name="connsiteY74" fmla="*/ 1932668 h 1935363"/>
                <a:gd name="connsiteX75" fmla="*/ 768215 w 854470"/>
                <a:gd name="connsiteY75" fmla="*/ 1935363 h 1935363"/>
                <a:gd name="connsiteX76" fmla="*/ 757433 w 854470"/>
                <a:gd name="connsiteY76" fmla="*/ 1935363 h 1935363"/>
                <a:gd name="connsiteX77" fmla="*/ 747998 w 854470"/>
                <a:gd name="connsiteY77" fmla="*/ 1935363 h 1935363"/>
                <a:gd name="connsiteX78" fmla="*/ 738564 w 854470"/>
                <a:gd name="connsiteY78" fmla="*/ 1932668 h 1935363"/>
                <a:gd name="connsiteX79" fmla="*/ 729130 w 854470"/>
                <a:gd name="connsiteY79" fmla="*/ 1931320 h 1935363"/>
                <a:gd name="connsiteX80" fmla="*/ 719696 w 854470"/>
                <a:gd name="connsiteY80" fmla="*/ 1927277 h 1935363"/>
                <a:gd name="connsiteX81" fmla="*/ 711609 w 854470"/>
                <a:gd name="connsiteY81" fmla="*/ 1923233 h 1935363"/>
                <a:gd name="connsiteX82" fmla="*/ 703523 w 854470"/>
                <a:gd name="connsiteY82" fmla="*/ 1919190 h 1935363"/>
                <a:gd name="connsiteX83" fmla="*/ 696784 w 854470"/>
                <a:gd name="connsiteY83" fmla="*/ 1913799 h 1935363"/>
                <a:gd name="connsiteX84" fmla="*/ 690045 w 854470"/>
                <a:gd name="connsiteY84" fmla="*/ 1907061 h 1935363"/>
                <a:gd name="connsiteX85" fmla="*/ 683307 w 854470"/>
                <a:gd name="connsiteY85" fmla="*/ 1900322 h 1935363"/>
                <a:gd name="connsiteX86" fmla="*/ 677916 w 854470"/>
                <a:gd name="connsiteY86" fmla="*/ 1892235 h 1935363"/>
                <a:gd name="connsiteX87" fmla="*/ 672525 w 854470"/>
                <a:gd name="connsiteY87" fmla="*/ 1885497 h 1935363"/>
                <a:gd name="connsiteX88" fmla="*/ 668481 w 854470"/>
                <a:gd name="connsiteY88" fmla="*/ 1876062 h 1935363"/>
                <a:gd name="connsiteX89" fmla="*/ 665786 w 854470"/>
                <a:gd name="connsiteY89" fmla="*/ 1867976 h 1935363"/>
                <a:gd name="connsiteX90" fmla="*/ 663090 w 854470"/>
                <a:gd name="connsiteY90" fmla="*/ 1858542 h 1935363"/>
                <a:gd name="connsiteX91" fmla="*/ 661743 w 854470"/>
                <a:gd name="connsiteY91" fmla="*/ 1849107 h 1935363"/>
                <a:gd name="connsiteX92" fmla="*/ 661743 w 854470"/>
                <a:gd name="connsiteY92" fmla="*/ 1839673 h 1935363"/>
                <a:gd name="connsiteX93" fmla="*/ 661743 w 854470"/>
                <a:gd name="connsiteY93" fmla="*/ 1307313 h 1935363"/>
                <a:gd name="connsiteX94" fmla="*/ 660395 w 854470"/>
                <a:gd name="connsiteY94" fmla="*/ 1301922 h 1935363"/>
                <a:gd name="connsiteX95" fmla="*/ 659047 w 854470"/>
                <a:gd name="connsiteY95" fmla="*/ 1295184 h 1935363"/>
                <a:gd name="connsiteX96" fmla="*/ 656352 w 854470"/>
                <a:gd name="connsiteY96" fmla="*/ 1289793 h 1935363"/>
                <a:gd name="connsiteX97" fmla="*/ 652308 w 854470"/>
                <a:gd name="connsiteY97" fmla="*/ 1285749 h 1935363"/>
                <a:gd name="connsiteX98" fmla="*/ 648265 w 854470"/>
                <a:gd name="connsiteY98" fmla="*/ 1281706 h 1935363"/>
                <a:gd name="connsiteX99" fmla="*/ 642874 w 854470"/>
                <a:gd name="connsiteY99" fmla="*/ 1279011 h 1935363"/>
                <a:gd name="connsiteX100" fmla="*/ 636136 w 854470"/>
                <a:gd name="connsiteY100" fmla="*/ 1277663 h 1935363"/>
                <a:gd name="connsiteX101" fmla="*/ 630745 w 854470"/>
                <a:gd name="connsiteY101" fmla="*/ 1276315 h 1935363"/>
                <a:gd name="connsiteX102" fmla="*/ 343675 w 854470"/>
                <a:gd name="connsiteY102" fmla="*/ 1276315 h 1935363"/>
                <a:gd name="connsiteX103" fmla="*/ 311329 w 854470"/>
                <a:gd name="connsiteY103" fmla="*/ 1276315 h 1935363"/>
                <a:gd name="connsiteX104" fmla="*/ 109167 w 854470"/>
                <a:gd name="connsiteY104" fmla="*/ 1276315 h 1935363"/>
                <a:gd name="connsiteX105" fmla="*/ 98385 w 854470"/>
                <a:gd name="connsiteY105" fmla="*/ 1276315 h 1935363"/>
                <a:gd name="connsiteX106" fmla="*/ 87604 w 854470"/>
                <a:gd name="connsiteY106" fmla="*/ 1274968 h 1935363"/>
                <a:gd name="connsiteX107" fmla="*/ 76822 w 854470"/>
                <a:gd name="connsiteY107" fmla="*/ 1272272 h 1935363"/>
                <a:gd name="connsiteX108" fmla="*/ 66040 w 854470"/>
                <a:gd name="connsiteY108" fmla="*/ 1268229 h 1935363"/>
                <a:gd name="connsiteX109" fmla="*/ 56605 w 854470"/>
                <a:gd name="connsiteY109" fmla="*/ 1262838 h 1935363"/>
                <a:gd name="connsiteX110" fmla="*/ 48519 w 854470"/>
                <a:gd name="connsiteY110" fmla="*/ 1257447 h 1935363"/>
                <a:gd name="connsiteX111" fmla="*/ 40432 w 854470"/>
                <a:gd name="connsiteY111" fmla="*/ 1252056 h 1935363"/>
                <a:gd name="connsiteX112" fmla="*/ 32346 w 854470"/>
                <a:gd name="connsiteY112" fmla="*/ 1245317 h 1935363"/>
                <a:gd name="connsiteX113" fmla="*/ 25607 w 854470"/>
                <a:gd name="connsiteY113" fmla="*/ 1237231 h 1935363"/>
                <a:gd name="connsiteX114" fmla="*/ 18869 w 854470"/>
                <a:gd name="connsiteY114" fmla="*/ 1229144 h 1935363"/>
                <a:gd name="connsiteX115" fmla="*/ 13478 w 854470"/>
                <a:gd name="connsiteY115" fmla="*/ 1219710 h 1935363"/>
                <a:gd name="connsiteX116" fmla="*/ 9434 w 854470"/>
                <a:gd name="connsiteY116" fmla="*/ 1210276 h 1935363"/>
                <a:gd name="connsiteX117" fmla="*/ 5391 w 854470"/>
                <a:gd name="connsiteY117" fmla="*/ 1200841 h 1935363"/>
                <a:gd name="connsiteX118" fmla="*/ 2696 w 854470"/>
                <a:gd name="connsiteY118" fmla="*/ 1190060 h 1935363"/>
                <a:gd name="connsiteX119" fmla="*/ 1348 w 854470"/>
                <a:gd name="connsiteY119" fmla="*/ 1179278 h 1935363"/>
                <a:gd name="connsiteX120" fmla="*/ 0 w 854470"/>
                <a:gd name="connsiteY120" fmla="*/ 1168496 h 1935363"/>
                <a:gd name="connsiteX121" fmla="*/ 0 w 854470"/>
                <a:gd name="connsiteY121" fmla="*/ 572792 h 1935363"/>
                <a:gd name="connsiteX122" fmla="*/ 1348 w 854470"/>
                <a:gd name="connsiteY122" fmla="*/ 555271 h 1935363"/>
                <a:gd name="connsiteX123" fmla="*/ 4043 w 854470"/>
                <a:gd name="connsiteY123" fmla="*/ 539098 h 1935363"/>
                <a:gd name="connsiteX124" fmla="*/ 8087 w 854470"/>
                <a:gd name="connsiteY124" fmla="*/ 522925 h 1935363"/>
                <a:gd name="connsiteX125" fmla="*/ 13478 w 854470"/>
                <a:gd name="connsiteY125" fmla="*/ 506752 h 1935363"/>
                <a:gd name="connsiteX126" fmla="*/ 21564 w 854470"/>
                <a:gd name="connsiteY126" fmla="*/ 491927 h 1935363"/>
                <a:gd name="connsiteX127" fmla="*/ 29651 w 854470"/>
                <a:gd name="connsiteY127" fmla="*/ 477102 h 1935363"/>
                <a:gd name="connsiteX128" fmla="*/ 39085 w 854470"/>
                <a:gd name="connsiteY128" fmla="*/ 463624 h 1935363"/>
                <a:gd name="connsiteX129" fmla="*/ 51214 w 854470"/>
                <a:gd name="connsiteY129" fmla="*/ 451495 h 1935363"/>
                <a:gd name="connsiteX130" fmla="*/ 63344 w 854470"/>
                <a:gd name="connsiteY130" fmla="*/ 440713 h 1935363"/>
                <a:gd name="connsiteX131" fmla="*/ 75474 w 854470"/>
                <a:gd name="connsiteY131" fmla="*/ 431278 h 1935363"/>
                <a:gd name="connsiteX132" fmla="*/ 90299 w 854470"/>
                <a:gd name="connsiteY132" fmla="*/ 421844 h 1935363"/>
                <a:gd name="connsiteX133" fmla="*/ 105124 w 854470"/>
                <a:gd name="connsiteY133" fmla="*/ 415105 h 1935363"/>
                <a:gd name="connsiteX134" fmla="*/ 121297 w 854470"/>
                <a:gd name="connsiteY134" fmla="*/ 409715 h 1935363"/>
                <a:gd name="connsiteX135" fmla="*/ 137470 w 854470"/>
                <a:gd name="connsiteY135" fmla="*/ 405671 h 1935363"/>
                <a:gd name="connsiteX136" fmla="*/ 154991 w 854470"/>
                <a:gd name="connsiteY136" fmla="*/ 402976 h 1935363"/>
                <a:gd name="connsiteX137" fmla="*/ 181205 w 854470"/>
                <a:gd name="connsiteY137" fmla="*/ 0 h 1935363"/>
                <a:gd name="connsiteX138" fmla="*/ 355805 w 854470"/>
                <a:gd name="connsiteY138" fmla="*/ 174600 h 1935363"/>
                <a:gd name="connsiteX139" fmla="*/ 181205 w 854470"/>
                <a:gd name="connsiteY139" fmla="*/ 349200 h 1935363"/>
                <a:gd name="connsiteX140" fmla="*/ 6605 w 854470"/>
                <a:gd name="connsiteY140" fmla="*/ 174600 h 1935363"/>
                <a:gd name="connsiteX141" fmla="*/ 181205 w 854470"/>
                <a:gd name="connsiteY141" fmla="*/ 0 h 193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854470" h="1935363">
                  <a:moveTo>
                    <a:pt x="172511" y="401628"/>
                  </a:moveTo>
                  <a:lnTo>
                    <a:pt x="192728" y="402976"/>
                  </a:lnTo>
                  <a:lnTo>
                    <a:pt x="212944" y="407019"/>
                  </a:lnTo>
                  <a:lnTo>
                    <a:pt x="231812" y="412410"/>
                  </a:lnTo>
                  <a:lnTo>
                    <a:pt x="249333" y="420496"/>
                  </a:lnTo>
                  <a:lnTo>
                    <a:pt x="265506" y="429931"/>
                  </a:lnTo>
                  <a:lnTo>
                    <a:pt x="281679" y="440713"/>
                  </a:lnTo>
                  <a:lnTo>
                    <a:pt x="295156" y="454190"/>
                  </a:lnTo>
                  <a:lnTo>
                    <a:pt x="308634" y="469015"/>
                  </a:lnTo>
                  <a:lnTo>
                    <a:pt x="309981" y="467668"/>
                  </a:lnTo>
                  <a:lnTo>
                    <a:pt x="533707" y="692741"/>
                  </a:lnTo>
                  <a:lnTo>
                    <a:pt x="796517" y="692741"/>
                  </a:lnTo>
                  <a:lnTo>
                    <a:pt x="808647" y="694089"/>
                  </a:lnTo>
                  <a:lnTo>
                    <a:pt x="819429" y="696784"/>
                  </a:lnTo>
                  <a:lnTo>
                    <a:pt x="828863" y="702175"/>
                  </a:lnTo>
                  <a:lnTo>
                    <a:pt x="836949" y="708914"/>
                  </a:lnTo>
                  <a:lnTo>
                    <a:pt x="843688" y="718348"/>
                  </a:lnTo>
                  <a:lnTo>
                    <a:pt x="849079" y="727783"/>
                  </a:lnTo>
                  <a:lnTo>
                    <a:pt x="853122" y="738565"/>
                  </a:lnTo>
                  <a:lnTo>
                    <a:pt x="854470" y="749347"/>
                  </a:lnTo>
                  <a:lnTo>
                    <a:pt x="853122" y="761476"/>
                  </a:lnTo>
                  <a:lnTo>
                    <a:pt x="849079" y="770910"/>
                  </a:lnTo>
                  <a:lnTo>
                    <a:pt x="843688" y="781692"/>
                  </a:lnTo>
                  <a:lnTo>
                    <a:pt x="836949" y="789779"/>
                  </a:lnTo>
                  <a:lnTo>
                    <a:pt x="828863" y="796518"/>
                  </a:lnTo>
                  <a:lnTo>
                    <a:pt x="819429" y="801909"/>
                  </a:lnTo>
                  <a:lnTo>
                    <a:pt x="808647" y="804604"/>
                  </a:lnTo>
                  <a:lnTo>
                    <a:pt x="796517" y="805952"/>
                  </a:lnTo>
                  <a:lnTo>
                    <a:pt x="489231" y="805952"/>
                  </a:lnTo>
                  <a:lnTo>
                    <a:pt x="489231" y="804604"/>
                  </a:lnTo>
                  <a:lnTo>
                    <a:pt x="487884" y="805952"/>
                  </a:lnTo>
                  <a:lnTo>
                    <a:pt x="343675" y="663091"/>
                  </a:lnTo>
                  <a:lnTo>
                    <a:pt x="343675" y="1020244"/>
                  </a:lnTo>
                  <a:lnTo>
                    <a:pt x="345023" y="1029678"/>
                  </a:lnTo>
                  <a:lnTo>
                    <a:pt x="347718" y="1037764"/>
                  </a:lnTo>
                  <a:lnTo>
                    <a:pt x="351761" y="1045851"/>
                  </a:lnTo>
                  <a:lnTo>
                    <a:pt x="357152" y="1051242"/>
                  </a:lnTo>
                  <a:lnTo>
                    <a:pt x="363891" y="1056633"/>
                  </a:lnTo>
                  <a:lnTo>
                    <a:pt x="370630" y="1060676"/>
                  </a:lnTo>
                  <a:lnTo>
                    <a:pt x="378716" y="1063371"/>
                  </a:lnTo>
                  <a:lnTo>
                    <a:pt x="388151" y="1064719"/>
                  </a:lnTo>
                  <a:lnTo>
                    <a:pt x="661743" y="1064719"/>
                  </a:lnTo>
                  <a:lnTo>
                    <a:pt x="753389" y="1064719"/>
                  </a:lnTo>
                  <a:lnTo>
                    <a:pt x="764171" y="1064719"/>
                  </a:lnTo>
                  <a:lnTo>
                    <a:pt x="773605" y="1066067"/>
                  </a:lnTo>
                  <a:lnTo>
                    <a:pt x="783040" y="1068762"/>
                  </a:lnTo>
                  <a:lnTo>
                    <a:pt x="792474" y="1072806"/>
                  </a:lnTo>
                  <a:lnTo>
                    <a:pt x="801908" y="1076849"/>
                  </a:lnTo>
                  <a:lnTo>
                    <a:pt x="809995" y="1080892"/>
                  </a:lnTo>
                  <a:lnTo>
                    <a:pt x="818081" y="1087631"/>
                  </a:lnTo>
                  <a:lnTo>
                    <a:pt x="824820" y="1094370"/>
                  </a:lnTo>
                  <a:lnTo>
                    <a:pt x="831559" y="1101108"/>
                  </a:lnTo>
                  <a:lnTo>
                    <a:pt x="836949" y="1109195"/>
                  </a:lnTo>
                  <a:lnTo>
                    <a:pt x="842340" y="1117281"/>
                  </a:lnTo>
                  <a:lnTo>
                    <a:pt x="846384" y="1125368"/>
                  </a:lnTo>
                  <a:lnTo>
                    <a:pt x="849079" y="1134802"/>
                  </a:lnTo>
                  <a:lnTo>
                    <a:pt x="851775" y="1144236"/>
                  </a:lnTo>
                  <a:lnTo>
                    <a:pt x="853122" y="1155018"/>
                  </a:lnTo>
                  <a:lnTo>
                    <a:pt x="854470" y="1164452"/>
                  </a:lnTo>
                  <a:lnTo>
                    <a:pt x="854470" y="1276315"/>
                  </a:lnTo>
                  <a:lnTo>
                    <a:pt x="854470" y="1839673"/>
                  </a:lnTo>
                  <a:lnTo>
                    <a:pt x="853122" y="1849107"/>
                  </a:lnTo>
                  <a:lnTo>
                    <a:pt x="851775" y="1858542"/>
                  </a:lnTo>
                  <a:lnTo>
                    <a:pt x="849079" y="1867976"/>
                  </a:lnTo>
                  <a:lnTo>
                    <a:pt x="846384" y="1876062"/>
                  </a:lnTo>
                  <a:lnTo>
                    <a:pt x="842340" y="1885497"/>
                  </a:lnTo>
                  <a:lnTo>
                    <a:pt x="836949" y="1892235"/>
                  </a:lnTo>
                  <a:lnTo>
                    <a:pt x="831559" y="1900322"/>
                  </a:lnTo>
                  <a:lnTo>
                    <a:pt x="826168" y="1907061"/>
                  </a:lnTo>
                  <a:lnTo>
                    <a:pt x="819429" y="1913799"/>
                  </a:lnTo>
                  <a:lnTo>
                    <a:pt x="811342" y="1919190"/>
                  </a:lnTo>
                  <a:lnTo>
                    <a:pt x="803256" y="1923233"/>
                  </a:lnTo>
                  <a:lnTo>
                    <a:pt x="795169" y="1927277"/>
                  </a:lnTo>
                  <a:lnTo>
                    <a:pt x="785735" y="1931320"/>
                  </a:lnTo>
                  <a:lnTo>
                    <a:pt x="777649" y="1932668"/>
                  </a:lnTo>
                  <a:lnTo>
                    <a:pt x="768215" y="1935363"/>
                  </a:lnTo>
                  <a:lnTo>
                    <a:pt x="757433" y="1935363"/>
                  </a:lnTo>
                  <a:lnTo>
                    <a:pt x="747998" y="1935363"/>
                  </a:lnTo>
                  <a:lnTo>
                    <a:pt x="738564" y="1932668"/>
                  </a:lnTo>
                  <a:lnTo>
                    <a:pt x="729130" y="1931320"/>
                  </a:lnTo>
                  <a:lnTo>
                    <a:pt x="719696" y="1927277"/>
                  </a:lnTo>
                  <a:lnTo>
                    <a:pt x="711609" y="1923233"/>
                  </a:lnTo>
                  <a:lnTo>
                    <a:pt x="703523" y="1919190"/>
                  </a:lnTo>
                  <a:lnTo>
                    <a:pt x="696784" y="1913799"/>
                  </a:lnTo>
                  <a:lnTo>
                    <a:pt x="690045" y="1907061"/>
                  </a:lnTo>
                  <a:lnTo>
                    <a:pt x="683307" y="1900322"/>
                  </a:lnTo>
                  <a:lnTo>
                    <a:pt x="677916" y="1892235"/>
                  </a:lnTo>
                  <a:lnTo>
                    <a:pt x="672525" y="1885497"/>
                  </a:lnTo>
                  <a:lnTo>
                    <a:pt x="668481" y="1876062"/>
                  </a:lnTo>
                  <a:lnTo>
                    <a:pt x="665786" y="1867976"/>
                  </a:lnTo>
                  <a:lnTo>
                    <a:pt x="663090" y="1858542"/>
                  </a:lnTo>
                  <a:lnTo>
                    <a:pt x="661743" y="1849107"/>
                  </a:lnTo>
                  <a:lnTo>
                    <a:pt x="661743" y="1839673"/>
                  </a:lnTo>
                  <a:lnTo>
                    <a:pt x="661743" y="1307313"/>
                  </a:lnTo>
                  <a:lnTo>
                    <a:pt x="660395" y="1301922"/>
                  </a:lnTo>
                  <a:lnTo>
                    <a:pt x="659047" y="1295184"/>
                  </a:lnTo>
                  <a:lnTo>
                    <a:pt x="656352" y="1289793"/>
                  </a:lnTo>
                  <a:lnTo>
                    <a:pt x="652308" y="1285749"/>
                  </a:lnTo>
                  <a:lnTo>
                    <a:pt x="648265" y="1281706"/>
                  </a:lnTo>
                  <a:lnTo>
                    <a:pt x="642874" y="1279011"/>
                  </a:lnTo>
                  <a:lnTo>
                    <a:pt x="636136" y="1277663"/>
                  </a:lnTo>
                  <a:lnTo>
                    <a:pt x="630745" y="1276315"/>
                  </a:lnTo>
                  <a:lnTo>
                    <a:pt x="343675" y="1276315"/>
                  </a:lnTo>
                  <a:lnTo>
                    <a:pt x="311329" y="1276315"/>
                  </a:lnTo>
                  <a:lnTo>
                    <a:pt x="109167" y="1276315"/>
                  </a:lnTo>
                  <a:lnTo>
                    <a:pt x="98385" y="1276315"/>
                  </a:lnTo>
                  <a:lnTo>
                    <a:pt x="87604" y="1274968"/>
                  </a:lnTo>
                  <a:lnTo>
                    <a:pt x="76822" y="1272272"/>
                  </a:lnTo>
                  <a:lnTo>
                    <a:pt x="66040" y="1268229"/>
                  </a:lnTo>
                  <a:lnTo>
                    <a:pt x="56605" y="1262838"/>
                  </a:lnTo>
                  <a:lnTo>
                    <a:pt x="48519" y="1257447"/>
                  </a:lnTo>
                  <a:lnTo>
                    <a:pt x="40432" y="1252056"/>
                  </a:lnTo>
                  <a:lnTo>
                    <a:pt x="32346" y="1245317"/>
                  </a:lnTo>
                  <a:lnTo>
                    <a:pt x="25607" y="1237231"/>
                  </a:lnTo>
                  <a:lnTo>
                    <a:pt x="18869" y="1229144"/>
                  </a:lnTo>
                  <a:lnTo>
                    <a:pt x="13478" y="1219710"/>
                  </a:lnTo>
                  <a:lnTo>
                    <a:pt x="9434" y="1210276"/>
                  </a:lnTo>
                  <a:lnTo>
                    <a:pt x="5391" y="1200841"/>
                  </a:lnTo>
                  <a:lnTo>
                    <a:pt x="2696" y="1190060"/>
                  </a:lnTo>
                  <a:lnTo>
                    <a:pt x="1348" y="1179278"/>
                  </a:lnTo>
                  <a:lnTo>
                    <a:pt x="0" y="1168496"/>
                  </a:lnTo>
                  <a:lnTo>
                    <a:pt x="0" y="572792"/>
                  </a:lnTo>
                  <a:lnTo>
                    <a:pt x="1348" y="555271"/>
                  </a:lnTo>
                  <a:lnTo>
                    <a:pt x="4043" y="539098"/>
                  </a:lnTo>
                  <a:lnTo>
                    <a:pt x="8087" y="522925"/>
                  </a:lnTo>
                  <a:lnTo>
                    <a:pt x="13478" y="506752"/>
                  </a:lnTo>
                  <a:lnTo>
                    <a:pt x="21564" y="491927"/>
                  </a:lnTo>
                  <a:lnTo>
                    <a:pt x="29651" y="477102"/>
                  </a:lnTo>
                  <a:lnTo>
                    <a:pt x="39085" y="463624"/>
                  </a:lnTo>
                  <a:lnTo>
                    <a:pt x="51214" y="451495"/>
                  </a:lnTo>
                  <a:lnTo>
                    <a:pt x="63344" y="440713"/>
                  </a:lnTo>
                  <a:lnTo>
                    <a:pt x="75474" y="431278"/>
                  </a:lnTo>
                  <a:lnTo>
                    <a:pt x="90299" y="421844"/>
                  </a:lnTo>
                  <a:lnTo>
                    <a:pt x="105124" y="415105"/>
                  </a:lnTo>
                  <a:lnTo>
                    <a:pt x="121297" y="409715"/>
                  </a:lnTo>
                  <a:lnTo>
                    <a:pt x="137470" y="405671"/>
                  </a:lnTo>
                  <a:lnTo>
                    <a:pt x="154991" y="402976"/>
                  </a:lnTo>
                  <a:close/>
                  <a:moveTo>
                    <a:pt x="181205" y="0"/>
                  </a:moveTo>
                  <a:cubicBezTo>
                    <a:pt x="277634" y="0"/>
                    <a:pt x="355805" y="78171"/>
                    <a:pt x="355805" y="174600"/>
                  </a:cubicBezTo>
                  <a:cubicBezTo>
                    <a:pt x="355805" y="271029"/>
                    <a:pt x="277634" y="349200"/>
                    <a:pt x="181205" y="349200"/>
                  </a:cubicBezTo>
                  <a:cubicBezTo>
                    <a:pt x="84776" y="349200"/>
                    <a:pt x="6605" y="271029"/>
                    <a:pt x="6605" y="174600"/>
                  </a:cubicBezTo>
                  <a:cubicBezTo>
                    <a:pt x="6605" y="78171"/>
                    <a:pt x="84776" y="0"/>
                    <a:pt x="181205" y="0"/>
                  </a:cubicBezTo>
                  <a:close/>
                </a:path>
              </a:pathLst>
            </a:custGeom>
            <a:solidFill>
              <a:schemeClr val="accent3"/>
            </a:solidFill>
            <a:ln>
              <a:noFill/>
            </a:ln>
          </p:spPr>
          <p:txBody>
            <a:bodyPr vert="horz" wrap="square" lIns="121920" tIns="60960" rIns="121920" bIns="60960" numCol="1" anchor="t" anchorCtr="0" compatLnSpc="1">
              <a:noAutofit/>
            </a:bodyPr>
            <a:lstStyle/>
            <a:p>
              <a:endParaRPr lang="zh-CN" altLang="en-US" sz="2400"/>
            </a:p>
          </p:txBody>
        </p:sp>
        <p:sp>
          <p:nvSpPr>
            <p:cNvPr id="122" name="任意多边形 121"/>
            <p:cNvSpPr/>
            <p:nvPr/>
          </p:nvSpPr>
          <p:spPr bwMode="auto">
            <a:xfrm>
              <a:off x="-4437323" y="3721479"/>
              <a:ext cx="854470" cy="1935363"/>
            </a:xfrm>
            <a:custGeom>
              <a:avLst/>
              <a:gdLst>
                <a:gd name="connsiteX0" fmla="*/ 172511 w 854470"/>
                <a:gd name="connsiteY0" fmla="*/ 401628 h 1935363"/>
                <a:gd name="connsiteX1" fmla="*/ 192728 w 854470"/>
                <a:gd name="connsiteY1" fmla="*/ 402976 h 1935363"/>
                <a:gd name="connsiteX2" fmla="*/ 212944 w 854470"/>
                <a:gd name="connsiteY2" fmla="*/ 407019 h 1935363"/>
                <a:gd name="connsiteX3" fmla="*/ 231812 w 854470"/>
                <a:gd name="connsiteY3" fmla="*/ 412410 h 1935363"/>
                <a:gd name="connsiteX4" fmla="*/ 249333 w 854470"/>
                <a:gd name="connsiteY4" fmla="*/ 420496 h 1935363"/>
                <a:gd name="connsiteX5" fmla="*/ 265506 w 854470"/>
                <a:gd name="connsiteY5" fmla="*/ 429931 h 1935363"/>
                <a:gd name="connsiteX6" fmla="*/ 281679 w 854470"/>
                <a:gd name="connsiteY6" fmla="*/ 440713 h 1935363"/>
                <a:gd name="connsiteX7" fmla="*/ 295156 w 854470"/>
                <a:gd name="connsiteY7" fmla="*/ 454190 h 1935363"/>
                <a:gd name="connsiteX8" fmla="*/ 308634 w 854470"/>
                <a:gd name="connsiteY8" fmla="*/ 469015 h 1935363"/>
                <a:gd name="connsiteX9" fmla="*/ 309981 w 854470"/>
                <a:gd name="connsiteY9" fmla="*/ 467668 h 1935363"/>
                <a:gd name="connsiteX10" fmla="*/ 533707 w 854470"/>
                <a:gd name="connsiteY10" fmla="*/ 692741 h 1935363"/>
                <a:gd name="connsiteX11" fmla="*/ 796517 w 854470"/>
                <a:gd name="connsiteY11" fmla="*/ 692741 h 1935363"/>
                <a:gd name="connsiteX12" fmla="*/ 808647 w 854470"/>
                <a:gd name="connsiteY12" fmla="*/ 694089 h 1935363"/>
                <a:gd name="connsiteX13" fmla="*/ 819429 w 854470"/>
                <a:gd name="connsiteY13" fmla="*/ 696784 h 1935363"/>
                <a:gd name="connsiteX14" fmla="*/ 828863 w 854470"/>
                <a:gd name="connsiteY14" fmla="*/ 702175 h 1935363"/>
                <a:gd name="connsiteX15" fmla="*/ 836949 w 854470"/>
                <a:gd name="connsiteY15" fmla="*/ 708914 h 1935363"/>
                <a:gd name="connsiteX16" fmla="*/ 843688 w 854470"/>
                <a:gd name="connsiteY16" fmla="*/ 718348 h 1935363"/>
                <a:gd name="connsiteX17" fmla="*/ 849079 w 854470"/>
                <a:gd name="connsiteY17" fmla="*/ 727783 h 1935363"/>
                <a:gd name="connsiteX18" fmla="*/ 853122 w 854470"/>
                <a:gd name="connsiteY18" fmla="*/ 738565 h 1935363"/>
                <a:gd name="connsiteX19" fmla="*/ 854470 w 854470"/>
                <a:gd name="connsiteY19" fmla="*/ 749347 h 1935363"/>
                <a:gd name="connsiteX20" fmla="*/ 853122 w 854470"/>
                <a:gd name="connsiteY20" fmla="*/ 761476 h 1935363"/>
                <a:gd name="connsiteX21" fmla="*/ 849079 w 854470"/>
                <a:gd name="connsiteY21" fmla="*/ 770910 h 1935363"/>
                <a:gd name="connsiteX22" fmla="*/ 843688 w 854470"/>
                <a:gd name="connsiteY22" fmla="*/ 781692 h 1935363"/>
                <a:gd name="connsiteX23" fmla="*/ 836949 w 854470"/>
                <a:gd name="connsiteY23" fmla="*/ 789779 h 1935363"/>
                <a:gd name="connsiteX24" fmla="*/ 828863 w 854470"/>
                <a:gd name="connsiteY24" fmla="*/ 796518 h 1935363"/>
                <a:gd name="connsiteX25" fmla="*/ 819429 w 854470"/>
                <a:gd name="connsiteY25" fmla="*/ 801909 h 1935363"/>
                <a:gd name="connsiteX26" fmla="*/ 808647 w 854470"/>
                <a:gd name="connsiteY26" fmla="*/ 804604 h 1935363"/>
                <a:gd name="connsiteX27" fmla="*/ 796517 w 854470"/>
                <a:gd name="connsiteY27" fmla="*/ 805952 h 1935363"/>
                <a:gd name="connsiteX28" fmla="*/ 489231 w 854470"/>
                <a:gd name="connsiteY28" fmla="*/ 805952 h 1935363"/>
                <a:gd name="connsiteX29" fmla="*/ 489231 w 854470"/>
                <a:gd name="connsiteY29" fmla="*/ 804604 h 1935363"/>
                <a:gd name="connsiteX30" fmla="*/ 487884 w 854470"/>
                <a:gd name="connsiteY30" fmla="*/ 805952 h 1935363"/>
                <a:gd name="connsiteX31" fmla="*/ 343675 w 854470"/>
                <a:gd name="connsiteY31" fmla="*/ 663091 h 1935363"/>
                <a:gd name="connsiteX32" fmla="*/ 343675 w 854470"/>
                <a:gd name="connsiteY32" fmla="*/ 1020244 h 1935363"/>
                <a:gd name="connsiteX33" fmla="*/ 345023 w 854470"/>
                <a:gd name="connsiteY33" fmla="*/ 1029678 h 1935363"/>
                <a:gd name="connsiteX34" fmla="*/ 347718 w 854470"/>
                <a:gd name="connsiteY34" fmla="*/ 1037764 h 1935363"/>
                <a:gd name="connsiteX35" fmla="*/ 351761 w 854470"/>
                <a:gd name="connsiteY35" fmla="*/ 1045851 h 1935363"/>
                <a:gd name="connsiteX36" fmla="*/ 357152 w 854470"/>
                <a:gd name="connsiteY36" fmla="*/ 1051242 h 1935363"/>
                <a:gd name="connsiteX37" fmla="*/ 363891 w 854470"/>
                <a:gd name="connsiteY37" fmla="*/ 1056633 h 1935363"/>
                <a:gd name="connsiteX38" fmla="*/ 370630 w 854470"/>
                <a:gd name="connsiteY38" fmla="*/ 1060676 h 1935363"/>
                <a:gd name="connsiteX39" fmla="*/ 378716 w 854470"/>
                <a:gd name="connsiteY39" fmla="*/ 1063371 h 1935363"/>
                <a:gd name="connsiteX40" fmla="*/ 388151 w 854470"/>
                <a:gd name="connsiteY40" fmla="*/ 1064719 h 1935363"/>
                <a:gd name="connsiteX41" fmla="*/ 661743 w 854470"/>
                <a:gd name="connsiteY41" fmla="*/ 1064719 h 1935363"/>
                <a:gd name="connsiteX42" fmla="*/ 753389 w 854470"/>
                <a:gd name="connsiteY42" fmla="*/ 1064719 h 1935363"/>
                <a:gd name="connsiteX43" fmla="*/ 764171 w 854470"/>
                <a:gd name="connsiteY43" fmla="*/ 1064719 h 1935363"/>
                <a:gd name="connsiteX44" fmla="*/ 773605 w 854470"/>
                <a:gd name="connsiteY44" fmla="*/ 1066067 h 1935363"/>
                <a:gd name="connsiteX45" fmla="*/ 783040 w 854470"/>
                <a:gd name="connsiteY45" fmla="*/ 1068762 h 1935363"/>
                <a:gd name="connsiteX46" fmla="*/ 792474 w 854470"/>
                <a:gd name="connsiteY46" fmla="*/ 1072806 h 1935363"/>
                <a:gd name="connsiteX47" fmla="*/ 801908 w 854470"/>
                <a:gd name="connsiteY47" fmla="*/ 1076849 h 1935363"/>
                <a:gd name="connsiteX48" fmla="*/ 809995 w 854470"/>
                <a:gd name="connsiteY48" fmla="*/ 1080892 h 1935363"/>
                <a:gd name="connsiteX49" fmla="*/ 818081 w 854470"/>
                <a:gd name="connsiteY49" fmla="*/ 1087631 h 1935363"/>
                <a:gd name="connsiteX50" fmla="*/ 824820 w 854470"/>
                <a:gd name="connsiteY50" fmla="*/ 1094370 h 1935363"/>
                <a:gd name="connsiteX51" fmla="*/ 831559 w 854470"/>
                <a:gd name="connsiteY51" fmla="*/ 1101108 h 1935363"/>
                <a:gd name="connsiteX52" fmla="*/ 836949 w 854470"/>
                <a:gd name="connsiteY52" fmla="*/ 1109195 h 1935363"/>
                <a:gd name="connsiteX53" fmla="*/ 842340 w 854470"/>
                <a:gd name="connsiteY53" fmla="*/ 1117281 h 1935363"/>
                <a:gd name="connsiteX54" fmla="*/ 846384 w 854470"/>
                <a:gd name="connsiteY54" fmla="*/ 1125368 h 1935363"/>
                <a:gd name="connsiteX55" fmla="*/ 849079 w 854470"/>
                <a:gd name="connsiteY55" fmla="*/ 1134802 h 1935363"/>
                <a:gd name="connsiteX56" fmla="*/ 851775 w 854470"/>
                <a:gd name="connsiteY56" fmla="*/ 1144236 h 1935363"/>
                <a:gd name="connsiteX57" fmla="*/ 853122 w 854470"/>
                <a:gd name="connsiteY57" fmla="*/ 1155018 h 1935363"/>
                <a:gd name="connsiteX58" fmla="*/ 854470 w 854470"/>
                <a:gd name="connsiteY58" fmla="*/ 1164452 h 1935363"/>
                <a:gd name="connsiteX59" fmla="*/ 854470 w 854470"/>
                <a:gd name="connsiteY59" fmla="*/ 1276315 h 1935363"/>
                <a:gd name="connsiteX60" fmla="*/ 854470 w 854470"/>
                <a:gd name="connsiteY60" fmla="*/ 1839673 h 1935363"/>
                <a:gd name="connsiteX61" fmla="*/ 853122 w 854470"/>
                <a:gd name="connsiteY61" fmla="*/ 1849107 h 1935363"/>
                <a:gd name="connsiteX62" fmla="*/ 851775 w 854470"/>
                <a:gd name="connsiteY62" fmla="*/ 1858542 h 1935363"/>
                <a:gd name="connsiteX63" fmla="*/ 849079 w 854470"/>
                <a:gd name="connsiteY63" fmla="*/ 1867976 h 1935363"/>
                <a:gd name="connsiteX64" fmla="*/ 846384 w 854470"/>
                <a:gd name="connsiteY64" fmla="*/ 1876062 h 1935363"/>
                <a:gd name="connsiteX65" fmla="*/ 842340 w 854470"/>
                <a:gd name="connsiteY65" fmla="*/ 1885497 h 1935363"/>
                <a:gd name="connsiteX66" fmla="*/ 836949 w 854470"/>
                <a:gd name="connsiteY66" fmla="*/ 1892235 h 1935363"/>
                <a:gd name="connsiteX67" fmla="*/ 831559 w 854470"/>
                <a:gd name="connsiteY67" fmla="*/ 1900322 h 1935363"/>
                <a:gd name="connsiteX68" fmla="*/ 826168 w 854470"/>
                <a:gd name="connsiteY68" fmla="*/ 1907061 h 1935363"/>
                <a:gd name="connsiteX69" fmla="*/ 819429 w 854470"/>
                <a:gd name="connsiteY69" fmla="*/ 1913799 h 1935363"/>
                <a:gd name="connsiteX70" fmla="*/ 811342 w 854470"/>
                <a:gd name="connsiteY70" fmla="*/ 1919190 h 1935363"/>
                <a:gd name="connsiteX71" fmla="*/ 803256 w 854470"/>
                <a:gd name="connsiteY71" fmla="*/ 1923233 h 1935363"/>
                <a:gd name="connsiteX72" fmla="*/ 795169 w 854470"/>
                <a:gd name="connsiteY72" fmla="*/ 1927277 h 1935363"/>
                <a:gd name="connsiteX73" fmla="*/ 785735 w 854470"/>
                <a:gd name="connsiteY73" fmla="*/ 1931320 h 1935363"/>
                <a:gd name="connsiteX74" fmla="*/ 777649 w 854470"/>
                <a:gd name="connsiteY74" fmla="*/ 1932668 h 1935363"/>
                <a:gd name="connsiteX75" fmla="*/ 768215 w 854470"/>
                <a:gd name="connsiteY75" fmla="*/ 1935363 h 1935363"/>
                <a:gd name="connsiteX76" fmla="*/ 757433 w 854470"/>
                <a:gd name="connsiteY76" fmla="*/ 1935363 h 1935363"/>
                <a:gd name="connsiteX77" fmla="*/ 747998 w 854470"/>
                <a:gd name="connsiteY77" fmla="*/ 1935363 h 1935363"/>
                <a:gd name="connsiteX78" fmla="*/ 738564 w 854470"/>
                <a:gd name="connsiteY78" fmla="*/ 1932668 h 1935363"/>
                <a:gd name="connsiteX79" fmla="*/ 729130 w 854470"/>
                <a:gd name="connsiteY79" fmla="*/ 1931320 h 1935363"/>
                <a:gd name="connsiteX80" fmla="*/ 719696 w 854470"/>
                <a:gd name="connsiteY80" fmla="*/ 1927277 h 1935363"/>
                <a:gd name="connsiteX81" fmla="*/ 711609 w 854470"/>
                <a:gd name="connsiteY81" fmla="*/ 1923233 h 1935363"/>
                <a:gd name="connsiteX82" fmla="*/ 703523 w 854470"/>
                <a:gd name="connsiteY82" fmla="*/ 1919190 h 1935363"/>
                <a:gd name="connsiteX83" fmla="*/ 696784 w 854470"/>
                <a:gd name="connsiteY83" fmla="*/ 1913799 h 1935363"/>
                <a:gd name="connsiteX84" fmla="*/ 690045 w 854470"/>
                <a:gd name="connsiteY84" fmla="*/ 1907061 h 1935363"/>
                <a:gd name="connsiteX85" fmla="*/ 683307 w 854470"/>
                <a:gd name="connsiteY85" fmla="*/ 1900322 h 1935363"/>
                <a:gd name="connsiteX86" fmla="*/ 677916 w 854470"/>
                <a:gd name="connsiteY86" fmla="*/ 1892235 h 1935363"/>
                <a:gd name="connsiteX87" fmla="*/ 672525 w 854470"/>
                <a:gd name="connsiteY87" fmla="*/ 1885497 h 1935363"/>
                <a:gd name="connsiteX88" fmla="*/ 668481 w 854470"/>
                <a:gd name="connsiteY88" fmla="*/ 1876062 h 1935363"/>
                <a:gd name="connsiteX89" fmla="*/ 665786 w 854470"/>
                <a:gd name="connsiteY89" fmla="*/ 1867976 h 1935363"/>
                <a:gd name="connsiteX90" fmla="*/ 663090 w 854470"/>
                <a:gd name="connsiteY90" fmla="*/ 1858542 h 1935363"/>
                <a:gd name="connsiteX91" fmla="*/ 661743 w 854470"/>
                <a:gd name="connsiteY91" fmla="*/ 1849107 h 1935363"/>
                <a:gd name="connsiteX92" fmla="*/ 661743 w 854470"/>
                <a:gd name="connsiteY92" fmla="*/ 1839673 h 1935363"/>
                <a:gd name="connsiteX93" fmla="*/ 661743 w 854470"/>
                <a:gd name="connsiteY93" fmla="*/ 1307313 h 1935363"/>
                <a:gd name="connsiteX94" fmla="*/ 660395 w 854470"/>
                <a:gd name="connsiteY94" fmla="*/ 1301922 h 1935363"/>
                <a:gd name="connsiteX95" fmla="*/ 659047 w 854470"/>
                <a:gd name="connsiteY95" fmla="*/ 1295184 h 1935363"/>
                <a:gd name="connsiteX96" fmla="*/ 656352 w 854470"/>
                <a:gd name="connsiteY96" fmla="*/ 1289793 h 1935363"/>
                <a:gd name="connsiteX97" fmla="*/ 652308 w 854470"/>
                <a:gd name="connsiteY97" fmla="*/ 1285749 h 1935363"/>
                <a:gd name="connsiteX98" fmla="*/ 648265 w 854470"/>
                <a:gd name="connsiteY98" fmla="*/ 1281706 h 1935363"/>
                <a:gd name="connsiteX99" fmla="*/ 642874 w 854470"/>
                <a:gd name="connsiteY99" fmla="*/ 1279011 h 1935363"/>
                <a:gd name="connsiteX100" fmla="*/ 636136 w 854470"/>
                <a:gd name="connsiteY100" fmla="*/ 1277663 h 1935363"/>
                <a:gd name="connsiteX101" fmla="*/ 630745 w 854470"/>
                <a:gd name="connsiteY101" fmla="*/ 1276315 h 1935363"/>
                <a:gd name="connsiteX102" fmla="*/ 343675 w 854470"/>
                <a:gd name="connsiteY102" fmla="*/ 1276315 h 1935363"/>
                <a:gd name="connsiteX103" fmla="*/ 311329 w 854470"/>
                <a:gd name="connsiteY103" fmla="*/ 1276315 h 1935363"/>
                <a:gd name="connsiteX104" fmla="*/ 109167 w 854470"/>
                <a:gd name="connsiteY104" fmla="*/ 1276315 h 1935363"/>
                <a:gd name="connsiteX105" fmla="*/ 98385 w 854470"/>
                <a:gd name="connsiteY105" fmla="*/ 1276315 h 1935363"/>
                <a:gd name="connsiteX106" fmla="*/ 87604 w 854470"/>
                <a:gd name="connsiteY106" fmla="*/ 1274968 h 1935363"/>
                <a:gd name="connsiteX107" fmla="*/ 76822 w 854470"/>
                <a:gd name="connsiteY107" fmla="*/ 1272272 h 1935363"/>
                <a:gd name="connsiteX108" fmla="*/ 66040 w 854470"/>
                <a:gd name="connsiteY108" fmla="*/ 1268229 h 1935363"/>
                <a:gd name="connsiteX109" fmla="*/ 56605 w 854470"/>
                <a:gd name="connsiteY109" fmla="*/ 1262838 h 1935363"/>
                <a:gd name="connsiteX110" fmla="*/ 48519 w 854470"/>
                <a:gd name="connsiteY110" fmla="*/ 1257447 h 1935363"/>
                <a:gd name="connsiteX111" fmla="*/ 40432 w 854470"/>
                <a:gd name="connsiteY111" fmla="*/ 1252056 h 1935363"/>
                <a:gd name="connsiteX112" fmla="*/ 32346 w 854470"/>
                <a:gd name="connsiteY112" fmla="*/ 1245317 h 1935363"/>
                <a:gd name="connsiteX113" fmla="*/ 25607 w 854470"/>
                <a:gd name="connsiteY113" fmla="*/ 1237231 h 1935363"/>
                <a:gd name="connsiteX114" fmla="*/ 18869 w 854470"/>
                <a:gd name="connsiteY114" fmla="*/ 1229144 h 1935363"/>
                <a:gd name="connsiteX115" fmla="*/ 13478 w 854470"/>
                <a:gd name="connsiteY115" fmla="*/ 1219710 h 1935363"/>
                <a:gd name="connsiteX116" fmla="*/ 9434 w 854470"/>
                <a:gd name="connsiteY116" fmla="*/ 1210276 h 1935363"/>
                <a:gd name="connsiteX117" fmla="*/ 5391 w 854470"/>
                <a:gd name="connsiteY117" fmla="*/ 1200841 h 1935363"/>
                <a:gd name="connsiteX118" fmla="*/ 2696 w 854470"/>
                <a:gd name="connsiteY118" fmla="*/ 1190060 h 1935363"/>
                <a:gd name="connsiteX119" fmla="*/ 1348 w 854470"/>
                <a:gd name="connsiteY119" fmla="*/ 1179278 h 1935363"/>
                <a:gd name="connsiteX120" fmla="*/ 0 w 854470"/>
                <a:gd name="connsiteY120" fmla="*/ 1168496 h 1935363"/>
                <a:gd name="connsiteX121" fmla="*/ 0 w 854470"/>
                <a:gd name="connsiteY121" fmla="*/ 572792 h 1935363"/>
                <a:gd name="connsiteX122" fmla="*/ 1348 w 854470"/>
                <a:gd name="connsiteY122" fmla="*/ 555271 h 1935363"/>
                <a:gd name="connsiteX123" fmla="*/ 4043 w 854470"/>
                <a:gd name="connsiteY123" fmla="*/ 539098 h 1935363"/>
                <a:gd name="connsiteX124" fmla="*/ 8087 w 854470"/>
                <a:gd name="connsiteY124" fmla="*/ 522925 h 1935363"/>
                <a:gd name="connsiteX125" fmla="*/ 13478 w 854470"/>
                <a:gd name="connsiteY125" fmla="*/ 506752 h 1935363"/>
                <a:gd name="connsiteX126" fmla="*/ 21564 w 854470"/>
                <a:gd name="connsiteY126" fmla="*/ 491927 h 1935363"/>
                <a:gd name="connsiteX127" fmla="*/ 29651 w 854470"/>
                <a:gd name="connsiteY127" fmla="*/ 477102 h 1935363"/>
                <a:gd name="connsiteX128" fmla="*/ 39085 w 854470"/>
                <a:gd name="connsiteY128" fmla="*/ 463624 h 1935363"/>
                <a:gd name="connsiteX129" fmla="*/ 51214 w 854470"/>
                <a:gd name="connsiteY129" fmla="*/ 451495 h 1935363"/>
                <a:gd name="connsiteX130" fmla="*/ 63344 w 854470"/>
                <a:gd name="connsiteY130" fmla="*/ 440713 h 1935363"/>
                <a:gd name="connsiteX131" fmla="*/ 75474 w 854470"/>
                <a:gd name="connsiteY131" fmla="*/ 431278 h 1935363"/>
                <a:gd name="connsiteX132" fmla="*/ 90299 w 854470"/>
                <a:gd name="connsiteY132" fmla="*/ 421844 h 1935363"/>
                <a:gd name="connsiteX133" fmla="*/ 105124 w 854470"/>
                <a:gd name="connsiteY133" fmla="*/ 415105 h 1935363"/>
                <a:gd name="connsiteX134" fmla="*/ 121297 w 854470"/>
                <a:gd name="connsiteY134" fmla="*/ 409715 h 1935363"/>
                <a:gd name="connsiteX135" fmla="*/ 137470 w 854470"/>
                <a:gd name="connsiteY135" fmla="*/ 405671 h 1935363"/>
                <a:gd name="connsiteX136" fmla="*/ 154991 w 854470"/>
                <a:gd name="connsiteY136" fmla="*/ 402976 h 1935363"/>
                <a:gd name="connsiteX137" fmla="*/ 181205 w 854470"/>
                <a:gd name="connsiteY137" fmla="*/ 0 h 1935363"/>
                <a:gd name="connsiteX138" fmla="*/ 355805 w 854470"/>
                <a:gd name="connsiteY138" fmla="*/ 174600 h 1935363"/>
                <a:gd name="connsiteX139" fmla="*/ 181205 w 854470"/>
                <a:gd name="connsiteY139" fmla="*/ 349200 h 1935363"/>
                <a:gd name="connsiteX140" fmla="*/ 6605 w 854470"/>
                <a:gd name="connsiteY140" fmla="*/ 174600 h 1935363"/>
                <a:gd name="connsiteX141" fmla="*/ 181205 w 854470"/>
                <a:gd name="connsiteY141" fmla="*/ 0 h 193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854470" h="1935363">
                  <a:moveTo>
                    <a:pt x="172511" y="401628"/>
                  </a:moveTo>
                  <a:lnTo>
                    <a:pt x="192728" y="402976"/>
                  </a:lnTo>
                  <a:lnTo>
                    <a:pt x="212944" y="407019"/>
                  </a:lnTo>
                  <a:lnTo>
                    <a:pt x="231812" y="412410"/>
                  </a:lnTo>
                  <a:lnTo>
                    <a:pt x="249333" y="420496"/>
                  </a:lnTo>
                  <a:lnTo>
                    <a:pt x="265506" y="429931"/>
                  </a:lnTo>
                  <a:lnTo>
                    <a:pt x="281679" y="440713"/>
                  </a:lnTo>
                  <a:lnTo>
                    <a:pt x="295156" y="454190"/>
                  </a:lnTo>
                  <a:lnTo>
                    <a:pt x="308634" y="469015"/>
                  </a:lnTo>
                  <a:lnTo>
                    <a:pt x="309981" y="467668"/>
                  </a:lnTo>
                  <a:lnTo>
                    <a:pt x="533707" y="692741"/>
                  </a:lnTo>
                  <a:lnTo>
                    <a:pt x="796517" y="692741"/>
                  </a:lnTo>
                  <a:lnTo>
                    <a:pt x="808647" y="694089"/>
                  </a:lnTo>
                  <a:lnTo>
                    <a:pt x="819429" y="696784"/>
                  </a:lnTo>
                  <a:lnTo>
                    <a:pt x="828863" y="702175"/>
                  </a:lnTo>
                  <a:lnTo>
                    <a:pt x="836949" y="708914"/>
                  </a:lnTo>
                  <a:lnTo>
                    <a:pt x="843688" y="718348"/>
                  </a:lnTo>
                  <a:lnTo>
                    <a:pt x="849079" y="727783"/>
                  </a:lnTo>
                  <a:lnTo>
                    <a:pt x="853122" y="738565"/>
                  </a:lnTo>
                  <a:lnTo>
                    <a:pt x="854470" y="749347"/>
                  </a:lnTo>
                  <a:lnTo>
                    <a:pt x="853122" y="761476"/>
                  </a:lnTo>
                  <a:lnTo>
                    <a:pt x="849079" y="770910"/>
                  </a:lnTo>
                  <a:lnTo>
                    <a:pt x="843688" y="781692"/>
                  </a:lnTo>
                  <a:lnTo>
                    <a:pt x="836949" y="789779"/>
                  </a:lnTo>
                  <a:lnTo>
                    <a:pt x="828863" y="796518"/>
                  </a:lnTo>
                  <a:lnTo>
                    <a:pt x="819429" y="801909"/>
                  </a:lnTo>
                  <a:lnTo>
                    <a:pt x="808647" y="804604"/>
                  </a:lnTo>
                  <a:lnTo>
                    <a:pt x="796517" y="805952"/>
                  </a:lnTo>
                  <a:lnTo>
                    <a:pt x="489231" y="805952"/>
                  </a:lnTo>
                  <a:lnTo>
                    <a:pt x="489231" y="804604"/>
                  </a:lnTo>
                  <a:lnTo>
                    <a:pt x="487884" y="805952"/>
                  </a:lnTo>
                  <a:lnTo>
                    <a:pt x="343675" y="663091"/>
                  </a:lnTo>
                  <a:lnTo>
                    <a:pt x="343675" y="1020244"/>
                  </a:lnTo>
                  <a:lnTo>
                    <a:pt x="345023" y="1029678"/>
                  </a:lnTo>
                  <a:lnTo>
                    <a:pt x="347718" y="1037764"/>
                  </a:lnTo>
                  <a:lnTo>
                    <a:pt x="351761" y="1045851"/>
                  </a:lnTo>
                  <a:lnTo>
                    <a:pt x="357152" y="1051242"/>
                  </a:lnTo>
                  <a:lnTo>
                    <a:pt x="363891" y="1056633"/>
                  </a:lnTo>
                  <a:lnTo>
                    <a:pt x="370630" y="1060676"/>
                  </a:lnTo>
                  <a:lnTo>
                    <a:pt x="378716" y="1063371"/>
                  </a:lnTo>
                  <a:lnTo>
                    <a:pt x="388151" y="1064719"/>
                  </a:lnTo>
                  <a:lnTo>
                    <a:pt x="661743" y="1064719"/>
                  </a:lnTo>
                  <a:lnTo>
                    <a:pt x="753389" y="1064719"/>
                  </a:lnTo>
                  <a:lnTo>
                    <a:pt x="764171" y="1064719"/>
                  </a:lnTo>
                  <a:lnTo>
                    <a:pt x="773605" y="1066067"/>
                  </a:lnTo>
                  <a:lnTo>
                    <a:pt x="783040" y="1068762"/>
                  </a:lnTo>
                  <a:lnTo>
                    <a:pt x="792474" y="1072806"/>
                  </a:lnTo>
                  <a:lnTo>
                    <a:pt x="801908" y="1076849"/>
                  </a:lnTo>
                  <a:lnTo>
                    <a:pt x="809995" y="1080892"/>
                  </a:lnTo>
                  <a:lnTo>
                    <a:pt x="818081" y="1087631"/>
                  </a:lnTo>
                  <a:lnTo>
                    <a:pt x="824820" y="1094370"/>
                  </a:lnTo>
                  <a:lnTo>
                    <a:pt x="831559" y="1101108"/>
                  </a:lnTo>
                  <a:lnTo>
                    <a:pt x="836949" y="1109195"/>
                  </a:lnTo>
                  <a:lnTo>
                    <a:pt x="842340" y="1117281"/>
                  </a:lnTo>
                  <a:lnTo>
                    <a:pt x="846384" y="1125368"/>
                  </a:lnTo>
                  <a:lnTo>
                    <a:pt x="849079" y="1134802"/>
                  </a:lnTo>
                  <a:lnTo>
                    <a:pt x="851775" y="1144236"/>
                  </a:lnTo>
                  <a:lnTo>
                    <a:pt x="853122" y="1155018"/>
                  </a:lnTo>
                  <a:lnTo>
                    <a:pt x="854470" y="1164452"/>
                  </a:lnTo>
                  <a:lnTo>
                    <a:pt x="854470" y="1276315"/>
                  </a:lnTo>
                  <a:lnTo>
                    <a:pt x="854470" y="1839673"/>
                  </a:lnTo>
                  <a:lnTo>
                    <a:pt x="853122" y="1849107"/>
                  </a:lnTo>
                  <a:lnTo>
                    <a:pt x="851775" y="1858542"/>
                  </a:lnTo>
                  <a:lnTo>
                    <a:pt x="849079" y="1867976"/>
                  </a:lnTo>
                  <a:lnTo>
                    <a:pt x="846384" y="1876062"/>
                  </a:lnTo>
                  <a:lnTo>
                    <a:pt x="842340" y="1885497"/>
                  </a:lnTo>
                  <a:lnTo>
                    <a:pt x="836949" y="1892235"/>
                  </a:lnTo>
                  <a:lnTo>
                    <a:pt x="831559" y="1900322"/>
                  </a:lnTo>
                  <a:lnTo>
                    <a:pt x="826168" y="1907061"/>
                  </a:lnTo>
                  <a:lnTo>
                    <a:pt x="819429" y="1913799"/>
                  </a:lnTo>
                  <a:lnTo>
                    <a:pt x="811342" y="1919190"/>
                  </a:lnTo>
                  <a:lnTo>
                    <a:pt x="803256" y="1923233"/>
                  </a:lnTo>
                  <a:lnTo>
                    <a:pt x="795169" y="1927277"/>
                  </a:lnTo>
                  <a:lnTo>
                    <a:pt x="785735" y="1931320"/>
                  </a:lnTo>
                  <a:lnTo>
                    <a:pt x="777649" y="1932668"/>
                  </a:lnTo>
                  <a:lnTo>
                    <a:pt x="768215" y="1935363"/>
                  </a:lnTo>
                  <a:lnTo>
                    <a:pt x="757433" y="1935363"/>
                  </a:lnTo>
                  <a:lnTo>
                    <a:pt x="747998" y="1935363"/>
                  </a:lnTo>
                  <a:lnTo>
                    <a:pt x="738564" y="1932668"/>
                  </a:lnTo>
                  <a:lnTo>
                    <a:pt x="729130" y="1931320"/>
                  </a:lnTo>
                  <a:lnTo>
                    <a:pt x="719696" y="1927277"/>
                  </a:lnTo>
                  <a:lnTo>
                    <a:pt x="711609" y="1923233"/>
                  </a:lnTo>
                  <a:lnTo>
                    <a:pt x="703523" y="1919190"/>
                  </a:lnTo>
                  <a:lnTo>
                    <a:pt x="696784" y="1913799"/>
                  </a:lnTo>
                  <a:lnTo>
                    <a:pt x="690045" y="1907061"/>
                  </a:lnTo>
                  <a:lnTo>
                    <a:pt x="683307" y="1900322"/>
                  </a:lnTo>
                  <a:lnTo>
                    <a:pt x="677916" y="1892235"/>
                  </a:lnTo>
                  <a:lnTo>
                    <a:pt x="672525" y="1885497"/>
                  </a:lnTo>
                  <a:lnTo>
                    <a:pt x="668481" y="1876062"/>
                  </a:lnTo>
                  <a:lnTo>
                    <a:pt x="665786" y="1867976"/>
                  </a:lnTo>
                  <a:lnTo>
                    <a:pt x="663090" y="1858542"/>
                  </a:lnTo>
                  <a:lnTo>
                    <a:pt x="661743" y="1849107"/>
                  </a:lnTo>
                  <a:lnTo>
                    <a:pt x="661743" y="1839673"/>
                  </a:lnTo>
                  <a:lnTo>
                    <a:pt x="661743" y="1307313"/>
                  </a:lnTo>
                  <a:lnTo>
                    <a:pt x="660395" y="1301922"/>
                  </a:lnTo>
                  <a:lnTo>
                    <a:pt x="659047" y="1295184"/>
                  </a:lnTo>
                  <a:lnTo>
                    <a:pt x="656352" y="1289793"/>
                  </a:lnTo>
                  <a:lnTo>
                    <a:pt x="652308" y="1285749"/>
                  </a:lnTo>
                  <a:lnTo>
                    <a:pt x="648265" y="1281706"/>
                  </a:lnTo>
                  <a:lnTo>
                    <a:pt x="642874" y="1279011"/>
                  </a:lnTo>
                  <a:lnTo>
                    <a:pt x="636136" y="1277663"/>
                  </a:lnTo>
                  <a:lnTo>
                    <a:pt x="630745" y="1276315"/>
                  </a:lnTo>
                  <a:lnTo>
                    <a:pt x="343675" y="1276315"/>
                  </a:lnTo>
                  <a:lnTo>
                    <a:pt x="311329" y="1276315"/>
                  </a:lnTo>
                  <a:lnTo>
                    <a:pt x="109167" y="1276315"/>
                  </a:lnTo>
                  <a:lnTo>
                    <a:pt x="98385" y="1276315"/>
                  </a:lnTo>
                  <a:lnTo>
                    <a:pt x="87604" y="1274968"/>
                  </a:lnTo>
                  <a:lnTo>
                    <a:pt x="76822" y="1272272"/>
                  </a:lnTo>
                  <a:lnTo>
                    <a:pt x="66040" y="1268229"/>
                  </a:lnTo>
                  <a:lnTo>
                    <a:pt x="56605" y="1262838"/>
                  </a:lnTo>
                  <a:lnTo>
                    <a:pt x="48519" y="1257447"/>
                  </a:lnTo>
                  <a:lnTo>
                    <a:pt x="40432" y="1252056"/>
                  </a:lnTo>
                  <a:lnTo>
                    <a:pt x="32346" y="1245317"/>
                  </a:lnTo>
                  <a:lnTo>
                    <a:pt x="25607" y="1237231"/>
                  </a:lnTo>
                  <a:lnTo>
                    <a:pt x="18869" y="1229144"/>
                  </a:lnTo>
                  <a:lnTo>
                    <a:pt x="13478" y="1219710"/>
                  </a:lnTo>
                  <a:lnTo>
                    <a:pt x="9434" y="1210276"/>
                  </a:lnTo>
                  <a:lnTo>
                    <a:pt x="5391" y="1200841"/>
                  </a:lnTo>
                  <a:lnTo>
                    <a:pt x="2696" y="1190060"/>
                  </a:lnTo>
                  <a:lnTo>
                    <a:pt x="1348" y="1179278"/>
                  </a:lnTo>
                  <a:lnTo>
                    <a:pt x="0" y="1168496"/>
                  </a:lnTo>
                  <a:lnTo>
                    <a:pt x="0" y="572792"/>
                  </a:lnTo>
                  <a:lnTo>
                    <a:pt x="1348" y="555271"/>
                  </a:lnTo>
                  <a:lnTo>
                    <a:pt x="4043" y="539098"/>
                  </a:lnTo>
                  <a:lnTo>
                    <a:pt x="8087" y="522925"/>
                  </a:lnTo>
                  <a:lnTo>
                    <a:pt x="13478" y="506752"/>
                  </a:lnTo>
                  <a:lnTo>
                    <a:pt x="21564" y="491927"/>
                  </a:lnTo>
                  <a:lnTo>
                    <a:pt x="29651" y="477102"/>
                  </a:lnTo>
                  <a:lnTo>
                    <a:pt x="39085" y="463624"/>
                  </a:lnTo>
                  <a:lnTo>
                    <a:pt x="51214" y="451495"/>
                  </a:lnTo>
                  <a:lnTo>
                    <a:pt x="63344" y="440713"/>
                  </a:lnTo>
                  <a:lnTo>
                    <a:pt x="75474" y="431278"/>
                  </a:lnTo>
                  <a:lnTo>
                    <a:pt x="90299" y="421844"/>
                  </a:lnTo>
                  <a:lnTo>
                    <a:pt x="105124" y="415105"/>
                  </a:lnTo>
                  <a:lnTo>
                    <a:pt x="121297" y="409715"/>
                  </a:lnTo>
                  <a:lnTo>
                    <a:pt x="137470" y="405671"/>
                  </a:lnTo>
                  <a:lnTo>
                    <a:pt x="154991" y="402976"/>
                  </a:lnTo>
                  <a:close/>
                  <a:moveTo>
                    <a:pt x="181205" y="0"/>
                  </a:moveTo>
                  <a:cubicBezTo>
                    <a:pt x="277634" y="0"/>
                    <a:pt x="355805" y="78171"/>
                    <a:pt x="355805" y="174600"/>
                  </a:cubicBezTo>
                  <a:cubicBezTo>
                    <a:pt x="355805" y="271029"/>
                    <a:pt x="277634" y="349200"/>
                    <a:pt x="181205" y="349200"/>
                  </a:cubicBezTo>
                  <a:cubicBezTo>
                    <a:pt x="84776" y="349200"/>
                    <a:pt x="6605" y="271029"/>
                    <a:pt x="6605" y="174600"/>
                  </a:cubicBezTo>
                  <a:cubicBezTo>
                    <a:pt x="6605" y="78171"/>
                    <a:pt x="84776" y="0"/>
                    <a:pt x="181205" y="0"/>
                  </a:cubicBezTo>
                  <a:close/>
                </a:path>
              </a:pathLst>
            </a:custGeom>
            <a:solidFill>
              <a:schemeClr val="accent3"/>
            </a:solidFill>
            <a:ln>
              <a:noFill/>
            </a:ln>
          </p:spPr>
          <p:txBody>
            <a:bodyPr vert="horz" wrap="square" lIns="121920" tIns="60960" rIns="121920" bIns="60960" numCol="1" anchor="t" anchorCtr="0" compatLnSpc="1">
              <a:noAutofit/>
            </a:bodyPr>
            <a:lstStyle/>
            <a:p>
              <a:endParaRPr lang="zh-CN" altLang="en-US" sz="2400"/>
            </a:p>
          </p:txBody>
        </p:sp>
        <p:sp>
          <p:nvSpPr>
            <p:cNvPr id="123" name="任意多边形 122"/>
            <p:cNvSpPr/>
            <p:nvPr/>
          </p:nvSpPr>
          <p:spPr>
            <a:xfrm>
              <a:off x="-4675874" y="4237666"/>
              <a:ext cx="3358989" cy="1500269"/>
            </a:xfrm>
            <a:custGeom>
              <a:avLst/>
              <a:gdLst>
                <a:gd name="connsiteX0" fmla="*/ 899612 w 3358989"/>
                <a:gd name="connsiteY0" fmla="*/ 356058 h 1500269"/>
                <a:gd name="connsiteX1" fmla="*/ 2459376 w 3358989"/>
                <a:gd name="connsiteY1" fmla="*/ 356058 h 1500269"/>
                <a:gd name="connsiteX2" fmla="*/ 2521568 w 3358989"/>
                <a:gd name="connsiteY2" fmla="*/ 418250 h 1500269"/>
                <a:gd name="connsiteX3" fmla="*/ 2459376 w 3358989"/>
                <a:gd name="connsiteY3" fmla="*/ 480442 h 1500269"/>
                <a:gd name="connsiteX4" fmla="*/ 2043087 w 3358989"/>
                <a:gd name="connsiteY4" fmla="*/ 480442 h 1500269"/>
                <a:gd name="connsiteX5" fmla="*/ 2043087 w 3358989"/>
                <a:gd name="connsiteY5" fmla="*/ 1375885 h 1500269"/>
                <a:gd name="connsiteX6" fmla="*/ 2210139 w 3358989"/>
                <a:gd name="connsiteY6" fmla="*/ 1375885 h 1500269"/>
                <a:gd name="connsiteX7" fmla="*/ 2272331 w 3358989"/>
                <a:gd name="connsiteY7" fmla="*/ 1438077 h 1500269"/>
                <a:gd name="connsiteX8" fmla="*/ 2210139 w 3358989"/>
                <a:gd name="connsiteY8" fmla="*/ 1500269 h 1500269"/>
                <a:gd name="connsiteX9" fmla="*/ 1148849 w 3358989"/>
                <a:gd name="connsiteY9" fmla="*/ 1500269 h 1500269"/>
                <a:gd name="connsiteX10" fmla="*/ 1086657 w 3358989"/>
                <a:gd name="connsiteY10" fmla="*/ 1438077 h 1500269"/>
                <a:gd name="connsiteX11" fmla="*/ 1148849 w 3358989"/>
                <a:gd name="connsiteY11" fmla="*/ 1375885 h 1500269"/>
                <a:gd name="connsiteX12" fmla="*/ 1315901 w 3358989"/>
                <a:gd name="connsiteY12" fmla="*/ 1375885 h 1500269"/>
                <a:gd name="connsiteX13" fmla="*/ 1315901 w 3358989"/>
                <a:gd name="connsiteY13" fmla="*/ 480442 h 1500269"/>
                <a:gd name="connsiteX14" fmla="*/ 899612 w 3358989"/>
                <a:gd name="connsiteY14" fmla="*/ 480442 h 1500269"/>
                <a:gd name="connsiteX15" fmla="*/ 837420 w 3358989"/>
                <a:gd name="connsiteY15" fmla="*/ 418250 h 1500269"/>
                <a:gd name="connsiteX16" fmla="*/ 899612 w 3358989"/>
                <a:gd name="connsiteY16" fmla="*/ 356058 h 1500269"/>
                <a:gd name="connsiteX17" fmla="*/ 3259408 w 3358989"/>
                <a:gd name="connsiteY17" fmla="*/ 0 h 1500269"/>
                <a:gd name="connsiteX18" fmla="*/ 3358989 w 3358989"/>
                <a:gd name="connsiteY18" fmla="*/ 99581 h 1500269"/>
                <a:gd name="connsiteX19" fmla="*/ 3358989 w 3358989"/>
                <a:gd name="connsiteY19" fmla="*/ 876254 h 1500269"/>
                <a:gd name="connsiteX20" fmla="*/ 3259408 w 3358989"/>
                <a:gd name="connsiteY20" fmla="*/ 975835 h 1500269"/>
                <a:gd name="connsiteX21" fmla="*/ 3259408 w 3358989"/>
                <a:gd name="connsiteY21" fmla="*/ 975835 h 1500269"/>
                <a:gd name="connsiteX22" fmla="*/ 3259407 w 3358989"/>
                <a:gd name="connsiteY22" fmla="*/ 975835 h 1500269"/>
                <a:gd name="connsiteX23" fmla="*/ 2986533 w 3358989"/>
                <a:gd name="connsiteY23" fmla="*/ 975835 h 1500269"/>
                <a:gd name="connsiteX24" fmla="*/ 2986533 w 3358989"/>
                <a:gd name="connsiteY24" fmla="*/ 1375885 h 1500269"/>
                <a:gd name="connsiteX25" fmla="*/ 3158120 w 3358989"/>
                <a:gd name="connsiteY25" fmla="*/ 1375885 h 1500269"/>
                <a:gd name="connsiteX26" fmla="*/ 3220312 w 3358989"/>
                <a:gd name="connsiteY26" fmla="*/ 1438077 h 1500269"/>
                <a:gd name="connsiteX27" fmla="*/ 3158120 w 3358989"/>
                <a:gd name="connsiteY27" fmla="*/ 1500269 h 1500269"/>
                <a:gd name="connsiteX28" fmla="*/ 2690562 w 3358989"/>
                <a:gd name="connsiteY28" fmla="*/ 1500269 h 1500269"/>
                <a:gd name="connsiteX29" fmla="*/ 2628370 w 3358989"/>
                <a:gd name="connsiteY29" fmla="*/ 1438077 h 1500269"/>
                <a:gd name="connsiteX30" fmla="*/ 2690562 w 3358989"/>
                <a:gd name="connsiteY30" fmla="*/ 1375885 h 1500269"/>
                <a:gd name="connsiteX31" fmla="*/ 2862149 w 3358989"/>
                <a:gd name="connsiteY31" fmla="*/ 1375885 h 1500269"/>
                <a:gd name="connsiteX32" fmla="*/ 2862149 w 3358989"/>
                <a:gd name="connsiteY32" fmla="*/ 975835 h 1500269"/>
                <a:gd name="connsiteX33" fmla="*/ 2589275 w 3358989"/>
                <a:gd name="connsiteY33" fmla="*/ 975835 h 1500269"/>
                <a:gd name="connsiteX34" fmla="*/ 2489694 w 3358989"/>
                <a:gd name="connsiteY34" fmla="*/ 876254 h 1500269"/>
                <a:gd name="connsiteX35" fmla="*/ 2589275 w 3358989"/>
                <a:gd name="connsiteY35" fmla="*/ 776673 h 1500269"/>
                <a:gd name="connsiteX36" fmla="*/ 3159827 w 3358989"/>
                <a:gd name="connsiteY36" fmla="*/ 776673 h 1500269"/>
                <a:gd name="connsiteX37" fmla="*/ 3159827 w 3358989"/>
                <a:gd name="connsiteY37" fmla="*/ 99581 h 1500269"/>
                <a:gd name="connsiteX38" fmla="*/ 3259408 w 3358989"/>
                <a:gd name="connsiteY38" fmla="*/ 0 h 1500269"/>
                <a:gd name="connsiteX39" fmla="*/ 99581 w 3358989"/>
                <a:gd name="connsiteY39" fmla="*/ 0 h 1500269"/>
                <a:gd name="connsiteX40" fmla="*/ 199162 w 3358989"/>
                <a:gd name="connsiteY40" fmla="*/ 99581 h 1500269"/>
                <a:gd name="connsiteX41" fmla="*/ 199162 w 3358989"/>
                <a:gd name="connsiteY41" fmla="*/ 776673 h 1500269"/>
                <a:gd name="connsiteX42" fmla="*/ 769714 w 3358989"/>
                <a:gd name="connsiteY42" fmla="*/ 776673 h 1500269"/>
                <a:gd name="connsiteX43" fmla="*/ 869295 w 3358989"/>
                <a:gd name="connsiteY43" fmla="*/ 876254 h 1500269"/>
                <a:gd name="connsiteX44" fmla="*/ 769714 w 3358989"/>
                <a:gd name="connsiteY44" fmla="*/ 975835 h 1500269"/>
                <a:gd name="connsiteX45" fmla="*/ 496840 w 3358989"/>
                <a:gd name="connsiteY45" fmla="*/ 975835 h 1500269"/>
                <a:gd name="connsiteX46" fmla="*/ 496840 w 3358989"/>
                <a:gd name="connsiteY46" fmla="*/ 1375885 h 1500269"/>
                <a:gd name="connsiteX47" fmla="*/ 668427 w 3358989"/>
                <a:gd name="connsiteY47" fmla="*/ 1375885 h 1500269"/>
                <a:gd name="connsiteX48" fmla="*/ 730619 w 3358989"/>
                <a:gd name="connsiteY48" fmla="*/ 1438077 h 1500269"/>
                <a:gd name="connsiteX49" fmla="*/ 668427 w 3358989"/>
                <a:gd name="connsiteY49" fmla="*/ 1500269 h 1500269"/>
                <a:gd name="connsiteX50" fmla="*/ 200869 w 3358989"/>
                <a:gd name="connsiteY50" fmla="*/ 1500269 h 1500269"/>
                <a:gd name="connsiteX51" fmla="*/ 138677 w 3358989"/>
                <a:gd name="connsiteY51" fmla="*/ 1438077 h 1500269"/>
                <a:gd name="connsiteX52" fmla="*/ 200869 w 3358989"/>
                <a:gd name="connsiteY52" fmla="*/ 1375885 h 1500269"/>
                <a:gd name="connsiteX53" fmla="*/ 372456 w 3358989"/>
                <a:gd name="connsiteY53" fmla="*/ 1375885 h 1500269"/>
                <a:gd name="connsiteX54" fmla="*/ 372456 w 3358989"/>
                <a:gd name="connsiteY54" fmla="*/ 975835 h 1500269"/>
                <a:gd name="connsiteX55" fmla="*/ 99582 w 3358989"/>
                <a:gd name="connsiteY55" fmla="*/ 975835 h 1500269"/>
                <a:gd name="connsiteX56" fmla="*/ 99581 w 3358989"/>
                <a:gd name="connsiteY56" fmla="*/ 975835 h 1500269"/>
                <a:gd name="connsiteX57" fmla="*/ 99581 w 3358989"/>
                <a:gd name="connsiteY57" fmla="*/ 975835 h 1500269"/>
                <a:gd name="connsiteX58" fmla="*/ 0 w 3358989"/>
                <a:gd name="connsiteY58" fmla="*/ 876254 h 1500269"/>
                <a:gd name="connsiteX59" fmla="*/ 0 w 3358989"/>
                <a:gd name="connsiteY59" fmla="*/ 99581 h 1500269"/>
                <a:gd name="connsiteX60" fmla="*/ 99581 w 3358989"/>
                <a:gd name="connsiteY60" fmla="*/ 0 h 150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58989" h="1500269">
                  <a:moveTo>
                    <a:pt x="899612" y="356058"/>
                  </a:moveTo>
                  <a:lnTo>
                    <a:pt x="2459376" y="356058"/>
                  </a:lnTo>
                  <a:cubicBezTo>
                    <a:pt x="2493724" y="356058"/>
                    <a:pt x="2521568" y="383902"/>
                    <a:pt x="2521568" y="418250"/>
                  </a:cubicBezTo>
                  <a:cubicBezTo>
                    <a:pt x="2521568" y="452598"/>
                    <a:pt x="2493724" y="480442"/>
                    <a:pt x="2459376" y="480442"/>
                  </a:cubicBezTo>
                  <a:lnTo>
                    <a:pt x="2043087" y="480442"/>
                  </a:lnTo>
                  <a:lnTo>
                    <a:pt x="2043087" y="1375885"/>
                  </a:lnTo>
                  <a:lnTo>
                    <a:pt x="2210139" y="1375885"/>
                  </a:lnTo>
                  <a:cubicBezTo>
                    <a:pt x="2244487" y="1375885"/>
                    <a:pt x="2272331" y="1403729"/>
                    <a:pt x="2272331" y="1438077"/>
                  </a:cubicBezTo>
                  <a:cubicBezTo>
                    <a:pt x="2272331" y="1472425"/>
                    <a:pt x="2244487" y="1500269"/>
                    <a:pt x="2210139" y="1500269"/>
                  </a:cubicBezTo>
                  <a:lnTo>
                    <a:pt x="1148849" y="1500269"/>
                  </a:lnTo>
                  <a:cubicBezTo>
                    <a:pt x="1114501" y="1500269"/>
                    <a:pt x="1086657" y="1472425"/>
                    <a:pt x="1086657" y="1438077"/>
                  </a:cubicBezTo>
                  <a:cubicBezTo>
                    <a:pt x="1086657" y="1403729"/>
                    <a:pt x="1114501" y="1375885"/>
                    <a:pt x="1148849" y="1375885"/>
                  </a:cubicBezTo>
                  <a:lnTo>
                    <a:pt x="1315901" y="1375885"/>
                  </a:lnTo>
                  <a:lnTo>
                    <a:pt x="1315901" y="480442"/>
                  </a:lnTo>
                  <a:lnTo>
                    <a:pt x="899612" y="480442"/>
                  </a:lnTo>
                  <a:cubicBezTo>
                    <a:pt x="865264" y="480442"/>
                    <a:pt x="837420" y="452598"/>
                    <a:pt x="837420" y="418250"/>
                  </a:cubicBezTo>
                  <a:cubicBezTo>
                    <a:pt x="837420" y="383902"/>
                    <a:pt x="865264" y="356058"/>
                    <a:pt x="899612" y="356058"/>
                  </a:cubicBezTo>
                  <a:close/>
                  <a:moveTo>
                    <a:pt x="3259408" y="0"/>
                  </a:moveTo>
                  <a:cubicBezTo>
                    <a:pt x="3314405" y="0"/>
                    <a:pt x="3358989" y="44584"/>
                    <a:pt x="3358989" y="99581"/>
                  </a:cubicBezTo>
                  <a:lnTo>
                    <a:pt x="3358989" y="876254"/>
                  </a:lnTo>
                  <a:cubicBezTo>
                    <a:pt x="3358989" y="931251"/>
                    <a:pt x="3314405" y="975835"/>
                    <a:pt x="3259408" y="975835"/>
                  </a:cubicBezTo>
                  <a:lnTo>
                    <a:pt x="3259408" y="975835"/>
                  </a:lnTo>
                  <a:lnTo>
                    <a:pt x="3259407" y="975835"/>
                  </a:lnTo>
                  <a:lnTo>
                    <a:pt x="2986533" y="975835"/>
                  </a:lnTo>
                  <a:lnTo>
                    <a:pt x="2986533" y="1375885"/>
                  </a:lnTo>
                  <a:lnTo>
                    <a:pt x="3158120" y="1375885"/>
                  </a:lnTo>
                  <a:cubicBezTo>
                    <a:pt x="3192468" y="1375885"/>
                    <a:pt x="3220312" y="1403729"/>
                    <a:pt x="3220312" y="1438077"/>
                  </a:cubicBezTo>
                  <a:cubicBezTo>
                    <a:pt x="3220312" y="1472425"/>
                    <a:pt x="3192468" y="1500269"/>
                    <a:pt x="3158120" y="1500269"/>
                  </a:cubicBezTo>
                  <a:lnTo>
                    <a:pt x="2690562" y="1500269"/>
                  </a:lnTo>
                  <a:cubicBezTo>
                    <a:pt x="2656214" y="1500269"/>
                    <a:pt x="2628370" y="1472425"/>
                    <a:pt x="2628370" y="1438077"/>
                  </a:cubicBezTo>
                  <a:cubicBezTo>
                    <a:pt x="2628370" y="1403729"/>
                    <a:pt x="2656214" y="1375885"/>
                    <a:pt x="2690562" y="1375885"/>
                  </a:cubicBezTo>
                  <a:lnTo>
                    <a:pt x="2862149" y="1375885"/>
                  </a:lnTo>
                  <a:lnTo>
                    <a:pt x="2862149" y="975835"/>
                  </a:lnTo>
                  <a:lnTo>
                    <a:pt x="2589275" y="975835"/>
                  </a:lnTo>
                  <a:cubicBezTo>
                    <a:pt x="2534278" y="975835"/>
                    <a:pt x="2489694" y="931251"/>
                    <a:pt x="2489694" y="876254"/>
                  </a:cubicBezTo>
                  <a:cubicBezTo>
                    <a:pt x="2489694" y="821257"/>
                    <a:pt x="2534278" y="776673"/>
                    <a:pt x="2589275" y="776673"/>
                  </a:cubicBezTo>
                  <a:lnTo>
                    <a:pt x="3159827" y="776673"/>
                  </a:lnTo>
                  <a:lnTo>
                    <a:pt x="3159827" y="99581"/>
                  </a:lnTo>
                  <a:cubicBezTo>
                    <a:pt x="3159827" y="44584"/>
                    <a:pt x="3204411" y="0"/>
                    <a:pt x="3259408" y="0"/>
                  </a:cubicBezTo>
                  <a:close/>
                  <a:moveTo>
                    <a:pt x="99581" y="0"/>
                  </a:moveTo>
                  <a:cubicBezTo>
                    <a:pt x="154578" y="0"/>
                    <a:pt x="199162" y="44584"/>
                    <a:pt x="199162" y="99581"/>
                  </a:cubicBezTo>
                  <a:lnTo>
                    <a:pt x="199162" y="776673"/>
                  </a:lnTo>
                  <a:lnTo>
                    <a:pt x="769714" y="776673"/>
                  </a:lnTo>
                  <a:cubicBezTo>
                    <a:pt x="824711" y="776673"/>
                    <a:pt x="869295" y="821257"/>
                    <a:pt x="869295" y="876254"/>
                  </a:cubicBezTo>
                  <a:cubicBezTo>
                    <a:pt x="869295" y="931251"/>
                    <a:pt x="824711" y="975835"/>
                    <a:pt x="769714" y="975835"/>
                  </a:cubicBezTo>
                  <a:lnTo>
                    <a:pt x="496840" y="975835"/>
                  </a:lnTo>
                  <a:lnTo>
                    <a:pt x="496840" y="1375885"/>
                  </a:lnTo>
                  <a:lnTo>
                    <a:pt x="668427" y="1375885"/>
                  </a:lnTo>
                  <a:cubicBezTo>
                    <a:pt x="702775" y="1375885"/>
                    <a:pt x="730619" y="1403729"/>
                    <a:pt x="730619" y="1438077"/>
                  </a:cubicBezTo>
                  <a:cubicBezTo>
                    <a:pt x="730619" y="1472425"/>
                    <a:pt x="702775" y="1500269"/>
                    <a:pt x="668427" y="1500269"/>
                  </a:cubicBezTo>
                  <a:lnTo>
                    <a:pt x="200869" y="1500269"/>
                  </a:lnTo>
                  <a:cubicBezTo>
                    <a:pt x="166521" y="1500269"/>
                    <a:pt x="138677" y="1472425"/>
                    <a:pt x="138677" y="1438077"/>
                  </a:cubicBezTo>
                  <a:cubicBezTo>
                    <a:pt x="138677" y="1403729"/>
                    <a:pt x="166521" y="1375885"/>
                    <a:pt x="200869" y="1375885"/>
                  </a:cubicBezTo>
                  <a:lnTo>
                    <a:pt x="372456" y="1375885"/>
                  </a:lnTo>
                  <a:lnTo>
                    <a:pt x="372456" y="975835"/>
                  </a:lnTo>
                  <a:lnTo>
                    <a:pt x="99582" y="975835"/>
                  </a:lnTo>
                  <a:lnTo>
                    <a:pt x="99581" y="975835"/>
                  </a:lnTo>
                  <a:lnTo>
                    <a:pt x="99581" y="975835"/>
                  </a:lnTo>
                  <a:cubicBezTo>
                    <a:pt x="44584" y="975835"/>
                    <a:pt x="0" y="931251"/>
                    <a:pt x="0" y="876254"/>
                  </a:cubicBezTo>
                  <a:lnTo>
                    <a:pt x="0" y="99581"/>
                  </a:lnTo>
                  <a:cubicBezTo>
                    <a:pt x="0" y="44584"/>
                    <a:pt x="44584" y="0"/>
                    <a:pt x="9958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Freeform 13"/>
            <p:cNvSpPr/>
            <p:nvPr/>
          </p:nvSpPr>
          <p:spPr bwMode="auto">
            <a:xfrm flipH="1">
              <a:off x="-4214021" y="3165006"/>
              <a:ext cx="616462" cy="579442"/>
            </a:xfrm>
            <a:custGeom>
              <a:avLst/>
              <a:gdLst>
                <a:gd name="T0" fmla="*/ 766 w 766"/>
                <a:gd name="T1" fmla="*/ 304 h 720"/>
                <a:gd name="T2" fmla="*/ 760 w 766"/>
                <a:gd name="T3" fmla="*/ 244 h 720"/>
                <a:gd name="T4" fmla="*/ 736 w 766"/>
                <a:gd name="T5" fmla="*/ 186 h 720"/>
                <a:gd name="T6" fmla="*/ 702 w 766"/>
                <a:gd name="T7" fmla="*/ 134 h 720"/>
                <a:gd name="T8" fmla="*/ 654 w 766"/>
                <a:gd name="T9" fmla="*/ 90 h 720"/>
                <a:gd name="T10" fmla="*/ 598 w 766"/>
                <a:gd name="T11" fmla="*/ 52 h 720"/>
                <a:gd name="T12" fmla="*/ 532 w 766"/>
                <a:gd name="T13" fmla="*/ 24 h 720"/>
                <a:gd name="T14" fmla="*/ 462 w 766"/>
                <a:gd name="T15" fmla="*/ 8 h 720"/>
                <a:gd name="T16" fmla="*/ 384 w 766"/>
                <a:gd name="T17" fmla="*/ 0 h 720"/>
                <a:gd name="T18" fmla="*/ 344 w 766"/>
                <a:gd name="T19" fmla="*/ 2 h 720"/>
                <a:gd name="T20" fmla="*/ 270 w 766"/>
                <a:gd name="T21" fmla="*/ 14 h 720"/>
                <a:gd name="T22" fmla="*/ 202 w 766"/>
                <a:gd name="T23" fmla="*/ 38 h 720"/>
                <a:gd name="T24" fmla="*/ 140 w 766"/>
                <a:gd name="T25" fmla="*/ 70 h 720"/>
                <a:gd name="T26" fmla="*/ 88 w 766"/>
                <a:gd name="T27" fmla="*/ 112 h 720"/>
                <a:gd name="T28" fmla="*/ 46 w 766"/>
                <a:gd name="T29" fmla="*/ 160 h 720"/>
                <a:gd name="T30" fmla="*/ 18 w 766"/>
                <a:gd name="T31" fmla="*/ 214 h 720"/>
                <a:gd name="T32" fmla="*/ 2 w 766"/>
                <a:gd name="T33" fmla="*/ 274 h 720"/>
                <a:gd name="T34" fmla="*/ 0 w 766"/>
                <a:gd name="T35" fmla="*/ 304 h 720"/>
                <a:gd name="T36" fmla="*/ 8 w 766"/>
                <a:gd name="T37" fmla="*/ 366 h 720"/>
                <a:gd name="T38" fmla="*/ 30 w 766"/>
                <a:gd name="T39" fmla="*/ 422 h 720"/>
                <a:gd name="T40" fmla="*/ 66 w 766"/>
                <a:gd name="T41" fmla="*/ 474 h 720"/>
                <a:gd name="T42" fmla="*/ 112 w 766"/>
                <a:gd name="T43" fmla="*/ 518 h 720"/>
                <a:gd name="T44" fmla="*/ 170 w 766"/>
                <a:gd name="T45" fmla="*/ 556 h 720"/>
                <a:gd name="T46" fmla="*/ 234 w 766"/>
                <a:gd name="T47" fmla="*/ 584 h 720"/>
                <a:gd name="T48" fmla="*/ 306 w 766"/>
                <a:gd name="T49" fmla="*/ 602 h 720"/>
                <a:gd name="T50" fmla="*/ 384 w 766"/>
                <a:gd name="T51" fmla="*/ 608 h 720"/>
                <a:gd name="T52" fmla="*/ 414 w 766"/>
                <a:gd name="T53" fmla="*/ 606 h 720"/>
                <a:gd name="T54" fmla="*/ 568 w 766"/>
                <a:gd name="T55" fmla="*/ 720 h 720"/>
                <a:gd name="T56" fmla="*/ 568 w 766"/>
                <a:gd name="T57" fmla="*/ 570 h 720"/>
                <a:gd name="T58" fmla="*/ 610 w 766"/>
                <a:gd name="T59" fmla="*/ 548 h 720"/>
                <a:gd name="T60" fmla="*/ 650 w 766"/>
                <a:gd name="T61" fmla="*/ 522 h 720"/>
                <a:gd name="T62" fmla="*/ 684 w 766"/>
                <a:gd name="T63" fmla="*/ 494 h 720"/>
                <a:gd name="T64" fmla="*/ 712 w 766"/>
                <a:gd name="T65" fmla="*/ 460 h 720"/>
                <a:gd name="T66" fmla="*/ 736 w 766"/>
                <a:gd name="T67" fmla="*/ 426 h 720"/>
                <a:gd name="T68" fmla="*/ 752 w 766"/>
                <a:gd name="T69" fmla="*/ 386 h 720"/>
                <a:gd name="T70" fmla="*/ 764 w 766"/>
                <a:gd name="T71" fmla="*/ 346 h 720"/>
                <a:gd name="T72" fmla="*/ 766 w 766"/>
                <a:gd name="T73" fmla="*/ 30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6" h="720">
                  <a:moveTo>
                    <a:pt x="766" y="304"/>
                  </a:moveTo>
                  <a:lnTo>
                    <a:pt x="766" y="304"/>
                  </a:lnTo>
                  <a:lnTo>
                    <a:pt x="766" y="274"/>
                  </a:lnTo>
                  <a:lnTo>
                    <a:pt x="760" y="244"/>
                  </a:lnTo>
                  <a:lnTo>
                    <a:pt x="750" y="214"/>
                  </a:lnTo>
                  <a:lnTo>
                    <a:pt x="736" y="186"/>
                  </a:lnTo>
                  <a:lnTo>
                    <a:pt x="720" y="160"/>
                  </a:lnTo>
                  <a:lnTo>
                    <a:pt x="702" y="134"/>
                  </a:lnTo>
                  <a:lnTo>
                    <a:pt x="680" y="112"/>
                  </a:lnTo>
                  <a:lnTo>
                    <a:pt x="654" y="90"/>
                  </a:lnTo>
                  <a:lnTo>
                    <a:pt x="628" y="70"/>
                  </a:lnTo>
                  <a:lnTo>
                    <a:pt x="598" y="52"/>
                  </a:lnTo>
                  <a:lnTo>
                    <a:pt x="566" y="38"/>
                  </a:lnTo>
                  <a:lnTo>
                    <a:pt x="532" y="24"/>
                  </a:lnTo>
                  <a:lnTo>
                    <a:pt x="498" y="14"/>
                  </a:lnTo>
                  <a:lnTo>
                    <a:pt x="462" y="8"/>
                  </a:lnTo>
                  <a:lnTo>
                    <a:pt x="424" y="2"/>
                  </a:lnTo>
                  <a:lnTo>
                    <a:pt x="384" y="0"/>
                  </a:lnTo>
                  <a:lnTo>
                    <a:pt x="384" y="0"/>
                  </a:lnTo>
                  <a:lnTo>
                    <a:pt x="344" y="2"/>
                  </a:lnTo>
                  <a:lnTo>
                    <a:pt x="306" y="8"/>
                  </a:lnTo>
                  <a:lnTo>
                    <a:pt x="270" y="14"/>
                  </a:lnTo>
                  <a:lnTo>
                    <a:pt x="234" y="24"/>
                  </a:lnTo>
                  <a:lnTo>
                    <a:pt x="202" y="38"/>
                  </a:lnTo>
                  <a:lnTo>
                    <a:pt x="170" y="52"/>
                  </a:lnTo>
                  <a:lnTo>
                    <a:pt x="140" y="70"/>
                  </a:lnTo>
                  <a:lnTo>
                    <a:pt x="112" y="90"/>
                  </a:lnTo>
                  <a:lnTo>
                    <a:pt x="88" y="112"/>
                  </a:lnTo>
                  <a:lnTo>
                    <a:pt x="66" y="134"/>
                  </a:lnTo>
                  <a:lnTo>
                    <a:pt x="46" y="160"/>
                  </a:lnTo>
                  <a:lnTo>
                    <a:pt x="30" y="186"/>
                  </a:lnTo>
                  <a:lnTo>
                    <a:pt x="18" y="214"/>
                  </a:lnTo>
                  <a:lnTo>
                    <a:pt x="8" y="244"/>
                  </a:lnTo>
                  <a:lnTo>
                    <a:pt x="2" y="274"/>
                  </a:lnTo>
                  <a:lnTo>
                    <a:pt x="0" y="304"/>
                  </a:lnTo>
                  <a:lnTo>
                    <a:pt x="0" y="304"/>
                  </a:lnTo>
                  <a:lnTo>
                    <a:pt x="2" y="336"/>
                  </a:lnTo>
                  <a:lnTo>
                    <a:pt x="8" y="366"/>
                  </a:lnTo>
                  <a:lnTo>
                    <a:pt x="18" y="394"/>
                  </a:lnTo>
                  <a:lnTo>
                    <a:pt x="30" y="422"/>
                  </a:lnTo>
                  <a:lnTo>
                    <a:pt x="46" y="448"/>
                  </a:lnTo>
                  <a:lnTo>
                    <a:pt x="66" y="474"/>
                  </a:lnTo>
                  <a:lnTo>
                    <a:pt x="88" y="498"/>
                  </a:lnTo>
                  <a:lnTo>
                    <a:pt x="112" y="518"/>
                  </a:lnTo>
                  <a:lnTo>
                    <a:pt x="140" y="538"/>
                  </a:lnTo>
                  <a:lnTo>
                    <a:pt x="170" y="556"/>
                  </a:lnTo>
                  <a:lnTo>
                    <a:pt x="202" y="570"/>
                  </a:lnTo>
                  <a:lnTo>
                    <a:pt x="234" y="584"/>
                  </a:lnTo>
                  <a:lnTo>
                    <a:pt x="270" y="594"/>
                  </a:lnTo>
                  <a:lnTo>
                    <a:pt x="306" y="602"/>
                  </a:lnTo>
                  <a:lnTo>
                    <a:pt x="344" y="606"/>
                  </a:lnTo>
                  <a:lnTo>
                    <a:pt x="384" y="608"/>
                  </a:lnTo>
                  <a:lnTo>
                    <a:pt x="384" y="608"/>
                  </a:lnTo>
                  <a:lnTo>
                    <a:pt x="414" y="606"/>
                  </a:lnTo>
                  <a:lnTo>
                    <a:pt x="444" y="604"/>
                  </a:lnTo>
                  <a:lnTo>
                    <a:pt x="568" y="720"/>
                  </a:lnTo>
                  <a:lnTo>
                    <a:pt x="568" y="570"/>
                  </a:lnTo>
                  <a:lnTo>
                    <a:pt x="568" y="570"/>
                  </a:lnTo>
                  <a:lnTo>
                    <a:pt x="590" y="560"/>
                  </a:lnTo>
                  <a:lnTo>
                    <a:pt x="610" y="548"/>
                  </a:lnTo>
                  <a:lnTo>
                    <a:pt x="630" y="536"/>
                  </a:lnTo>
                  <a:lnTo>
                    <a:pt x="650" y="522"/>
                  </a:lnTo>
                  <a:lnTo>
                    <a:pt x="666" y="508"/>
                  </a:lnTo>
                  <a:lnTo>
                    <a:pt x="684" y="494"/>
                  </a:lnTo>
                  <a:lnTo>
                    <a:pt x="698" y="478"/>
                  </a:lnTo>
                  <a:lnTo>
                    <a:pt x="712" y="460"/>
                  </a:lnTo>
                  <a:lnTo>
                    <a:pt x="724" y="444"/>
                  </a:lnTo>
                  <a:lnTo>
                    <a:pt x="736" y="426"/>
                  </a:lnTo>
                  <a:lnTo>
                    <a:pt x="744" y="406"/>
                  </a:lnTo>
                  <a:lnTo>
                    <a:pt x="752" y="386"/>
                  </a:lnTo>
                  <a:lnTo>
                    <a:pt x="758" y="366"/>
                  </a:lnTo>
                  <a:lnTo>
                    <a:pt x="764" y="346"/>
                  </a:lnTo>
                  <a:lnTo>
                    <a:pt x="766" y="326"/>
                  </a:lnTo>
                  <a:lnTo>
                    <a:pt x="766" y="304"/>
                  </a:lnTo>
                  <a:lnTo>
                    <a:pt x="766" y="304"/>
                  </a:lnTo>
                  <a:close/>
                </a:path>
              </a:pathLst>
            </a:custGeom>
            <a:solidFill>
              <a:schemeClr val="accent2"/>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5" name="Freeform 14"/>
            <p:cNvSpPr/>
            <p:nvPr/>
          </p:nvSpPr>
          <p:spPr bwMode="auto">
            <a:xfrm flipH="1">
              <a:off x="-2396811" y="3165006"/>
              <a:ext cx="618072" cy="579442"/>
            </a:xfrm>
            <a:custGeom>
              <a:avLst/>
              <a:gdLst>
                <a:gd name="T0" fmla="*/ 0 w 768"/>
                <a:gd name="T1" fmla="*/ 304 h 720"/>
                <a:gd name="T2" fmla="*/ 8 w 768"/>
                <a:gd name="T3" fmla="*/ 244 h 720"/>
                <a:gd name="T4" fmla="*/ 32 w 768"/>
                <a:gd name="T5" fmla="*/ 186 h 720"/>
                <a:gd name="T6" fmla="*/ 66 w 768"/>
                <a:gd name="T7" fmla="*/ 134 h 720"/>
                <a:gd name="T8" fmla="*/ 114 w 768"/>
                <a:gd name="T9" fmla="*/ 90 h 720"/>
                <a:gd name="T10" fmla="*/ 170 w 768"/>
                <a:gd name="T11" fmla="*/ 52 h 720"/>
                <a:gd name="T12" fmla="*/ 234 w 768"/>
                <a:gd name="T13" fmla="*/ 24 h 720"/>
                <a:gd name="T14" fmla="*/ 306 w 768"/>
                <a:gd name="T15" fmla="*/ 8 h 720"/>
                <a:gd name="T16" fmla="*/ 384 w 768"/>
                <a:gd name="T17" fmla="*/ 0 h 720"/>
                <a:gd name="T18" fmla="*/ 424 w 768"/>
                <a:gd name="T19" fmla="*/ 2 h 720"/>
                <a:gd name="T20" fmla="*/ 498 w 768"/>
                <a:gd name="T21" fmla="*/ 14 h 720"/>
                <a:gd name="T22" fmla="*/ 566 w 768"/>
                <a:gd name="T23" fmla="*/ 38 h 720"/>
                <a:gd name="T24" fmla="*/ 628 w 768"/>
                <a:gd name="T25" fmla="*/ 70 h 720"/>
                <a:gd name="T26" fmla="*/ 680 w 768"/>
                <a:gd name="T27" fmla="*/ 112 h 720"/>
                <a:gd name="T28" fmla="*/ 722 w 768"/>
                <a:gd name="T29" fmla="*/ 160 h 720"/>
                <a:gd name="T30" fmla="*/ 750 w 768"/>
                <a:gd name="T31" fmla="*/ 214 h 720"/>
                <a:gd name="T32" fmla="*/ 766 w 768"/>
                <a:gd name="T33" fmla="*/ 274 h 720"/>
                <a:gd name="T34" fmla="*/ 768 w 768"/>
                <a:gd name="T35" fmla="*/ 304 h 720"/>
                <a:gd name="T36" fmla="*/ 760 w 768"/>
                <a:gd name="T37" fmla="*/ 366 h 720"/>
                <a:gd name="T38" fmla="*/ 738 w 768"/>
                <a:gd name="T39" fmla="*/ 422 h 720"/>
                <a:gd name="T40" fmla="*/ 702 w 768"/>
                <a:gd name="T41" fmla="*/ 474 h 720"/>
                <a:gd name="T42" fmla="*/ 656 w 768"/>
                <a:gd name="T43" fmla="*/ 518 h 720"/>
                <a:gd name="T44" fmla="*/ 598 w 768"/>
                <a:gd name="T45" fmla="*/ 556 h 720"/>
                <a:gd name="T46" fmla="*/ 534 w 768"/>
                <a:gd name="T47" fmla="*/ 584 h 720"/>
                <a:gd name="T48" fmla="*/ 462 w 768"/>
                <a:gd name="T49" fmla="*/ 602 h 720"/>
                <a:gd name="T50" fmla="*/ 384 w 768"/>
                <a:gd name="T51" fmla="*/ 608 h 720"/>
                <a:gd name="T52" fmla="*/ 354 w 768"/>
                <a:gd name="T53" fmla="*/ 606 h 720"/>
                <a:gd name="T54" fmla="*/ 200 w 768"/>
                <a:gd name="T55" fmla="*/ 720 h 720"/>
                <a:gd name="T56" fmla="*/ 200 w 768"/>
                <a:gd name="T57" fmla="*/ 570 h 720"/>
                <a:gd name="T58" fmla="*/ 158 w 768"/>
                <a:gd name="T59" fmla="*/ 548 h 720"/>
                <a:gd name="T60" fmla="*/ 118 w 768"/>
                <a:gd name="T61" fmla="*/ 522 h 720"/>
                <a:gd name="T62" fmla="*/ 84 w 768"/>
                <a:gd name="T63" fmla="*/ 494 h 720"/>
                <a:gd name="T64" fmla="*/ 56 w 768"/>
                <a:gd name="T65" fmla="*/ 460 h 720"/>
                <a:gd name="T66" fmla="*/ 32 w 768"/>
                <a:gd name="T67" fmla="*/ 426 h 720"/>
                <a:gd name="T68" fmla="*/ 16 w 768"/>
                <a:gd name="T69" fmla="*/ 386 h 720"/>
                <a:gd name="T70" fmla="*/ 4 w 768"/>
                <a:gd name="T71" fmla="*/ 346 h 720"/>
                <a:gd name="T72" fmla="*/ 0 w 768"/>
                <a:gd name="T73" fmla="*/ 30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720">
                  <a:moveTo>
                    <a:pt x="0" y="304"/>
                  </a:moveTo>
                  <a:lnTo>
                    <a:pt x="0" y="304"/>
                  </a:lnTo>
                  <a:lnTo>
                    <a:pt x="2" y="274"/>
                  </a:lnTo>
                  <a:lnTo>
                    <a:pt x="8" y="244"/>
                  </a:lnTo>
                  <a:lnTo>
                    <a:pt x="18" y="214"/>
                  </a:lnTo>
                  <a:lnTo>
                    <a:pt x="32" y="186"/>
                  </a:lnTo>
                  <a:lnTo>
                    <a:pt x="48" y="160"/>
                  </a:lnTo>
                  <a:lnTo>
                    <a:pt x="66" y="134"/>
                  </a:lnTo>
                  <a:lnTo>
                    <a:pt x="88" y="112"/>
                  </a:lnTo>
                  <a:lnTo>
                    <a:pt x="114" y="90"/>
                  </a:lnTo>
                  <a:lnTo>
                    <a:pt x="140" y="70"/>
                  </a:lnTo>
                  <a:lnTo>
                    <a:pt x="170" y="52"/>
                  </a:lnTo>
                  <a:lnTo>
                    <a:pt x="202" y="38"/>
                  </a:lnTo>
                  <a:lnTo>
                    <a:pt x="234" y="24"/>
                  </a:lnTo>
                  <a:lnTo>
                    <a:pt x="270" y="14"/>
                  </a:lnTo>
                  <a:lnTo>
                    <a:pt x="306" y="8"/>
                  </a:lnTo>
                  <a:lnTo>
                    <a:pt x="344" y="2"/>
                  </a:lnTo>
                  <a:lnTo>
                    <a:pt x="384" y="0"/>
                  </a:lnTo>
                  <a:lnTo>
                    <a:pt x="384" y="0"/>
                  </a:lnTo>
                  <a:lnTo>
                    <a:pt x="424" y="2"/>
                  </a:lnTo>
                  <a:lnTo>
                    <a:pt x="462" y="8"/>
                  </a:lnTo>
                  <a:lnTo>
                    <a:pt x="498" y="14"/>
                  </a:lnTo>
                  <a:lnTo>
                    <a:pt x="534" y="24"/>
                  </a:lnTo>
                  <a:lnTo>
                    <a:pt x="566" y="38"/>
                  </a:lnTo>
                  <a:lnTo>
                    <a:pt x="598" y="52"/>
                  </a:lnTo>
                  <a:lnTo>
                    <a:pt x="628" y="70"/>
                  </a:lnTo>
                  <a:lnTo>
                    <a:pt x="656" y="90"/>
                  </a:lnTo>
                  <a:lnTo>
                    <a:pt x="680" y="112"/>
                  </a:lnTo>
                  <a:lnTo>
                    <a:pt x="702" y="134"/>
                  </a:lnTo>
                  <a:lnTo>
                    <a:pt x="722" y="160"/>
                  </a:lnTo>
                  <a:lnTo>
                    <a:pt x="738" y="186"/>
                  </a:lnTo>
                  <a:lnTo>
                    <a:pt x="750" y="214"/>
                  </a:lnTo>
                  <a:lnTo>
                    <a:pt x="760" y="244"/>
                  </a:lnTo>
                  <a:lnTo>
                    <a:pt x="766" y="274"/>
                  </a:lnTo>
                  <a:lnTo>
                    <a:pt x="768" y="304"/>
                  </a:lnTo>
                  <a:lnTo>
                    <a:pt x="768" y="304"/>
                  </a:lnTo>
                  <a:lnTo>
                    <a:pt x="766" y="336"/>
                  </a:lnTo>
                  <a:lnTo>
                    <a:pt x="760" y="366"/>
                  </a:lnTo>
                  <a:lnTo>
                    <a:pt x="750" y="394"/>
                  </a:lnTo>
                  <a:lnTo>
                    <a:pt x="738" y="422"/>
                  </a:lnTo>
                  <a:lnTo>
                    <a:pt x="722" y="448"/>
                  </a:lnTo>
                  <a:lnTo>
                    <a:pt x="702" y="474"/>
                  </a:lnTo>
                  <a:lnTo>
                    <a:pt x="680" y="498"/>
                  </a:lnTo>
                  <a:lnTo>
                    <a:pt x="656" y="518"/>
                  </a:lnTo>
                  <a:lnTo>
                    <a:pt x="628" y="538"/>
                  </a:lnTo>
                  <a:lnTo>
                    <a:pt x="598" y="556"/>
                  </a:lnTo>
                  <a:lnTo>
                    <a:pt x="566" y="570"/>
                  </a:lnTo>
                  <a:lnTo>
                    <a:pt x="534" y="584"/>
                  </a:lnTo>
                  <a:lnTo>
                    <a:pt x="498" y="594"/>
                  </a:lnTo>
                  <a:lnTo>
                    <a:pt x="462" y="602"/>
                  </a:lnTo>
                  <a:lnTo>
                    <a:pt x="424" y="606"/>
                  </a:lnTo>
                  <a:lnTo>
                    <a:pt x="384" y="608"/>
                  </a:lnTo>
                  <a:lnTo>
                    <a:pt x="384" y="608"/>
                  </a:lnTo>
                  <a:lnTo>
                    <a:pt x="354" y="606"/>
                  </a:lnTo>
                  <a:lnTo>
                    <a:pt x="324" y="604"/>
                  </a:lnTo>
                  <a:lnTo>
                    <a:pt x="200" y="720"/>
                  </a:lnTo>
                  <a:lnTo>
                    <a:pt x="200" y="570"/>
                  </a:lnTo>
                  <a:lnTo>
                    <a:pt x="200" y="570"/>
                  </a:lnTo>
                  <a:lnTo>
                    <a:pt x="178" y="560"/>
                  </a:lnTo>
                  <a:lnTo>
                    <a:pt x="158" y="548"/>
                  </a:lnTo>
                  <a:lnTo>
                    <a:pt x="138" y="536"/>
                  </a:lnTo>
                  <a:lnTo>
                    <a:pt x="118" y="522"/>
                  </a:lnTo>
                  <a:lnTo>
                    <a:pt x="102" y="508"/>
                  </a:lnTo>
                  <a:lnTo>
                    <a:pt x="84" y="494"/>
                  </a:lnTo>
                  <a:lnTo>
                    <a:pt x="70" y="478"/>
                  </a:lnTo>
                  <a:lnTo>
                    <a:pt x="56" y="460"/>
                  </a:lnTo>
                  <a:lnTo>
                    <a:pt x="44" y="444"/>
                  </a:lnTo>
                  <a:lnTo>
                    <a:pt x="32" y="426"/>
                  </a:lnTo>
                  <a:lnTo>
                    <a:pt x="24" y="406"/>
                  </a:lnTo>
                  <a:lnTo>
                    <a:pt x="16" y="386"/>
                  </a:lnTo>
                  <a:lnTo>
                    <a:pt x="10" y="366"/>
                  </a:lnTo>
                  <a:lnTo>
                    <a:pt x="4" y="346"/>
                  </a:lnTo>
                  <a:lnTo>
                    <a:pt x="2" y="326"/>
                  </a:lnTo>
                  <a:lnTo>
                    <a:pt x="0" y="304"/>
                  </a:lnTo>
                  <a:lnTo>
                    <a:pt x="0" y="304"/>
                  </a:lnTo>
                  <a:close/>
                </a:path>
              </a:pathLst>
            </a:custGeom>
            <a:solidFill>
              <a:schemeClr val="accent2"/>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116"/>
                                        </p:tgtEl>
                                        <p:attrNameLst>
                                          <p:attrName>style.visibility</p:attrName>
                                        </p:attrNameLst>
                                      </p:cBhvr>
                                      <p:to>
                                        <p:strVal val="visible"/>
                                      </p:to>
                                    </p:set>
                                    <p:anim calcmode="lin" valueType="num">
                                      <p:cBhvr>
                                        <p:cTn id="24" dur="50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16"/>
                                        </p:tgtEl>
                                        <p:attrNameLst>
                                          <p:attrName>ppt_y</p:attrName>
                                        </p:attrNameLst>
                                      </p:cBhvr>
                                      <p:tavLst>
                                        <p:tav tm="0">
                                          <p:val>
                                            <p:strVal val="#ppt_y"/>
                                          </p:val>
                                        </p:tav>
                                        <p:tav tm="100000">
                                          <p:val>
                                            <p:strVal val="#ppt_y"/>
                                          </p:val>
                                        </p:tav>
                                      </p:tavLst>
                                    </p:anim>
                                    <p:anim calcmode="lin" valueType="num">
                                      <p:cBhvr>
                                        <p:cTn id="26" dur="50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9"/>
                                        </p:tgtEl>
                                        <p:attrNameLst>
                                          <p:attrName>style.visibility</p:attrName>
                                        </p:attrNameLst>
                                      </p:cBhvr>
                                      <p:to>
                                        <p:strVal val="visible"/>
                                      </p:to>
                                    </p:set>
                                    <p:anim calcmode="lin" valueType="num">
                                      <p:cBhvr>
                                        <p:cTn id="33" dur="500" fill="hold"/>
                                        <p:tgtEl>
                                          <p:spTgt spid="119"/>
                                        </p:tgtEl>
                                        <p:attrNameLst>
                                          <p:attrName>ppt_w</p:attrName>
                                        </p:attrNameLst>
                                      </p:cBhvr>
                                      <p:tavLst>
                                        <p:tav tm="0">
                                          <p:val>
                                            <p:fltVal val="0"/>
                                          </p:val>
                                        </p:tav>
                                        <p:tav tm="100000">
                                          <p:val>
                                            <p:strVal val="#ppt_w"/>
                                          </p:val>
                                        </p:tav>
                                      </p:tavLst>
                                    </p:anim>
                                    <p:anim calcmode="lin" valueType="num">
                                      <p:cBhvr>
                                        <p:cTn id="34" dur="500" fill="hold"/>
                                        <p:tgtEl>
                                          <p:spTgt spid="119"/>
                                        </p:tgtEl>
                                        <p:attrNameLst>
                                          <p:attrName>ppt_h</p:attrName>
                                        </p:attrNameLst>
                                      </p:cBhvr>
                                      <p:tavLst>
                                        <p:tav tm="0">
                                          <p:val>
                                            <p:fltVal val="0"/>
                                          </p:val>
                                        </p:tav>
                                        <p:tav tm="100000">
                                          <p:val>
                                            <p:strVal val="#ppt_h"/>
                                          </p:val>
                                        </p:tav>
                                      </p:tavLst>
                                    </p:anim>
                                    <p:animEffect transition="in" filter="fade">
                                      <p:cBhvr>
                                        <p:cTn id="35" dur="500"/>
                                        <p:tgtEl>
                                          <p:spTgt spid="119"/>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fade">
                                      <p:cBhvr>
                                        <p:cTn id="38" dur="1000"/>
                                        <p:tgtEl>
                                          <p:spTgt spid="118"/>
                                        </p:tgtEl>
                                      </p:cBhvr>
                                    </p:animEffect>
                                    <p:anim calcmode="lin" valueType="num">
                                      <p:cBhvr>
                                        <p:cTn id="39" dur="1000" fill="hold"/>
                                        <p:tgtEl>
                                          <p:spTgt spid="118"/>
                                        </p:tgtEl>
                                        <p:attrNameLst>
                                          <p:attrName>ppt_x</p:attrName>
                                        </p:attrNameLst>
                                      </p:cBhvr>
                                      <p:tavLst>
                                        <p:tav tm="0">
                                          <p:val>
                                            <p:strVal val="#ppt_x"/>
                                          </p:val>
                                        </p:tav>
                                        <p:tav tm="100000">
                                          <p:val>
                                            <p:strVal val="#ppt_x"/>
                                          </p:val>
                                        </p:tav>
                                      </p:tavLst>
                                    </p:anim>
                                    <p:anim calcmode="lin" valueType="num">
                                      <p:cBhvr>
                                        <p:cTn id="40"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我们的团队</a:t>
            </a:r>
          </a:p>
        </p:txBody>
      </p:sp>
      <p:grpSp>
        <p:nvGrpSpPr>
          <p:cNvPr id="9" name="组合 8"/>
          <p:cNvGrpSpPr/>
          <p:nvPr/>
        </p:nvGrpSpPr>
        <p:grpSpPr>
          <a:xfrm>
            <a:off x="1422400" y="1930399"/>
            <a:ext cx="1836000" cy="3583902"/>
            <a:chOff x="1866900" y="2133599"/>
            <a:chExt cx="1836000" cy="3583902"/>
          </a:xfrm>
        </p:grpSpPr>
        <p:sp>
          <p:nvSpPr>
            <p:cNvPr id="5" name="矩形 4"/>
            <p:cNvSpPr/>
            <p:nvPr/>
          </p:nvSpPr>
          <p:spPr>
            <a:xfrm>
              <a:off x="1866900" y="2133599"/>
              <a:ext cx="1836000" cy="2304000"/>
            </a:xfrm>
            <a:prstGeom prst="rect">
              <a:avLst/>
            </a:prstGeom>
            <a:blipFill dpi="0" rotWithShape="1">
              <a:blip r:embed="rId4" cstate="print">
                <a:extLst>
                  <a:ext uri="{28A0092B-C50C-407E-A947-70E740481C1C}">
                    <a14:useLocalDpi xmlns:a14="http://schemas.microsoft.com/office/drawing/2010/main" val="0"/>
                  </a:ext>
                </a:extLst>
              </a:blip>
              <a:srcRect/>
              <a:stretch>
                <a:fillRect l="-11229" r="-112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36939" y="4564682"/>
              <a:ext cx="1495922" cy="738664"/>
            </a:xfrm>
            <a:prstGeom prst="rect">
              <a:avLst/>
            </a:prstGeom>
          </p:spPr>
          <p:txBody>
            <a:bodyPr wrap="none">
              <a:spAutoFit/>
            </a:bodyPr>
            <a:lstStyle/>
            <a:p>
              <a:pPr algn="ctr">
                <a:lnSpc>
                  <a:spcPct val="150000"/>
                </a:lnSpc>
              </a:pPr>
              <a:r>
                <a:rPr lang="en-US" altLang="zh-CN" sz="1600" dirty="0">
                  <a:solidFill>
                    <a:schemeClr val="accent1"/>
                  </a:solidFill>
                  <a:latin typeface="+mj-ea"/>
                </a:rPr>
                <a:t>Bryan </a:t>
              </a:r>
              <a:r>
                <a:rPr lang="en-US" altLang="zh-CN" sz="1600" dirty="0" err="1">
                  <a:solidFill>
                    <a:schemeClr val="accent1"/>
                  </a:solidFill>
                  <a:latin typeface="+mj-ea"/>
                </a:rPr>
                <a:t>Colstson</a:t>
              </a:r>
              <a:endParaRPr lang="en-US" altLang="zh-CN" sz="1600" dirty="0">
                <a:solidFill>
                  <a:schemeClr val="accent1"/>
                </a:solidFill>
                <a:latin typeface="+mj-ea"/>
              </a:endParaRPr>
            </a:p>
            <a:p>
              <a:pPr algn="ctr">
                <a:lnSpc>
                  <a:spcPct val="150000"/>
                </a:lnSpc>
              </a:pPr>
              <a:r>
                <a:rPr lang="en-US" altLang="zh-CN" sz="1200" dirty="0">
                  <a:solidFill>
                    <a:schemeClr val="accent2"/>
                  </a:solidFill>
                  <a:latin typeface="+mn-ea"/>
                </a:rPr>
                <a:t>General Manager</a:t>
              </a:r>
            </a:p>
          </p:txBody>
        </p:sp>
        <p:grpSp>
          <p:nvGrpSpPr>
            <p:cNvPr id="8" name="组合 7"/>
            <p:cNvGrpSpPr/>
            <p:nvPr/>
          </p:nvGrpSpPr>
          <p:grpSpPr>
            <a:xfrm>
              <a:off x="2120128" y="5496559"/>
              <a:ext cx="1329544" cy="220942"/>
              <a:chOff x="2210650" y="5496559"/>
              <a:chExt cx="1329544" cy="220942"/>
            </a:xfrm>
            <a:solidFill>
              <a:schemeClr val="accent3"/>
            </a:solidFill>
          </p:grpSpPr>
          <p:sp>
            <p:nvSpPr>
              <p:cNvPr id="57" name="任意多边形 56"/>
              <p:cNvSpPr/>
              <p:nvPr/>
            </p:nvSpPr>
            <p:spPr bwMode="auto">
              <a:xfrm>
                <a:off x="2953817" y="5504565"/>
                <a:ext cx="238638" cy="205062"/>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58" name="Freeform 11"/>
              <p:cNvSpPr/>
              <p:nvPr/>
            </p:nvSpPr>
            <p:spPr bwMode="auto">
              <a:xfrm>
                <a:off x="2210650" y="5497127"/>
                <a:ext cx="183408" cy="220046"/>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vert="horz" wrap="square" lIns="91440" tIns="45720" rIns="91440" bIns="45720" numCol="1" anchor="t" anchorCtr="0" compatLnSpc="1"/>
              <a:lstStyle/>
              <a:p>
                <a:endParaRPr lang="zh-CN" altLang="en-US">
                  <a:solidFill>
                    <a:schemeClr val="accent3"/>
                  </a:solidFill>
                </a:endParaRPr>
              </a:p>
            </p:txBody>
          </p:sp>
          <p:sp>
            <p:nvSpPr>
              <p:cNvPr id="61" name="任意多边形 60"/>
              <p:cNvSpPr/>
              <p:nvPr/>
            </p:nvSpPr>
            <p:spPr bwMode="auto">
              <a:xfrm>
                <a:off x="2539471" y="5496690"/>
                <a:ext cx="268933" cy="220811"/>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62" name="任意多边形 61"/>
              <p:cNvSpPr/>
              <p:nvPr/>
            </p:nvSpPr>
            <p:spPr>
              <a:xfrm>
                <a:off x="3337869" y="5496559"/>
                <a:ext cx="202325" cy="220383"/>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grpSp>
        <p:nvGrpSpPr>
          <p:cNvPr id="10" name="组合 9"/>
          <p:cNvGrpSpPr/>
          <p:nvPr/>
        </p:nvGrpSpPr>
        <p:grpSpPr>
          <a:xfrm>
            <a:off x="3864926" y="1930399"/>
            <a:ext cx="1836000" cy="3583902"/>
            <a:chOff x="4033450" y="2133599"/>
            <a:chExt cx="1836000" cy="3583902"/>
          </a:xfrm>
        </p:grpSpPr>
        <p:sp>
          <p:nvSpPr>
            <p:cNvPr id="49" name="矩形 48"/>
            <p:cNvSpPr/>
            <p:nvPr/>
          </p:nvSpPr>
          <p:spPr>
            <a:xfrm>
              <a:off x="4033450" y="2133599"/>
              <a:ext cx="1836000" cy="2304000"/>
            </a:xfrm>
            <a:prstGeom prst="rect">
              <a:avLst/>
            </a:prstGeom>
            <a:blipFill dpi="0" rotWithShape="1">
              <a:blip r:embed="rId5" cstate="print">
                <a:extLst>
                  <a:ext uri="{28A0092B-C50C-407E-A947-70E740481C1C}">
                    <a14:useLocalDpi xmlns:a14="http://schemas.microsoft.com/office/drawing/2010/main" val="0"/>
                  </a:ext>
                </a:extLst>
              </a:blip>
              <a:srcRect/>
              <a:stretch>
                <a:fillRect l="-14000" r="-1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4312493" y="4564682"/>
              <a:ext cx="1277915" cy="738664"/>
            </a:xfrm>
            <a:prstGeom prst="rect">
              <a:avLst/>
            </a:prstGeom>
          </p:spPr>
          <p:txBody>
            <a:bodyPr wrap="none">
              <a:spAutoFit/>
            </a:bodyPr>
            <a:lstStyle/>
            <a:p>
              <a:pPr algn="ctr">
                <a:lnSpc>
                  <a:spcPct val="150000"/>
                </a:lnSpc>
              </a:pPr>
              <a:r>
                <a:rPr lang="en-US" altLang="zh-CN" sz="1600" dirty="0">
                  <a:solidFill>
                    <a:schemeClr val="accent1"/>
                  </a:solidFill>
                  <a:latin typeface="+mj-ea"/>
                </a:rPr>
                <a:t>Isabel Rivera</a:t>
              </a:r>
            </a:p>
            <a:p>
              <a:pPr algn="ctr">
                <a:lnSpc>
                  <a:spcPct val="150000"/>
                </a:lnSpc>
              </a:pPr>
              <a:r>
                <a:rPr lang="en-US" altLang="zh-CN" sz="1200" dirty="0">
                  <a:solidFill>
                    <a:schemeClr val="accent2"/>
                  </a:solidFill>
                  <a:latin typeface="+mn-ea"/>
                </a:rPr>
                <a:t>Sales Manager</a:t>
              </a:r>
            </a:p>
          </p:txBody>
        </p:sp>
        <p:grpSp>
          <p:nvGrpSpPr>
            <p:cNvPr id="66" name="组合 65"/>
            <p:cNvGrpSpPr/>
            <p:nvPr/>
          </p:nvGrpSpPr>
          <p:grpSpPr>
            <a:xfrm>
              <a:off x="4286678" y="5496559"/>
              <a:ext cx="1329544" cy="220942"/>
              <a:chOff x="2210650" y="5496559"/>
              <a:chExt cx="1329544" cy="220942"/>
            </a:xfrm>
            <a:solidFill>
              <a:schemeClr val="accent3"/>
            </a:solidFill>
          </p:grpSpPr>
          <p:sp>
            <p:nvSpPr>
              <p:cNvPr id="67" name="任意多边形 66"/>
              <p:cNvSpPr/>
              <p:nvPr/>
            </p:nvSpPr>
            <p:spPr bwMode="auto">
              <a:xfrm>
                <a:off x="2953817" y="5504565"/>
                <a:ext cx="238638" cy="205062"/>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68" name="Freeform 11"/>
              <p:cNvSpPr/>
              <p:nvPr/>
            </p:nvSpPr>
            <p:spPr bwMode="auto">
              <a:xfrm>
                <a:off x="2210650" y="5497127"/>
                <a:ext cx="183408" cy="220046"/>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vert="horz" wrap="square" lIns="91440" tIns="45720" rIns="91440" bIns="45720" numCol="1" anchor="t" anchorCtr="0" compatLnSpc="1"/>
              <a:lstStyle/>
              <a:p>
                <a:endParaRPr lang="zh-CN" altLang="en-US">
                  <a:solidFill>
                    <a:schemeClr val="accent3"/>
                  </a:solidFill>
                </a:endParaRPr>
              </a:p>
            </p:txBody>
          </p:sp>
          <p:sp>
            <p:nvSpPr>
              <p:cNvPr id="69" name="任意多边形 68"/>
              <p:cNvSpPr/>
              <p:nvPr/>
            </p:nvSpPr>
            <p:spPr bwMode="auto">
              <a:xfrm>
                <a:off x="2539471" y="5496690"/>
                <a:ext cx="268933" cy="220811"/>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70" name="任意多边形 69"/>
              <p:cNvSpPr/>
              <p:nvPr/>
            </p:nvSpPr>
            <p:spPr>
              <a:xfrm>
                <a:off x="3337869" y="5496559"/>
                <a:ext cx="202325" cy="220383"/>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grpSp>
        <p:nvGrpSpPr>
          <p:cNvPr id="11" name="组合 10"/>
          <p:cNvGrpSpPr/>
          <p:nvPr/>
        </p:nvGrpSpPr>
        <p:grpSpPr>
          <a:xfrm>
            <a:off x="6307452" y="1930399"/>
            <a:ext cx="1836000" cy="3583902"/>
            <a:chOff x="6200000" y="2133599"/>
            <a:chExt cx="1836000" cy="3583902"/>
          </a:xfrm>
        </p:grpSpPr>
        <p:sp>
          <p:nvSpPr>
            <p:cNvPr id="52" name="矩形 51"/>
            <p:cNvSpPr/>
            <p:nvPr/>
          </p:nvSpPr>
          <p:spPr>
            <a:xfrm>
              <a:off x="6200000" y="2133599"/>
              <a:ext cx="1836000" cy="2304000"/>
            </a:xfrm>
            <a:prstGeom prst="rect">
              <a:avLst/>
            </a:prstGeom>
            <a:blipFill dpi="0" rotWithShape="1">
              <a:blip r:embed="rId6" cstate="print">
                <a:extLst>
                  <a:ext uri="{28A0092B-C50C-407E-A947-70E740481C1C}">
                    <a14:useLocalDpi xmlns:a14="http://schemas.microsoft.com/office/drawing/2010/main" val="0"/>
                  </a:ext>
                </a:extLst>
              </a:blip>
              <a:srcRect/>
              <a:stretch>
                <a:fillRect l="-13865" r="-138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6438167" y="4564682"/>
              <a:ext cx="1359668" cy="738664"/>
            </a:xfrm>
            <a:prstGeom prst="rect">
              <a:avLst/>
            </a:prstGeom>
          </p:spPr>
          <p:txBody>
            <a:bodyPr wrap="none">
              <a:spAutoFit/>
            </a:bodyPr>
            <a:lstStyle/>
            <a:p>
              <a:pPr algn="ctr">
                <a:lnSpc>
                  <a:spcPct val="150000"/>
                </a:lnSpc>
              </a:pPr>
              <a:r>
                <a:rPr lang="en-US" altLang="zh-CN" sz="1600" dirty="0" err="1">
                  <a:solidFill>
                    <a:schemeClr val="accent1"/>
                  </a:solidFill>
                  <a:latin typeface="+mj-ea"/>
                </a:rPr>
                <a:t>Charly</a:t>
              </a:r>
              <a:r>
                <a:rPr lang="en-US" altLang="zh-CN" sz="1600" dirty="0">
                  <a:solidFill>
                    <a:schemeClr val="accent1"/>
                  </a:solidFill>
                  <a:latin typeface="+mj-ea"/>
                </a:rPr>
                <a:t> Mayer</a:t>
              </a:r>
            </a:p>
            <a:p>
              <a:pPr algn="ctr">
                <a:lnSpc>
                  <a:spcPct val="150000"/>
                </a:lnSpc>
              </a:pPr>
              <a:r>
                <a:rPr lang="en-US" altLang="zh-CN" sz="1200" dirty="0">
                  <a:solidFill>
                    <a:schemeClr val="accent2"/>
                  </a:solidFill>
                  <a:latin typeface="+mn-ea"/>
                </a:rPr>
                <a:t>Marketing Manager</a:t>
              </a:r>
            </a:p>
          </p:txBody>
        </p:sp>
        <p:grpSp>
          <p:nvGrpSpPr>
            <p:cNvPr id="72" name="组合 71"/>
            <p:cNvGrpSpPr/>
            <p:nvPr/>
          </p:nvGrpSpPr>
          <p:grpSpPr>
            <a:xfrm>
              <a:off x="6453228" y="5496559"/>
              <a:ext cx="1329544" cy="220942"/>
              <a:chOff x="2210650" y="5496559"/>
              <a:chExt cx="1329544" cy="220942"/>
            </a:xfrm>
            <a:solidFill>
              <a:schemeClr val="accent3"/>
            </a:solidFill>
          </p:grpSpPr>
          <p:sp>
            <p:nvSpPr>
              <p:cNvPr id="73" name="任意多边形 72"/>
              <p:cNvSpPr/>
              <p:nvPr/>
            </p:nvSpPr>
            <p:spPr bwMode="auto">
              <a:xfrm>
                <a:off x="2953817" y="5504565"/>
                <a:ext cx="238638" cy="205062"/>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74" name="Freeform 11"/>
              <p:cNvSpPr/>
              <p:nvPr/>
            </p:nvSpPr>
            <p:spPr bwMode="auto">
              <a:xfrm>
                <a:off x="2210650" y="5497127"/>
                <a:ext cx="183408" cy="220046"/>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vert="horz" wrap="square" lIns="91440" tIns="45720" rIns="91440" bIns="45720" numCol="1" anchor="t" anchorCtr="0" compatLnSpc="1"/>
              <a:lstStyle/>
              <a:p>
                <a:endParaRPr lang="zh-CN" altLang="en-US">
                  <a:solidFill>
                    <a:schemeClr val="accent3"/>
                  </a:solidFill>
                </a:endParaRPr>
              </a:p>
            </p:txBody>
          </p:sp>
          <p:sp>
            <p:nvSpPr>
              <p:cNvPr id="75" name="任意多边形 74"/>
              <p:cNvSpPr/>
              <p:nvPr/>
            </p:nvSpPr>
            <p:spPr bwMode="auto">
              <a:xfrm>
                <a:off x="2539471" y="5496690"/>
                <a:ext cx="268933" cy="220811"/>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80" name="任意多边形 79"/>
              <p:cNvSpPr/>
              <p:nvPr/>
            </p:nvSpPr>
            <p:spPr>
              <a:xfrm>
                <a:off x="3337869" y="5496559"/>
                <a:ext cx="202325" cy="220383"/>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grpSp>
        <p:nvGrpSpPr>
          <p:cNvPr id="12" name="组合 11"/>
          <p:cNvGrpSpPr/>
          <p:nvPr/>
        </p:nvGrpSpPr>
        <p:grpSpPr>
          <a:xfrm>
            <a:off x="8749979" y="1930399"/>
            <a:ext cx="1836000" cy="3583902"/>
            <a:chOff x="8366550" y="2133599"/>
            <a:chExt cx="1836000" cy="3583902"/>
          </a:xfrm>
        </p:grpSpPr>
        <p:sp>
          <p:nvSpPr>
            <p:cNvPr id="54" name="矩形 53"/>
            <p:cNvSpPr/>
            <p:nvPr/>
          </p:nvSpPr>
          <p:spPr>
            <a:xfrm>
              <a:off x="8366550" y="2133599"/>
              <a:ext cx="1836000" cy="2304000"/>
            </a:xfrm>
            <a:prstGeom prst="rect">
              <a:avLst/>
            </a:prstGeom>
            <a:blipFill dpi="0" rotWithShape="1">
              <a:blip r:embed="rId7" cstate="print">
                <a:extLst>
                  <a:ext uri="{28A0092B-C50C-407E-A947-70E740481C1C}">
                    <a14:useLocalDpi xmlns:a14="http://schemas.microsoft.com/office/drawing/2010/main" val="0"/>
                  </a:ext>
                </a:extLst>
              </a:blip>
              <a:srcRect/>
              <a:stretch>
                <a:fillRect l="-13269" r="-132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8592694" y="4564682"/>
              <a:ext cx="1383713" cy="738664"/>
            </a:xfrm>
            <a:prstGeom prst="rect">
              <a:avLst/>
            </a:prstGeom>
          </p:spPr>
          <p:txBody>
            <a:bodyPr wrap="none">
              <a:spAutoFit/>
            </a:bodyPr>
            <a:lstStyle/>
            <a:p>
              <a:pPr algn="ctr">
                <a:lnSpc>
                  <a:spcPct val="150000"/>
                </a:lnSpc>
              </a:pPr>
              <a:r>
                <a:rPr lang="en-US" altLang="zh-CN" sz="1600" dirty="0">
                  <a:solidFill>
                    <a:schemeClr val="accent1"/>
                  </a:solidFill>
                  <a:latin typeface="+mj-ea"/>
                </a:rPr>
                <a:t>Esther Wilson</a:t>
              </a:r>
            </a:p>
            <a:p>
              <a:pPr algn="ctr">
                <a:lnSpc>
                  <a:spcPct val="150000"/>
                </a:lnSpc>
              </a:pPr>
              <a:r>
                <a:rPr lang="en-US" altLang="zh-CN" sz="1200" dirty="0">
                  <a:solidFill>
                    <a:schemeClr val="accent2"/>
                  </a:solidFill>
                  <a:latin typeface="+mn-ea"/>
                </a:rPr>
                <a:t>Account Manager</a:t>
              </a:r>
            </a:p>
          </p:txBody>
        </p:sp>
        <p:grpSp>
          <p:nvGrpSpPr>
            <p:cNvPr id="82" name="组合 81"/>
            <p:cNvGrpSpPr/>
            <p:nvPr/>
          </p:nvGrpSpPr>
          <p:grpSpPr>
            <a:xfrm>
              <a:off x="8619778" y="5496559"/>
              <a:ext cx="1329544" cy="220942"/>
              <a:chOff x="2210650" y="5496559"/>
              <a:chExt cx="1329544" cy="220942"/>
            </a:xfrm>
            <a:solidFill>
              <a:schemeClr val="accent3"/>
            </a:solidFill>
          </p:grpSpPr>
          <p:sp>
            <p:nvSpPr>
              <p:cNvPr id="83" name="任意多边形 82"/>
              <p:cNvSpPr/>
              <p:nvPr/>
            </p:nvSpPr>
            <p:spPr bwMode="auto">
              <a:xfrm>
                <a:off x="2953817" y="5504565"/>
                <a:ext cx="238638" cy="205062"/>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84" name="Freeform 11"/>
              <p:cNvSpPr/>
              <p:nvPr/>
            </p:nvSpPr>
            <p:spPr bwMode="auto">
              <a:xfrm>
                <a:off x="2210650" y="5497127"/>
                <a:ext cx="183408" cy="220046"/>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vert="horz" wrap="square" lIns="91440" tIns="45720" rIns="91440" bIns="45720" numCol="1" anchor="t" anchorCtr="0" compatLnSpc="1"/>
              <a:lstStyle/>
              <a:p>
                <a:endParaRPr lang="zh-CN" altLang="en-US">
                  <a:solidFill>
                    <a:schemeClr val="accent3"/>
                  </a:solidFill>
                </a:endParaRPr>
              </a:p>
            </p:txBody>
          </p:sp>
          <p:sp>
            <p:nvSpPr>
              <p:cNvPr id="85" name="任意多边形 84"/>
              <p:cNvSpPr/>
              <p:nvPr/>
            </p:nvSpPr>
            <p:spPr bwMode="auto">
              <a:xfrm>
                <a:off x="2539471" y="5496690"/>
                <a:ext cx="268933" cy="220811"/>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86" name="任意多边形 85"/>
              <p:cNvSpPr/>
              <p:nvPr/>
            </p:nvSpPr>
            <p:spPr>
              <a:xfrm>
                <a:off x="3337869" y="5496559"/>
                <a:ext cx="202325" cy="220383"/>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sp>
        <p:nvSpPr>
          <p:cNvPr id="3" name="灯片编号占位符 2"/>
          <p:cNvSpPr>
            <a:spLocks noGrp="1"/>
          </p:cNvSpPr>
          <p:nvPr>
            <p:ph type="sldNum" sz="quarter" idx="12"/>
          </p:nvPr>
        </p:nvSpPr>
        <p:spPr/>
        <p:txBody>
          <a:bodyPr/>
          <a:lstStyle/>
          <a:p>
            <a:fld id="{18AF668F-848C-4CC0-8143-F2E483CC7783}" type="slidenum">
              <a:rPr lang="zh-CN" altLang="en-US" smtClean="0"/>
              <a:t>37</a:t>
            </a:fld>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1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等腰三角形 38"/>
          <p:cNvSpPr/>
          <p:nvPr/>
        </p:nvSpPr>
        <p:spPr>
          <a:xfrm rot="5400000">
            <a:off x="-86314" y="1331877"/>
            <a:ext cx="1257302" cy="108388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a:off x="995035" y="1331877"/>
            <a:ext cx="1257302" cy="1083881"/>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5400000">
            <a:off x="2078916" y="1331877"/>
            <a:ext cx="1257302" cy="10838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16200000">
            <a:off x="-87580" y="1960526"/>
            <a:ext cx="1257302" cy="1083881"/>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16200000">
            <a:off x="2077650" y="1960526"/>
            <a:ext cx="1257302" cy="1083881"/>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5400000">
            <a:off x="-86314" y="2589176"/>
            <a:ext cx="1257302" cy="108388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16200000">
            <a:off x="3153321" y="2585704"/>
            <a:ext cx="1257302" cy="108388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6200000">
            <a:off x="-87580" y="3217826"/>
            <a:ext cx="1257302" cy="108388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5400000">
            <a:off x="-86314" y="3846475"/>
            <a:ext cx="1257302" cy="1083881"/>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16200000">
            <a:off x="3160265" y="3846475"/>
            <a:ext cx="1257302" cy="1083881"/>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87580" y="4475125"/>
            <a:ext cx="1257302" cy="1083881"/>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16200000">
            <a:off x="2077650" y="4475125"/>
            <a:ext cx="1257302" cy="1083881"/>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5400000">
            <a:off x="-86314" y="5103774"/>
            <a:ext cx="1257302" cy="1083881"/>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5400000">
            <a:off x="3158953" y="4465854"/>
            <a:ext cx="1257302" cy="10838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083012" y="1873814"/>
            <a:ext cx="3245313" cy="3764565"/>
          </a:xfrm>
          <a:custGeom>
            <a:avLst/>
            <a:gdLst>
              <a:gd name="connsiteX0" fmla="*/ 0 w 2225332"/>
              <a:gd name="connsiteY0" fmla="*/ 0 h 2581386"/>
              <a:gd name="connsiteX1" fmla="*/ 2225332 w 2225332"/>
              <a:gd name="connsiteY1" fmla="*/ 1290693 h 2581386"/>
              <a:gd name="connsiteX2" fmla="*/ 0 w 2225332"/>
              <a:gd name="connsiteY2" fmla="*/ 2581386 h 2581386"/>
              <a:gd name="connsiteX3" fmla="*/ 0 w 2225332"/>
              <a:gd name="connsiteY3" fmla="*/ 0 h 2581386"/>
            </a:gdLst>
            <a:ahLst/>
            <a:cxnLst>
              <a:cxn ang="0">
                <a:pos x="connsiteX0" y="connsiteY0"/>
              </a:cxn>
              <a:cxn ang="0">
                <a:pos x="connsiteX1" y="connsiteY1"/>
              </a:cxn>
              <a:cxn ang="0">
                <a:pos x="connsiteX2" y="connsiteY2"/>
              </a:cxn>
              <a:cxn ang="0">
                <a:pos x="connsiteX3" y="connsiteY3"/>
              </a:cxn>
            </a:cxnLst>
            <a:rect l="l" t="t" r="r" b="b"/>
            <a:pathLst>
              <a:path w="2225332" h="2581386">
                <a:moveTo>
                  <a:pt x="0" y="0"/>
                </a:moveTo>
                <a:lnTo>
                  <a:pt x="2225332" y="1290693"/>
                </a:lnTo>
                <a:lnTo>
                  <a:pt x="0" y="2581386"/>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等腰三角形 90"/>
          <p:cNvSpPr/>
          <p:nvPr/>
        </p:nvSpPr>
        <p:spPr>
          <a:xfrm rot="5400000">
            <a:off x="3160265" y="707849"/>
            <a:ext cx="1257302" cy="1083881"/>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等腰三角形 91"/>
          <p:cNvSpPr/>
          <p:nvPr/>
        </p:nvSpPr>
        <p:spPr>
          <a:xfrm rot="16200000">
            <a:off x="1004513" y="5091800"/>
            <a:ext cx="1257302" cy="10838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等腰三角形 94"/>
          <p:cNvSpPr/>
          <p:nvPr/>
        </p:nvSpPr>
        <p:spPr>
          <a:xfrm rot="16200000">
            <a:off x="3148209" y="5098172"/>
            <a:ext cx="1257302" cy="10838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rot="16200000">
            <a:off x="4251089" y="4463149"/>
            <a:ext cx="1257302" cy="1083881"/>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5834588" y="1108549"/>
            <a:ext cx="4229491" cy="1138773"/>
          </a:xfrm>
          <a:prstGeom prst="rect">
            <a:avLst/>
          </a:prstGeom>
        </p:spPr>
        <p:txBody>
          <a:bodyPr wrap="none">
            <a:spAutoFit/>
          </a:bodyPr>
          <a:lstStyle/>
          <a:p>
            <a:r>
              <a:rPr lang="en-US" altLang="zh-CN" sz="4400" dirty="0">
                <a:solidFill>
                  <a:schemeClr val="accent1"/>
                </a:solidFill>
                <a:latin typeface="微软雅黑" panose="020B0503020204020204" pitchFamily="34" charset="-122"/>
                <a:ea typeface="微软雅黑" panose="020B0503020204020204" pitchFamily="34" charset="-122"/>
              </a:rPr>
              <a:t>Bryan </a:t>
            </a:r>
            <a:r>
              <a:rPr lang="en-US" altLang="zh-CN" sz="4400" dirty="0" err="1">
                <a:solidFill>
                  <a:schemeClr val="accent1"/>
                </a:solidFill>
                <a:latin typeface="微软雅黑" panose="020B0503020204020204" pitchFamily="34" charset="-122"/>
                <a:ea typeface="微软雅黑" panose="020B0503020204020204" pitchFamily="34" charset="-122"/>
              </a:rPr>
              <a:t>Colstson</a:t>
            </a:r>
            <a:endParaRPr lang="en-US" altLang="zh-CN" sz="4400" dirty="0">
              <a:solidFill>
                <a:schemeClr val="accent1"/>
              </a:solidFill>
              <a:latin typeface="微软雅黑" panose="020B0503020204020204" pitchFamily="34" charset="-122"/>
              <a:ea typeface="微软雅黑" panose="020B0503020204020204" pitchFamily="34" charset="-122"/>
            </a:endParaRPr>
          </a:p>
          <a:p>
            <a:r>
              <a:rPr lang="en-US" altLang="zh-CN" sz="2400" dirty="0">
                <a:solidFill>
                  <a:schemeClr val="accent2"/>
                </a:solidFill>
                <a:latin typeface="微软雅黑" panose="020B0503020204020204" pitchFamily="34" charset="-122"/>
                <a:ea typeface="微软雅黑" panose="020B0503020204020204" pitchFamily="34" charset="-122"/>
              </a:rPr>
              <a:t>General Manager</a:t>
            </a:r>
          </a:p>
        </p:txBody>
      </p:sp>
      <p:sp>
        <p:nvSpPr>
          <p:cNvPr id="106" name="矩形 105"/>
          <p:cNvSpPr/>
          <p:nvPr/>
        </p:nvSpPr>
        <p:spPr>
          <a:xfrm>
            <a:off x="5834588" y="2384860"/>
            <a:ext cx="5620812" cy="784830"/>
          </a:xfrm>
          <a:prstGeom prst="rect">
            <a:avLst/>
          </a:prstGeom>
        </p:spPr>
        <p:txBody>
          <a:bodyPr wrap="square">
            <a:spAutoFit/>
          </a:bodyPr>
          <a:lstStyle/>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1000" dirty="0">
              <a:solidFill>
                <a:schemeClr val="accent1"/>
              </a:solidFill>
              <a:latin typeface="+mn-ea"/>
            </a:endParaRPr>
          </a:p>
        </p:txBody>
      </p:sp>
      <p:grpSp>
        <p:nvGrpSpPr>
          <p:cNvPr id="33" name="组合 32"/>
          <p:cNvGrpSpPr/>
          <p:nvPr/>
        </p:nvGrpSpPr>
        <p:grpSpPr>
          <a:xfrm>
            <a:off x="5929498" y="3518012"/>
            <a:ext cx="5503324" cy="400110"/>
            <a:chOff x="6005698" y="3518012"/>
            <a:chExt cx="5503324" cy="400110"/>
          </a:xfrm>
        </p:grpSpPr>
        <p:grpSp>
          <p:nvGrpSpPr>
            <p:cNvPr id="25" name="组合 24"/>
            <p:cNvGrpSpPr/>
            <p:nvPr/>
          </p:nvGrpSpPr>
          <p:grpSpPr>
            <a:xfrm>
              <a:off x="6005698" y="3578198"/>
              <a:ext cx="4795652" cy="282030"/>
              <a:chOff x="6005698" y="3756296"/>
              <a:chExt cx="4795652" cy="282030"/>
            </a:xfrm>
          </p:grpSpPr>
          <p:grpSp>
            <p:nvGrpSpPr>
              <p:cNvPr id="19" name="组合 18"/>
              <p:cNvGrpSpPr/>
              <p:nvPr/>
            </p:nvGrpSpPr>
            <p:grpSpPr>
              <a:xfrm>
                <a:off x="6005698" y="3756296"/>
                <a:ext cx="4795652" cy="252000"/>
                <a:chOff x="6005698" y="3390452"/>
                <a:chExt cx="3600000" cy="252000"/>
              </a:xfrm>
            </p:grpSpPr>
            <p:sp>
              <p:nvSpPr>
                <p:cNvPr id="18" name="圆角矩形 17"/>
                <p:cNvSpPr/>
                <p:nvPr/>
              </p:nvSpPr>
              <p:spPr>
                <a:xfrm>
                  <a:off x="6005698" y="3390452"/>
                  <a:ext cx="3600000" cy="2520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圆角矩形 98"/>
                <p:cNvSpPr/>
                <p:nvPr/>
              </p:nvSpPr>
              <p:spPr>
                <a:xfrm>
                  <a:off x="6005698" y="3390452"/>
                  <a:ext cx="3240000" cy="252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6067951" y="3761327"/>
                <a:ext cx="646331" cy="276999"/>
              </a:xfrm>
              <a:prstGeom prst="rect">
                <a:avLst/>
              </a:prstGeom>
            </p:spPr>
            <p:txBody>
              <a:bodyPr wrap="none" anchor="ctr">
                <a:spAutoFit/>
              </a:bodyPr>
              <a:lstStyle/>
              <a:p>
                <a:r>
                  <a:rPr lang="zh-CN" altLang="en-US" sz="1200" dirty="0">
                    <a:solidFill>
                      <a:schemeClr val="bg1"/>
                    </a:solidFill>
                    <a:latin typeface="+mj-ea"/>
                    <a:ea typeface="+mj-ea"/>
                  </a:rPr>
                  <a:t>领导力</a:t>
                </a:r>
                <a:endParaRPr lang="en-US" altLang="zh-CN" sz="1200" dirty="0">
                  <a:solidFill>
                    <a:schemeClr val="bg1"/>
                  </a:solidFill>
                  <a:latin typeface="+mj-ea"/>
                  <a:ea typeface="+mj-ea"/>
                </a:endParaRPr>
              </a:p>
            </p:txBody>
          </p:sp>
        </p:grpSp>
        <p:sp>
          <p:nvSpPr>
            <p:cNvPr id="29" name="矩形 28"/>
            <p:cNvSpPr/>
            <p:nvPr/>
          </p:nvSpPr>
          <p:spPr>
            <a:xfrm>
              <a:off x="10809792" y="3518012"/>
              <a:ext cx="699230" cy="400110"/>
            </a:xfrm>
            <a:prstGeom prst="rect">
              <a:avLst/>
            </a:prstGeom>
          </p:spPr>
          <p:txBody>
            <a:bodyPr wrap="none">
              <a:spAutoFit/>
            </a:bodyPr>
            <a:lstStyle/>
            <a:p>
              <a:r>
                <a:rPr lang="en-US" altLang="zh-CN" sz="2000" dirty="0">
                  <a:solidFill>
                    <a:schemeClr val="accent2"/>
                  </a:solidFill>
                  <a:latin typeface="+mj-ea"/>
                </a:rPr>
                <a:t>90%</a:t>
              </a:r>
            </a:p>
          </p:txBody>
        </p:sp>
      </p:grpSp>
      <p:grpSp>
        <p:nvGrpSpPr>
          <p:cNvPr id="32" name="组合 31"/>
          <p:cNvGrpSpPr/>
          <p:nvPr/>
        </p:nvGrpSpPr>
        <p:grpSpPr>
          <a:xfrm>
            <a:off x="5929498" y="4158444"/>
            <a:ext cx="5503324" cy="400110"/>
            <a:chOff x="6005698" y="4276212"/>
            <a:chExt cx="5503324" cy="400110"/>
          </a:xfrm>
        </p:grpSpPr>
        <p:grpSp>
          <p:nvGrpSpPr>
            <p:cNvPr id="26" name="组合 25"/>
            <p:cNvGrpSpPr/>
            <p:nvPr/>
          </p:nvGrpSpPr>
          <p:grpSpPr>
            <a:xfrm>
              <a:off x="6005698" y="4332537"/>
              <a:ext cx="4795652" cy="282230"/>
              <a:chOff x="6005698" y="4332537"/>
              <a:chExt cx="4795652" cy="282230"/>
            </a:xfrm>
          </p:grpSpPr>
          <p:grpSp>
            <p:nvGrpSpPr>
              <p:cNvPr id="20" name="组合 19"/>
              <p:cNvGrpSpPr/>
              <p:nvPr/>
            </p:nvGrpSpPr>
            <p:grpSpPr>
              <a:xfrm>
                <a:off x="6005698" y="4332537"/>
                <a:ext cx="4795652" cy="252000"/>
                <a:chOff x="6005698" y="3947734"/>
                <a:chExt cx="3600000" cy="252000"/>
              </a:xfrm>
            </p:grpSpPr>
            <p:sp>
              <p:nvSpPr>
                <p:cNvPr id="100" name="圆角矩形 99"/>
                <p:cNvSpPr/>
                <p:nvPr/>
              </p:nvSpPr>
              <p:spPr>
                <a:xfrm>
                  <a:off x="6005698" y="3947734"/>
                  <a:ext cx="3600000" cy="2520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a:off x="6005698" y="3947734"/>
                  <a:ext cx="2880000" cy="25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矩形 106"/>
              <p:cNvSpPr/>
              <p:nvPr/>
            </p:nvSpPr>
            <p:spPr>
              <a:xfrm>
                <a:off x="6067951" y="4337768"/>
                <a:ext cx="646331" cy="276999"/>
              </a:xfrm>
              <a:prstGeom prst="rect">
                <a:avLst/>
              </a:prstGeom>
            </p:spPr>
            <p:txBody>
              <a:bodyPr wrap="none" anchor="ctr">
                <a:spAutoFit/>
              </a:bodyPr>
              <a:lstStyle/>
              <a:p>
                <a:r>
                  <a:rPr lang="zh-CN" altLang="en-US" sz="1200" dirty="0">
                    <a:solidFill>
                      <a:schemeClr val="bg1"/>
                    </a:solidFill>
                    <a:latin typeface="+mj-ea"/>
                    <a:ea typeface="+mj-ea"/>
                  </a:rPr>
                  <a:t>领导力</a:t>
                </a:r>
                <a:endParaRPr lang="en-US" altLang="zh-CN" sz="1200" dirty="0">
                  <a:solidFill>
                    <a:schemeClr val="bg1"/>
                  </a:solidFill>
                  <a:latin typeface="+mj-ea"/>
                  <a:ea typeface="+mj-ea"/>
                </a:endParaRPr>
              </a:p>
            </p:txBody>
          </p:sp>
        </p:grpSp>
        <p:sp>
          <p:nvSpPr>
            <p:cNvPr id="110" name="矩形 109"/>
            <p:cNvSpPr/>
            <p:nvPr/>
          </p:nvSpPr>
          <p:spPr>
            <a:xfrm>
              <a:off x="10809792" y="4276212"/>
              <a:ext cx="699230" cy="400110"/>
            </a:xfrm>
            <a:prstGeom prst="rect">
              <a:avLst/>
            </a:prstGeom>
          </p:spPr>
          <p:txBody>
            <a:bodyPr wrap="none">
              <a:spAutoFit/>
            </a:bodyPr>
            <a:lstStyle/>
            <a:p>
              <a:r>
                <a:rPr lang="en-US" altLang="zh-CN" sz="2000" dirty="0">
                  <a:solidFill>
                    <a:schemeClr val="accent3"/>
                  </a:solidFill>
                  <a:latin typeface="+mj-ea"/>
                </a:rPr>
                <a:t>80%</a:t>
              </a:r>
            </a:p>
          </p:txBody>
        </p:sp>
      </p:grpSp>
      <p:grpSp>
        <p:nvGrpSpPr>
          <p:cNvPr id="31" name="组合 30"/>
          <p:cNvGrpSpPr/>
          <p:nvPr/>
        </p:nvGrpSpPr>
        <p:grpSpPr>
          <a:xfrm>
            <a:off x="5929498" y="4798876"/>
            <a:ext cx="5503324" cy="400110"/>
            <a:chOff x="6005698" y="4852653"/>
            <a:chExt cx="5503324" cy="400110"/>
          </a:xfrm>
        </p:grpSpPr>
        <p:grpSp>
          <p:nvGrpSpPr>
            <p:cNvPr id="27" name="组合 26"/>
            <p:cNvGrpSpPr/>
            <p:nvPr/>
          </p:nvGrpSpPr>
          <p:grpSpPr>
            <a:xfrm>
              <a:off x="6005698" y="4908778"/>
              <a:ext cx="4795652" cy="282430"/>
              <a:chOff x="6005698" y="4908778"/>
              <a:chExt cx="4795652" cy="282430"/>
            </a:xfrm>
          </p:grpSpPr>
          <p:grpSp>
            <p:nvGrpSpPr>
              <p:cNvPr id="21" name="组合 20"/>
              <p:cNvGrpSpPr/>
              <p:nvPr/>
            </p:nvGrpSpPr>
            <p:grpSpPr>
              <a:xfrm>
                <a:off x="6005698" y="4908778"/>
                <a:ext cx="4795652" cy="252000"/>
                <a:chOff x="6005698" y="4634461"/>
                <a:chExt cx="3600000" cy="252000"/>
              </a:xfrm>
            </p:grpSpPr>
            <p:sp>
              <p:nvSpPr>
                <p:cNvPr id="102" name="圆角矩形 101"/>
                <p:cNvSpPr/>
                <p:nvPr/>
              </p:nvSpPr>
              <p:spPr>
                <a:xfrm>
                  <a:off x="6005698" y="4634461"/>
                  <a:ext cx="3600000" cy="2520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圆角矩形 102"/>
                <p:cNvSpPr/>
                <p:nvPr/>
              </p:nvSpPr>
              <p:spPr>
                <a:xfrm>
                  <a:off x="6005698" y="4634461"/>
                  <a:ext cx="3420000" cy="252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矩形 107"/>
              <p:cNvSpPr/>
              <p:nvPr/>
            </p:nvSpPr>
            <p:spPr>
              <a:xfrm>
                <a:off x="6067951" y="4914209"/>
                <a:ext cx="646331" cy="276999"/>
              </a:xfrm>
              <a:prstGeom prst="rect">
                <a:avLst/>
              </a:prstGeom>
            </p:spPr>
            <p:txBody>
              <a:bodyPr wrap="none" anchor="ctr">
                <a:spAutoFit/>
              </a:bodyPr>
              <a:lstStyle/>
              <a:p>
                <a:r>
                  <a:rPr lang="zh-CN" altLang="en-US" sz="1200" dirty="0">
                    <a:solidFill>
                      <a:schemeClr val="bg1"/>
                    </a:solidFill>
                    <a:latin typeface="+mj-ea"/>
                    <a:ea typeface="+mj-ea"/>
                  </a:rPr>
                  <a:t>领导力</a:t>
                </a:r>
                <a:endParaRPr lang="en-US" altLang="zh-CN" sz="1200" dirty="0">
                  <a:solidFill>
                    <a:schemeClr val="bg1"/>
                  </a:solidFill>
                  <a:latin typeface="+mj-ea"/>
                  <a:ea typeface="+mj-ea"/>
                </a:endParaRPr>
              </a:p>
            </p:txBody>
          </p:sp>
        </p:grpSp>
        <p:sp>
          <p:nvSpPr>
            <p:cNvPr id="111" name="矩形 110"/>
            <p:cNvSpPr/>
            <p:nvPr/>
          </p:nvSpPr>
          <p:spPr>
            <a:xfrm>
              <a:off x="10809792" y="4852653"/>
              <a:ext cx="699230" cy="400110"/>
            </a:xfrm>
            <a:prstGeom prst="rect">
              <a:avLst/>
            </a:prstGeom>
          </p:spPr>
          <p:txBody>
            <a:bodyPr wrap="none">
              <a:spAutoFit/>
            </a:bodyPr>
            <a:lstStyle/>
            <a:p>
              <a:r>
                <a:rPr lang="en-US" altLang="zh-CN" sz="2000" dirty="0">
                  <a:solidFill>
                    <a:schemeClr val="accent4"/>
                  </a:solidFill>
                  <a:latin typeface="+mj-ea"/>
                </a:rPr>
                <a:t>95%</a:t>
              </a:r>
            </a:p>
          </p:txBody>
        </p:sp>
      </p:grpSp>
      <p:grpSp>
        <p:nvGrpSpPr>
          <p:cNvPr id="30" name="组合 29"/>
          <p:cNvGrpSpPr/>
          <p:nvPr/>
        </p:nvGrpSpPr>
        <p:grpSpPr>
          <a:xfrm>
            <a:off x="5929498" y="5439309"/>
            <a:ext cx="5503324" cy="400110"/>
            <a:chOff x="6005698" y="5439309"/>
            <a:chExt cx="5503324" cy="400110"/>
          </a:xfrm>
        </p:grpSpPr>
        <p:grpSp>
          <p:nvGrpSpPr>
            <p:cNvPr id="28" name="组合 27"/>
            <p:cNvGrpSpPr/>
            <p:nvPr/>
          </p:nvGrpSpPr>
          <p:grpSpPr>
            <a:xfrm>
              <a:off x="6005698" y="5485019"/>
              <a:ext cx="4795652" cy="282630"/>
              <a:chOff x="6005698" y="5485019"/>
              <a:chExt cx="4795652" cy="282630"/>
            </a:xfrm>
          </p:grpSpPr>
          <p:grpSp>
            <p:nvGrpSpPr>
              <p:cNvPr id="22" name="组合 21"/>
              <p:cNvGrpSpPr/>
              <p:nvPr/>
            </p:nvGrpSpPr>
            <p:grpSpPr>
              <a:xfrm>
                <a:off x="6005698" y="5485019"/>
                <a:ext cx="4795652" cy="252000"/>
                <a:chOff x="6005698" y="5119175"/>
                <a:chExt cx="3600000" cy="252000"/>
              </a:xfrm>
            </p:grpSpPr>
            <p:sp>
              <p:nvSpPr>
                <p:cNvPr id="104" name="圆角矩形 103"/>
                <p:cNvSpPr/>
                <p:nvPr/>
              </p:nvSpPr>
              <p:spPr>
                <a:xfrm>
                  <a:off x="6005698" y="5119175"/>
                  <a:ext cx="3600000" cy="2520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a:off x="6005698" y="5119175"/>
                  <a:ext cx="3060000" cy="252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矩形 108"/>
              <p:cNvSpPr/>
              <p:nvPr/>
            </p:nvSpPr>
            <p:spPr>
              <a:xfrm>
                <a:off x="6067951" y="5490650"/>
                <a:ext cx="646331" cy="276999"/>
              </a:xfrm>
              <a:prstGeom prst="rect">
                <a:avLst/>
              </a:prstGeom>
            </p:spPr>
            <p:txBody>
              <a:bodyPr wrap="none" anchor="ctr">
                <a:spAutoFit/>
              </a:bodyPr>
              <a:lstStyle/>
              <a:p>
                <a:r>
                  <a:rPr lang="zh-CN" altLang="en-US" sz="1200" dirty="0">
                    <a:solidFill>
                      <a:schemeClr val="bg1"/>
                    </a:solidFill>
                    <a:latin typeface="+mj-ea"/>
                    <a:ea typeface="+mj-ea"/>
                  </a:rPr>
                  <a:t>领导力</a:t>
                </a:r>
                <a:endParaRPr lang="en-US" altLang="zh-CN" sz="1200" dirty="0">
                  <a:solidFill>
                    <a:schemeClr val="bg1"/>
                  </a:solidFill>
                  <a:latin typeface="+mj-ea"/>
                  <a:ea typeface="+mj-ea"/>
                </a:endParaRPr>
              </a:p>
            </p:txBody>
          </p:sp>
        </p:grpSp>
        <p:sp>
          <p:nvSpPr>
            <p:cNvPr id="112" name="矩形 111"/>
            <p:cNvSpPr/>
            <p:nvPr/>
          </p:nvSpPr>
          <p:spPr>
            <a:xfrm>
              <a:off x="10809792" y="5439309"/>
              <a:ext cx="699230" cy="400110"/>
            </a:xfrm>
            <a:prstGeom prst="rect">
              <a:avLst/>
            </a:prstGeom>
          </p:spPr>
          <p:txBody>
            <a:bodyPr wrap="none">
              <a:spAutoFit/>
            </a:bodyPr>
            <a:lstStyle/>
            <a:p>
              <a:r>
                <a:rPr lang="en-US" altLang="zh-CN" sz="2000" dirty="0">
                  <a:solidFill>
                    <a:schemeClr val="accent5"/>
                  </a:solidFill>
                  <a:latin typeface="+mj-ea"/>
                </a:rPr>
                <a:t>85%</a:t>
              </a:r>
            </a:p>
          </p:txBody>
        </p:sp>
      </p:grpSp>
      <p:sp>
        <p:nvSpPr>
          <p:cNvPr id="2" name="灯片编号占位符 1"/>
          <p:cNvSpPr>
            <a:spLocks noGrp="1"/>
          </p:cNvSpPr>
          <p:nvPr>
            <p:ph type="sldNum" sz="quarter" idx="12"/>
          </p:nvPr>
        </p:nvSpPr>
        <p:spPr/>
        <p:txBody>
          <a:bodyPr/>
          <a:lstStyle/>
          <a:p>
            <a:fld id="{18AF668F-848C-4CC0-8143-F2E483CC7783}" type="slidenum">
              <a:rPr lang="zh-CN" altLang="en-US" smtClean="0"/>
              <a:t>38</a:t>
            </a:fld>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1" presetClass="entr" presetSubtype="0" fill="hold" grpId="0" nodeType="afterEffect">
                                  <p:stCondLst>
                                    <p:cond delay="10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100"/>
                                  </p:stCondLst>
                                  <p:childTnLst>
                                    <p:set>
                                      <p:cBhvr>
                                        <p:cTn id="15" dur="1" fill="hold">
                                          <p:stCondLst>
                                            <p:cond delay="0"/>
                                          </p:stCondLst>
                                        </p:cTn>
                                        <p:tgtEl>
                                          <p:spTgt spid="92"/>
                                        </p:tgtEl>
                                        <p:attrNameLst>
                                          <p:attrName>style.visibility</p:attrName>
                                        </p:attrNameLst>
                                      </p:cBhvr>
                                      <p:to>
                                        <p:strVal val="visible"/>
                                      </p:to>
                                    </p:set>
                                  </p:childTnLst>
                                </p:cTn>
                              </p:par>
                            </p:childTnLst>
                          </p:cTn>
                        </p:par>
                        <p:par>
                          <p:cTn id="16" fill="hold">
                            <p:stCondLst>
                              <p:cond delay="700"/>
                            </p:stCondLst>
                            <p:childTnLst>
                              <p:par>
                                <p:cTn id="17" presetID="1" presetClass="entr" presetSubtype="0" fill="hold" grpId="0" nodeType="afterEffect">
                                  <p:stCondLst>
                                    <p:cond delay="100"/>
                                  </p:stCondLst>
                                  <p:childTnLst>
                                    <p:set>
                                      <p:cBhvr>
                                        <p:cTn id="18" dur="1" fill="hold">
                                          <p:stCondLst>
                                            <p:cond delay="0"/>
                                          </p:stCondLst>
                                        </p:cTn>
                                        <p:tgtEl>
                                          <p:spTgt spid="59"/>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100"/>
                                  </p:stCondLst>
                                  <p:childTnLst>
                                    <p:set>
                                      <p:cBhvr>
                                        <p:cTn id="21" dur="1" fill="hold">
                                          <p:stCondLst>
                                            <p:cond delay="0"/>
                                          </p:stCondLst>
                                        </p:cTn>
                                        <p:tgtEl>
                                          <p:spTgt spid="42"/>
                                        </p:tgtEl>
                                        <p:attrNameLst>
                                          <p:attrName>style.visibility</p:attrName>
                                        </p:attrNameLst>
                                      </p:cBhvr>
                                      <p:to>
                                        <p:strVal val="visible"/>
                                      </p:to>
                                    </p:set>
                                  </p:childTnLst>
                                </p:cTn>
                              </p:par>
                            </p:childTnLst>
                          </p:cTn>
                        </p:par>
                        <p:par>
                          <p:cTn id="22" fill="hold">
                            <p:stCondLst>
                              <p:cond delay="900"/>
                            </p:stCondLst>
                            <p:childTnLst>
                              <p:par>
                                <p:cTn id="23" presetID="1" presetClass="entr" presetSubtype="0" fill="hold" grpId="0" nodeType="afterEffect">
                                  <p:stCondLst>
                                    <p:cond delay="100"/>
                                  </p:stCondLst>
                                  <p:childTnLst>
                                    <p:set>
                                      <p:cBhvr>
                                        <p:cTn id="24" dur="1" fill="hold">
                                          <p:stCondLst>
                                            <p:cond delay="0"/>
                                          </p:stCondLst>
                                        </p:cTn>
                                        <p:tgtEl>
                                          <p:spTgt spid="47"/>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100"/>
                                  </p:stCondLst>
                                  <p:childTnLst>
                                    <p:set>
                                      <p:cBhvr>
                                        <p:cTn id="27" dur="1" fill="hold">
                                          <p:stCondLst>
                                            <p:cond delay="0"/>
                                          </p:stCondLst>
                                        </p:cTn>
                                        <p:tgtEl>
                                          <p:spTgt spid="51"/>
                                        </p:tgtEl>
                                        <p:attrNameLst>
                                          <p:attrName>style.visibility</p:attrName>
                                        </p:attrNameLst>
                                      </p:cBhvr>
                                      <p:to>
                                        <p:strVal val="visible"/>
                                      </p:to>
                                    </p:set>
                                  </p:childTnLst>
                                </p:cTn>
                              </p:par>
                            </p:childTnLst>
                          </p:cTn>
                        </p:par>
                        <p:par>
                          <p:cTn id="28" fill="hold">
                            <p:stCondLst>
                              <p:cond delay="1100"/>
                            </p:stCondLst>
                            <p:childTnLst>
                              <p:par>
                                <p:cTn id="29" presetID="1" presetClass="entr" presetSubtype="0" fill="hold" grpId="0" nodeType="afterEffect">
                                  <p:stCondLst>
                                    <p:cond delay="100"/>
                                  </p:stCondLst>
                                  <p:childTnLst>
                                    <p:set>
                                      <p:cBhvr>
                                        <p:cTn id="30" dur="1" fill="hold">
                                          <p:stCondLst>
                                            <p:cond delay="0"/>
                                          </p:stCondLst>
                                        </p:cTn>
                                        <p:tgtEl>
                                          <p:spTgt spid="43"/>
                                        </p:tgtEl>
                                        <p:attrNameLst>
                                          <p:attrName>style.visibility</p:attrName>
                                        </p:attrNameLst>
                                      </p:cBhvr>
                                      <p:to>
                                        <p:strVal val="visible"/>
                                      </p:to>
                                    </p:set>
                                  </p:childTnLst>
                                </p:cTn>
                              </p:par>
                            </p:childTnLst>
                          </p:cTn>
                        </p:par>
                        <p:par>
                          <p:cTn id="31" fill="hold">
                            <p:stCondLst>
                              <p:cond delay="1200"/>
                            </p:stCondLst>
                            <p:childTnLst>
                              <p:par>
                                <p:cTn id="32" presetID="1" presetClass="entr" presetSubtype="0" fill="hold" grpId="0" nodeType="afterEffect">
                                  <p:stCondLst>
                                    <p:cond delay="100"/>
                                  </p:stCondLst>
                                  <p:childTnLst>
                                    <p:set>
                                      <p:cBhvr>
                                        <p:cTn id="33" dur="1" fill="hold">
                                          <p:stCondLst>
                                            <p:cond delay="0"/>
                                          </p:stCondLst>
                                        </p:cTn>
                                        <p:tgtEl>
                                          <p:spTgt spid="39"/>
                                        </p:tgtEl>
                                        <p:attrNameLst>
                                          <p:attrName>style.visibility</p:attrName>
                                        </p:attrNameLst>
                                      </p:cBhvr>
                                      <p:to>
                                        <p:strVal val="visible"/>
                                      </p:to>
                                    </p:set>
                                  </p:childTnLst>
                                </p:cTn>
                              </p:par>
                            </p:childTnLst>
                          </p:cTn>
                        </p:par>
                        <p:par>
                          <p:cTn id="34" fill="hold">
                            <p:stCondLst>
                              <p:cond delay="1300"/>
                            </p:stCondLst>
                            <p:childTnLst>
                              <p:par>
                                <p:cTn id="35" presetID="1" presetClass="entr" presetSubtype="0" fill="hold" grpId="0" nodeType="afterEffect">
                                  <p:stCondLst>
                                    <p:cond delay="100"/>
                                  </p:stCondLst>
                                  <p:childTnLst>
                                    <p:set>
                                      <p:cBhvr>
                                        <p:cTn id="36" dur="1" fill="hold">
                                          <p:stCondLst>
                                            <p:cond delay="0"/>
                                          </p:stCondLst>
                                        </p:cTn>
                                        <p:tgtEl>
                                          <p:spTgt spid="46"/>
                                        </p:tgtEl>
                                        <p:attrNameLst>
                                          <p:attrName>style.visibility</p:attrName>
                                        </p:attrNameLst>
                                      </p:cBhvr>
                                      <p:to>
                                        <p:strVal val="visible"/>
                                      </p:to>
                                    </p:set>
                                  </p:childTnLst>
                                </p:cTn>
                              </p:par>
                            </p:childTnLst>
                          </p:cTn>
                        </p:par>
                        <p:par>
                          <p:cTn id="37" fill="hold">
                            <p:stCondLst>
                              <p:cond delay="1400"/>
                            </p:stCondLst>
                            <p:childTnLst>
                              <p:par>
                                <p:cTn id="38" presetID="1" presetClass="entr" presetSubtype="0" fill="hold" grpId="0" nodeType="afterEffect">
                                  <p:stCondLst>
                                    <p:cond delay="100"/>
                                  </p:stCondLst>
                                  <p:childTnLst>
                                    <p:set>
                                      <p:cBhvr>
                                        <p:cTn id="39" dur="1" fill="hold">
                                          <p:stCondLst>
                                            <p:cond delay="0"/>
                                          </p:stCondLst>
                                        </p:cTn>
                                        <p:tgtEl>
                                          <p:spTgt spid="98"/>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100"/>
                                  </p:stCondLst>
                                  <p:childTnLst>
                                    <p:set>
                                      <p:cBhvr>
                                        <p:cTn id="42" dur="1" fill="hold">
                                          <p:stCondLst>
                                            <p:cond delay="0"/>
                                          </p:stCondLst>
                                        </p:cTn>
                                        <p:tgtEl>
                                          <p:spTgt spid="95"/>
                                        </p:tgtEl>
                                        <p:attrNameLst>
                                          <p:attrName>style.visibility</p:attrName>
                                        </p:attrNameLst>
                                      </p:cBhvr>
                                      <p:to>
                                        <p:strVal val="visible"/>
                                      </p:to>
                                    </p:set>
                                  </p:childTnLst>
                                </p:cTn>
                              </p:par>
                            </p:childTnLst>
                          </p:cTn>
                        </p:par>
                        <p:par>
                          <p:cTn id="43" fill="hold">
                            <p:stCondLst>
                              <p:cond delay="1600"/>
                            </p:stCondLst>
                            <p:childTnLst>
                              <p:par>
                                <p:cTn id="44" presetID="1" presetClass="entr" presetSubtype="0" fill="hold" grpId="0" nodeType="afterEffect">
                                  <p:stCondLst>
                                    <p:cond delay="100"/>
                                  </p:stCondLst>
                                  <p:childTnLst>
                                    <p:set>
                                      <p:cBhvr>
                                        <p:cTn id="45" dur="1" fill="hold">
                                          <p:stCondLst>
                                            <p:cond delay="0"/>
                                          </p:stCondLst>
                                        </p:cTn>
                                        <p:tgtEl>
                                          <p:spTgt spid="65"/>
                                        </p:tgtEl>
                                        <p:attrNameLst>
                                          <p:attrName>style.visibility</p:attrName>
                                        </p:attrNameLst>
                                      </p:cBhvr>
                                      <p:to>
                                        <p:strVal val="visible"/>
                                      </p:to>
                                    </p:set>
                                  </p:childTnLst>
                                </p:cTn>
                              </p:par>
                            </p:childTnLst>
                          </p:cTn>
                        </p:par>
                        <p:par>
                          <p:cTn id="46" fill="hold">
                            <p:stCondLst>
                              <p:cond delay="1700"/>
                            </p:stCondLst>
                            <p:childTnLst>
                              <p:par>
                                <p:cTn id="47" presetID="1" presetClass="entr" presetSubtype="0" fill="hold" grpId="0" nodeType="afterEffect">
                                  <p:stCondLst>
                                    <p:cond delay="100"/>
                                  </p:stCondLst>
                                  <p:childTnLst>
                                    <p:set>
                                      <p:cBhvr>
                                        <p:cTn id="48" dur="1" fill="hold">
                                          <p:stCondLst>
                                            <p:cond delay="0"/>
                                          </p:stCondLst>
                                        </p:cTn>
                                        <p:tgtEl>
                                          <p:spTgt spid="76"/>
                                        </p:tgtEl>
                                        <p:attrNameLst>
                                          <p:attrName>style.visibility</p:attrName>
                                        </p:attrNameLst>
                                      </p:cBhvr>
                                      <p:to>
                                        <p:strVal val="visible"/>
                                      </p:to>
                                    </p:set>
                                  </p:childTnLst>
                                </p:cTn>
                              </p:par>
                            </p:childTnLst>
                          </p:cTn>
                        </p:par>
                        <p:par>
                          <p:cTn id="49" fill="hold">
                            <p:stCondLst>
                              <p:cond delay="1800"/>
                            </p:stCondLst>
                            <p:childTnLst>
                              <p:par>
                                <p:cTn id="50" presetID="1" presetClass="entr" presetSubtype="0" fill="hold" grpId="0" nodeType="afterEffect">
                                  <p:stCondLst>
                                    <p:cond delay="100"/>
                                  </p:stCondLst>
                                  <p:childTnLst>
                                    <p:set>
                                      <p:cBhvr>
                                        <p:cTn id="51" dur="1" fill="hold">
                                          <p:stCondLst>
                                            <p:cond delay="0"/>
                                          </p:stCondLst>
                                        </p:cTn>
                                        <p:tgtEl>
                                          <p:spTgt spid="64"/>
                                        </p:tgtEl>
                                        <p:attrNameLst>
                                          <p:attrName>style.visibility</p:attrName>
                                        </p:attrNameLst>
                                      </p:cBhvr>
                                      <p:to>
                                        <p:strVal val="visible"/>
                                      </p:to>
                                    </p:set>
                                  </p:childTnLst>
                                </p:cTn>
                              </p:par>
                            </p:childTnLst>
                          </p:cTn>
                        </p:par>
                        <p:par>
                          <p:cTn id="52" fill="hold">
                            <p:stCondLst>
                              <p:cond delay="1900"/>
                            </p:stCondLst>
                            <p:childTnLst>
                              <p:par>
                                <p:cTn id="53" presetID="1" presetClass="entr" presetSubtype="0" fill="hold" grpId="0" nodeType="afterEffect">
                                  <p:stCondLst>
                                    <p:cond delay="100"/>
                                  </p:stCondLst>
                                  <p:childTnLst>
                                    <p:set>
                                      <p:cBhvr>
                                        <p:cTn id="54" dur="1" fill="hold">
                                          <p:stCondLst>
                                            <p:cond delay="0"/>
                                          </p:stCondLst>
                                        </p:cTn>
                                        <p:tgtEl>
                                          <p:spTgt spid="56"/>
                                        </p:tgtEl>
                                        <p:attrNameLst>
                                          <p:attrName>style.visibility</p:attrName>
                                        </p:attrNameLst>
                                      </p:cBhvr>
                                      <p:to>
                                        <p:strVal val="visible"/>
                                      </p:to>
                                    </p:set>
                                  </p:childTnLst>
                                </p:cTn>
                              </p:par>
                            </p:childTnLst>
                          </p:cTn>
                        </p:par>
                        <p:par>
                          <p:cTn id="55" fill="hold">
                            <p:stCondLst>
                              <p:cond delay="2000"/>
                            </p:stCondLst>
                            <p:childTnLst>
                              <p:par>
                                <p:cTn id="56" presetID="1" presetClass="entr" presetSubtype="0" fill="hold" grpId="0" nodeType="afterEffect">
                                  <p:stCondLst>
                                    <p:cond delay="100"/>
                                  </p:stCondLst>
                                  <p:childTnLst>
                                    <p:set>
                                      <p:cBhvr>
                                        <p:cTn id="57" dur="1" fill="hold">
                                          <p:stCondLst>
                                            <p:cond delay="0"/>
                                          </p:stCondLst>
                                        </p:cTn>
                                        <p:tgtEl>
                                          <p:spTgt spid="91"/>
                                        </p:tgtEl>
                                        <p:attrNameLst>
                                          <p:attrName>style.visibility</p:attrName>
                                        </p:attrNameLst>
                                      </p:cBhvr>
                                      <p:to>
                                        <p:strVal val="visible"/>
                                      </p:to>
                                    </p:set>
                                  </p:childTnLst>
                                </p:cTn>
                              </p:par>
                            </p:childTnLst>
                          </p:cTn>
                        </p:par>
                        <p:par>
                          <p:cTn id="58" fill="hold">
                            <p:stCondLst>
                              <p:cond delay="2100"/>
                            </p:stCondLst>
                            <p:childTnLst>
                              <p:par>
                                <p:cTn id="59" presetID="1" presetClass="entr" presetSubtype="0" fill="hold" grpId="0" nodeType="afterEffect">
                                  <p:stCondLst>
                                    <p:cond delay="100"/>
                                  </p:stCondLst>
                                  <p:childTnLst>
                                    <p:set>
                                      <p:cBhvr>
                                        <p:cTn id="60" dur="1" fill="hold">
                                          <p:stCondLst>
                                            <p:cond delay="0"/>
                                          </p:stCondLst>
                                        </p:cTn>
                                        <p:tgtEl>
                                          <p:spTgt spid="41"/>
                                        </p:tgtEl>
                                        <p:attrNameLst>
                                          <p:attrName>style.visibility</p:attrName>
                                        </p:attrNameLst>
                                      </p:cBhvr>
                                      <p:to>
                                        <p:strVal val="visible"/>
                                      </p:to>
                                    </p:set>
                                  </p:childTnLst>
                                </p:cTn>
                              </p:par>
                            </p:childTnLst>
                          </p:cTn>
                        </p:par>
                        <p:par>
                          <p:cTn id="61" fill="hold">
                            <p:stCondLst>
                              <p:cond delay="2200"/>
                            </p:stCondLst>
                            <p:childTnLst>
                              <p:par>
                                <p:cTn id="62" presetID="1" presetClass="entr" presetSubtype="0" fill="hold" grpId="0" nodeType="afterEffect">
                                  <p:stCondLst>
                                    <p:cond delay="100"/>
                                  </p:stCondLst>
                                  <p:childTnLst>
                                    <p:set>
                                      <p:cBhvr>
                                        <p:cTn id="63" dur="1" fill="hold">
                                          <p:stCondLst>
                                            <p:cond delay="0"/>
                                          </p:stCondLst>
                                        </p:cTn>
                                        <p:tgtEl>
                                          <p:spTgt spid="7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1" presetClass="entr" presetSubtype="0" fill="hold" grpId="0" nodeType="clickEffect">
                                  <p:stCondLst>
                                    <p:cond delay="0"/>
                                  </p:stCondLst>
                                  <p:iterate type="lt">
                                    <p:tmPct val="10000"/>
                                  </p:iterate>
                                  <p:childTnLst>
                                    <p:set>
                                      <p:cBhvr>
                                        <p:cTn id="67" dur="1" fill="hold">
                                          <p:stCondLst>
                                            <p:cond delay="0"/>
                                          </p:stCondLst>
                                        </p:cTn>
                                        <p:tgtEl>
                                          <p:spTgt spid="94"/>
                                        </p:tgtEl>
                                        <p:attrNameLst>
                                          <p:attrName>style.visibility</p:attrName>
                                        </p:attrNameLst>
                                      </p:cBhvr>
                                      <p:to>
                                        <p:strVal val="visible"/>
                                      </p:to>
                                    </p:set>
                                    <p:anim calcmode="lin" valueType="num">
                                      <p:cBhvr>
                                        <p:cTn id="68" dur="4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69" dur="400" fill="hold"/>
                                        <p:tgtEl>
                                          <p:spTgt spid="94"/>
                                        </p:tgtEl>
                                        <p:attrNameLst>
                                          <p:attrName>ppt_y</p:attrName>
                                        </p:attrNameLst>
                                      </p:cBhvr>
                                      <p:tavLst>
                                        <p:tav tm="0">
                                          <p:val>
                                            <p:strVal val="#ppt_y"/>
                                          </p:val>
                                        </p:tav>
                                        <p:tav tm="100000">
                                          <p:val>
                                            <p:strVal val="#ppt_y"/>
                                          </p:val>
                                        </p:tav>
                                      </p:tavLst>
                                    </p:anim>
                                    <p:anim calcmode="lin" valueType="num">
                                      <p:cBhvr>
                                        <p:cTn id="70" dur="4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71" dur="4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400" tmFilter="0,0; .5, 1; 1, 1"/>
                                        <p:tgtEl>
                                          <p:spTgt spid="94"/>
                                        </p:tgtEl>
                                      </p:cBhvr>
                                    </p:animEffect>
                                  </p:childTnLst>
                                </p:cTn>
                              </p:par>
                              <p:par>
                                <p:cTn id="73" presetID="2" presetClass="entr" presetSubtype="2" fill="hold" grpId="0" nodeType="withEffect">
                                  <p:stCondLst>
                                    <p:cond delay="1000"/>
                                  </p:stCondLst>
                                  <p:childTnLst>
                                    <p:set>
                                      <p:cBhvr>
                                        <p:cTn id="74" dur="1" fill="hold">
                                          <p:stCondLst>
                                            <p:cond delay="0"/>
                                          </p:stCondLst>
                                        </p:cTn>
                                        <p:tgtEl>
                                          <p:spTgt spid="106"/>
                                        </p:tgtEl>
                                        <p:attrNameLst>
                                          <p:attrName>style.visibility</p:attrName>
                                        </p:attrNameLst>
                                      </p:cBhvr>
                                      <p:to>
                                        <p:strVal val="visible"/>
                                      </p:to>
                                    </p:set>
                                    <p:anim calcmode="lin" valueType="num">
                                      <p:cBhvr additive="base">
                                        <p:cTn id="75" dur="500" fill="hold"/>
                                        <p:tgtEl>
                                          <p:spTgt spid="106"/>
                                        </p:tgtEl>
                                        <p:attrNameLst>
                                          <p:attrName>ppt_x</p:attrName>
                                        </p:attrNameLst>
                                      </p:cBhvr>
                                      <p:tavLst>
                                        <p:tav tm="0">
                                          <p:val>
                                            <p:strVal val="1+#ppt_w/2"/>
                                          </p:val>
                                        </p:tav>
                                        <p:tav tm="100000">
                                          <p:val>
                                            <p:strVal val="#ppt_x"/>
                                          </p:val>
                                        </p:tav>
                                      </p:tavLst>
                                    </p:anim>
                                    <p:anim calcmode="lin" valueType="num">
                                      <p:cBhvr additive="base">
                                        <p:cTn id="76"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7" presetClass="entr" presetSubtype="0"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900" decel="100000" fill="hold"/>
                                        <p:tgtEl>
                                          <p:spTgt spid="33"/>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85" presetID="37" presetClass="entr" presetSubtype="0" fill="hold" nodeType="withEffect">
                                  <p:stCondLst>
                                    <p:cond delay="50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900" decel="100000" fill="hold"/>
                                        <p:tgtEl>
                                          <p:spTgt spid="32"/>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100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1000"/>
                                        <p:tgtEl>
                                          <p:spTgt spid="31"/>
                                        </p:tgtEl>
                                      </p:cBhvr>
                                    </p:animEffect>
                                    <p:anim calcmode="lin" valueType="num">
                                      <p:cBhvr>
                                        <p:cTn id="94" dur="1000" fill="hold"/>
                                        <p:tgtEl>
                                          <p:spTgt spid="31"/>
                                        </p:tgtEl>
                                        <p:attrNameLst>
                                          <p:attrName>ppt_x</p:attrName>
                                        </p:attrNameLst>
                                      </p:cBhvr>
                                      <p:tavLst>
                                        <p:tav tm="0">
                                          <p:val>
                                            <p:strVal val="#ppt_x"/>
                                          </p:val>
                                        </p:tav>
                                        <p:tav tm="100000">
                                          <p:val>
                                            <p:strVal val="#ppt_x"/>
                                          </p:val>
                                        </p:tav>
                                      </p:tavLst>
                                    </p:anim>
                                    <p:anim calcmode="lin" valueType="num">
                                      <p:cBhvr>
                                        <p:cTn id="95" dur="900" decel="100000" fill="hold"/>
                                        <p:tgtEl>
                                          <p:spTgt spid="3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97" presetID="37" presetClass="entr" presetSubtype="0" fill="hold" nodeType="withEffect">
                                  <p:stCondLst>
                                    <p:cond delay="150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900" decel="100000" fill="hold"/>
                                        <p:tgtEl>
                                          <p:spTgt spid="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6" grpId="0" animBg="1"/>
      <p:bldP spid="47" grpId="0" animBg="1"/>
      <p:bldP spid="51" grpId="0" animBg="1"/>
      <p:bldP spid="56" grpId="0" animBg="1"/>
      <p:bldP spid="59" grpId="0" animBg="1"/>
      <p:bldP spid="64" grpId="0" animBg="1"/>
      <p:bldP spid="65" grpId="0" animBg="1"/>
      <p:bldP spid="76" grpId="0" animBg="1"/>
      <p:bldP spid="78" grpId="0" animBg="1"/>
      <p:bldP spid="88" grpId="0" animBg="1"/>
      <p:bldP spid="91" grpId="0" animBg="1"/>
      <p:bldP spid="92" grpId="0" animBg="1"/>
      <p:bldP spid="95" grpId="0" animBg="1"/>
      <p:bldP spid="98" grpId="0" animBg="1"/>
      <p:bldP spid="94" grpId="0"/>
      <p:bldP spid="10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小品牌组织结构</a:t>
            </a:r>
          </a:p>
        </p:txBody>
      </p:sp>
      <p:sp>
        <p:nvSpPr>
          <p:cNvPr id="2" name="灯片编号占位符 1"/>
          <p:cNvSpPr>
            <a:spLocks noGrp="1"/>
          </p:cNvSpPr>
          <p:nvPr>
            <p:ph type="sldNum" sz="quarter" idx="12"/>
          </p:nvPr>
        </p:nvSpPr>
        <p:spPr/>
        <p:txBody>
          <a:bodyPr/>
          <a:lstStyle/>
          <a:p>
            <a:fld id="{18AF668F-848C-4CC0-8143-F2E483CC7783}" type="slidenum">
              <a:rPr lang="zh-CN" altLang="en-US" smtClean="0"/>
              <a:t>39</a:t>
            </a:fld>
            <a:endParaRPr lang="zh-CN" altLang="en-US"/>
          </a:p>
        </p:txBody>
      </p:sp>
      <p:cxnSp>
        <p:nvCxnSpPr>
          <p:cNvPr id="54" name="直接连接符 53"/>
          <p:cNvCxnSpPr/>
          <p:nvPr/>
        </p:nvCxnSpPr>
        <p:spPr>
          <a:xfrm>
            <a:off x="2633779" y="4108637"/>
            <a:ext cx="720825"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4894378" y="2664064"/>
            <a:ext cx="618491" cy="2724733"/>
            <a:chOff x="3445191" y="2078885"/>
            <a:chExt cx="463868" cy="2043550"/>
          </a:xfrm>
        </p:grpSpPr>
        <p:cxnSp>
          <p:nvCxnSpPr>
            <p:cNvPr id="57" name="直接连接符 56"/>
            <p:cNvCxnSpPr/>
            <p:nvPr/>
          </p:nvCxnSpPr>
          <p:spPr>
            <a:xfrm>
              <a:off x="3445191" y="3162316"/>
              <a:ext cx="463868"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flipV="1">
              <a:off x="3695700" y="2078885"/>
              <a:ext cx="213359"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3695700" y="4122434"/>
              <a:ext cx="213359"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695700" y="2078885"/>
              <a:ext cx="0" cy="2043549"/>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7280712" y="2664064"/>
            <a:ext cx="1163687" cy="1444573"/>
            <a:chOff x="5234941" y="2078886"/>
            <a:chExt cx="872765" cy="1083430"/>
          </a:xfrm>
        </p:grpSpPr>
        <p:cxnSp>
          <p:nvCxnSpPr>
            <p:cNvPr id="63" name="直接连接符 62"/>
            <p:cNvCxnSpPr/>
            <p:nvPr/>
          </p:nvCxnSpPr>
          <p:spPr>
            <a:xfrm>
              <a:off x="5234941" y="2078886"/>
              <a:ext cx="872765"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234941" y="3162316"/>
              <a:ext cx="872765"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3354604" y="3338998"/>
            <a:ext cx="1539775" cy="910420"/>
            <a:chOff x="2290360" y="2585085"/>
            <a:chExt cx="1154831" cy="682815"/>
          </a:xfrm>
          <a:solidFill>
            <a:schemeClr val="accent1"/>
          </a:solidFill>
        </p:grpSpPr>
        <p:sp>
          <p:nvSpPr>
            <p:cNvPr id="68" name="圆角矩形 67"/>
            <p:cNvSpPr/>
            <p:nvPr/>
          </p:nvSpPr>
          <p:spPr>
            <a:xfrm>
              <a:off x="2290360" y="3056731"/>
              <a:ext cx="1154831" cy="2111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mj-ea"/>
                  <a:ea typeface="+mj-ea"/>
                </a:rPr>
                <a:t>General Manager</a:t>
              </a:r>
              <a:endParaRPr lang="zh-CN" altLang="en-US" sz="1000" dirty="0">
                <a:latin typeface="+mj-ea"/>
                <a:ea typeface="+mj-ea"/>
              </a:endParaRPr>
            </a:p>
          </p:txBody>
        </p:sp>
        <p:grpSp>
          <p:nvGrpSpPr>
            <p:cNvPr id="69" name="组合 68"/>
            <p:cNvGrpSpPr/>
            <p:nvPr/>
          </p:nvGrpSpPr>
          <p:grpSpPr>
            <a:xfrm>
              <a:off x="2597579" y="2585085"/>
              <a:ext cx="540392" cy="471646"/>
              <a:chOff x="-1630363" y="1246188"/>
              <a:chExt cx="1971676" cy="1720850"/>
            </a:xfrm>
            <a:grpFill/>
          </p:grpSpPr>
          <p:sp>
            <p:nvSpPr>
              <p:cNvPr id="70"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71"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grpSp>
        <p:nvGrpSpPr>
          <p:cNvPr id="72" name="组合 71"/>
          <p:cNvGrpSpPr/>
          <p:nvPr/>
        </p:nvGrpSpPr>
        <p:grpSpPr>
          <a:xfrm>
            <a:off x="1094004" y="3338998"/>
            <a:ext cx="1539775" cy="910420"/>
            <a:chOff x="594910" y="2585085"/>
            <a:chExt cx="1154831" cy="682815"/>
          </a:xfrm>
          <a:solidFill>
            <a:schemeClr val="accent1"/>
          </a:solidFill>
        </p:grpSpPr>
        <p:sp>
          <p:nvSpPr>
            <p:cNvPr id="73" name="圆角矩形 72"/>
            <p:cNvSpPr/>
            <p:nvPr/>
          </p:nvSpPr>
          <p:spPr>
            <a:xfrm>
              <a:off x="594910" y="3056731"/>
              <a:ext cx="1154831" cy="2111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mj-ea"/>
                  <a:ea typeface="+mj-ea"/>
                </a:rPr>
                <a:t>Chief Executive</a:t>
              </a:r>
              <a:endParaRPr lang="zh-CN" altLang="en-US" sz="1000" dirty="0">
                <a:latin typeface="+mj-ea"/>
                <a:ea typeface="+mj-ea"/>
              </a:endParaRPr>
            </a:p>
          </p:txBody>
        </p:sp>
        <p:grpSp>
          <p:nvGrpSpPr>
            <p:cNvPr id="74" name="组合 73"/>
            <p:cNvGrpSpPr/>
            <p:nvPr/>
          </p:nvGrpSpPr>
          <p:grpSpPr>
            <a:xfrm>
              <a:off x="902129" y="2585085"/>
              <a:ext cx="540392" cy="471646"/>
              <a:chOff x="-1630363" y="1246188"/>
              <a:chExt cx="1971676" cy="1720850"/>
            </a:xfrm>
            <a:grpFill/>
          </p:grpSpPr>
          <p:sp>
            <p:nvSpPr>
              <p:cNvPr id="75"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77"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grpSp>
        <p:nvGrpSpPr>
          <p:cNvPr id="79" name="组合 78"/>
          <p:cNvGrpSpPr/>
          <p:nvPr/>
        </p:nvGrpSpPr>
        <p:grpSpPr>
          <a:xfrm>
            <a:off x="5431589" y="1894425"/>
            <a:ext cx="1930400" cy="3635153"/>
            <a:chOff x="3848100" y="1501655"/>
            <a:chExt cx="1447800" cy="2726365"/>
          </a:xfrm>
          <a:solidFill>
            <a:schemeClr val="accent1"/>
          </a:solidFill>
        </p:grpSpPr>
        <p:grpSp>
          <p:nvGrpSpPr>
            <p:cNvPr id="80" name="组合 79"/>
            <p:cNvGrpSpPr/>
            <p:nvPr/>
          </p:nvGrpSpPr>
          <p:grpSpPr>
            <a:xfrm>
              <a:off x="3909059" y="1501655"/>
              <a:ext cx="1325882" cy="682815"/>
              <a:chOff x="3909059" y="1501655"/>
              <a:chExt cx="1325882" cy="682815"/>
            </a:xfrm>
            <a:grpFill/>
          </p:grpSpPr>
          <p:sp>
            <p:nvSpPr>
              <p:cNvPr id="96" name="圆角矩形 95"/>
              <p:cNvSpPr/>
              <p:nvPr/>
            </p:nvSpPr>
            <p:spPr>
              <a:xfrm>
                <a:off x="3909059" y="1973301"/>
                <a:ext cx="1325882" cy="2111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mj-ea"/>
                    <a:ea typeface="+mj-ea"/>
                  </a:rPr>
                  <a:t>Marketing Manager</a:t>
                </a:r>
                <a:endParaRPr lang="zh-CN" altLang="en-US" sz="1000" dirty="0">
                  <a:latin typeface="+mj-ea"/>
                  <a:ea typeface="+mj-ea"/>
                </a:endParaRPr>
              </a:p>
            </p:txBody>
          </p:sp>
          <p:grpSp>
            <p:nvGrpSpPr>
              <p:cNvPr id="97" name="组合 96"/>
              <p:cNvGrpSpPr/>
              <p:nvPr/>
            </p:nvGrpSpPr>
            <p:grpSpPr>
              <a:xfrm>
                <a:off x="4301803" y="1501655"/>
                <a:ext cx="540392" cy="471646"/>
                <a:chOff x="-1630363" y="1246188"/>
                <a:chExt cx="1971676" cy="1720850"/>
              </a:xfrm>
              <a:grpFill/>
            </p:grpSpPr>
            <p:sp>
              <p:nvSpPr>
                <p:cNvPr id="113"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114"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grpSp>
          <p:nvGrpSpPr>
            <p:cNvPr id="81" name="组合 80"/>
            <p:cNvGrpSpPr/>
            <p:nvPr/>
          </p:nvGrpSpPr>
          <p:grpSpPr>
            <a:xfrm>
              <a:off x="3848100" y="2585085"/>
              <a:ext cx="1447800" cy="682815"/>
              <a:chOff x="3848100" y="2585085"/>
              <a:chExt cx="1447800" cy="682815"/>
            </a:xfrm>
            <a:grpFill/>
          </p:grpSpPr>
          <p:sp>
            <p:nvSpPr>
              <p:cNvPr id="87" name="圆角矩形 86"/>
              <p:cNvSpPr/>
              <p:nvPr/>
            </p:nvSpPr>
            <p:spPr>
              <a:xfrm>
                <a:off x="3848100" y="3056731"/>
                <a:ext cx="1447800" cy="2111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mj-ea"/>
                    <a:ea typeface="+mj-ea"/>
                  </a:rPr>
                  <a:t>Head of Design &amp; Dev.</a:t>
                </a:r>
                <a:endParaRPr lang="zh-CN" altLang="en-US" sz="1000" dirty="0">
                  <a:latin typeface="+mj-ea"/>
                  <a:ea typeface="+mj-ea"/>
                </a:endParaRPr>
              </a:p>
            </p:txBody>
          </p:sp>
          <p:grpSp>
            <p:nvGrpSpPr>
              <p:cNvPr id="89" name="组合 88"/>
              <p:cNvGrpSpPr/>
              <p:nvPr/>
            </p:nvGrpSpPr>
            <p:grpSpPr>
              <a:xfrm>
                <a:off x="4301803" y="2585085"/>
                <a:ext cx="540392" cy="471646"/>
                <a:chOff x="-1630363" y="1246188"/>
                <a:chExt cx="1971676" cy="1720850"/>
              </a:xfrm>
              <a:grpFill/>
            </p:grpSpPr>
            <p:sp>
              <p:nvSpPr>
                <p:cNvPr id="90"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93"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grpSp>
          <p:nvGrpSpPr>
            <p:cNvPr id="82" name="组合 81"/>
            <p:cNvGrpSpPr/>
            <p:nvPr/>
          </p:nvGrpSpPr>
          <p:grpSpPr>
            <a:xfrm>
              <a:off x="3909059" y="3545205"/>
              <a:ext cx="1325882" cy="682815"/>
              <a:chOff x="3909059" y="3545205"/>
              <a:chExt cx="1325882" cy="682815"/>
            </a:xfrm>
            <a:grpFill/>
          </p:grpSpPr>
          <p:sp>
            <p:nvSpPr>
              <p:cNvPr id="83" name="圆角矩形 82"/>
              <p:cNvSpPr/>
              <p:nvPr/>
            </p:nvSpPr>
            <p:spPr>
              <a:xfrm>
                <a:off x="3909059" y="4016851"/>
                <a:ext cx="1325882" cy="2111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mj-ea"/>
                    <a:ea typeface="+mj-ea"/>
                  </a:rPr>
                  <a:t>Finance Manager</a:t>
                </a:r>
                <a:endParaRPr lang="zh-CN" altLang="en-US" sz="1000">
                  <a:latin typeface="+mj-ea"/>
                  <a:ea typeface="+mj-ea"/>
                </a:endParaRPr>
              </a:p>
            </p:txBody>
          </p:sp>
          <p:grpSp>
            <p:nvGrpSpPr>
              <p:cNvPr id="84" name="组合 83"/>
              <p:cNvGrpSpPr/>
              <p:nvPr/>
            </p:nvGrpSpPr>
            <p:grpSpPr>
              <a:xfrm>
                <a:off x="4301803" y="3545205"/>
                <a:ext cx="540392" cy="471646"/>
                <a:chOff x="-1630363" y="1246188"/>
                <a:chExt cx="1971676" cy="1720850"/>
              </a:xfrm>
              <a:grpFill/>
            </p:grpSpPr>
            <p:sp>
              <p:nvSpPr>
                <p:cNvPr id="85"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86"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grpSp>
      <p:grpSp>
        <p:nvGrpSpPr>
          <p:cNvPr id="115" name="组合 114"/>
          <p:cNvGrpSpPr/>
          <p:nvPr/>
        </p:nvGrpSpPr>
        <p:grpSpPr>
          <a:xfrm>
            <a:off x="8352957" y="1973747"/>
            <a:ext cx="2453272" cy="2275671"/>
            <a:chOff x="6039126" y="1561147"/>
            <a:chExt cx="1839954" cy="1706753"/>
          </a:xfrm>
          <a:solidFill>
            <a:schemeClr val="accent5"/>
          </a:solidFill>
        </p:grpSpPr>
        <p:grpSp>
          <p:nvGrpSpPr>
            <p:cNvPr id="116" name="组合 115"/>
            <p:cNvGrpSpPr/>
            <p:nvPr/>
          </p:nvGrpSpPr>
          <p:grpSpPr>
            <a:xfrm>
              <a:off x="6061986" y="1561147"/>
              <a:ext cx="1794234" cy="623323"/>
              <a:chOff x="6061986" y="1561147"/>
              <a:chExt cx="1794234" cy="623323"/>
            </a:xfrm>
            <a:grpFill/>
          </p:grpSpPr>
          <p:sp>
            <p:nvSpPr>
              <p:cNvPr id="129" name="圆角矩形 128"/>
              <p:cNvSpPr/>
              <p:nvPr/>
            </p:nvSpPr>
            <p:spPr>
              <a:xfrm>
                <a:off x="6061986" y="1973301"/>
                <a:ext cx="1794234" cy="2111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mj-ea"/>
                    <a:ea typeface="+mj-ea"/>
                  </a:rPr>
                  <a:t>Social Marketing Team</a:t>
                </a:r>
                <a:endParaRPr lang="zh-CN" altLang="en-US" sz="1000">
                  <a:latin typeface="+mj-ea"/>
                  <a:ea typeface="+mj-ea"/>
                </a:endParaRPr>
              </a:p>
            </p:txBody>
          </p:sp>
          <p:grpSp>
            <p:nvGrpSpPr>
              <p:cNvPr id="130" name="组合 129"/>
              <p:cNvGrpSpPr/>
              <p:nvPr/>
            </p:nvGrpSpPr>
            <p:grpSpPr>
              <a:xfrm>
                <a:off x="6362614" y="1561147"/>
                <a:ext cx="1192979" cy="412154"/>
                <a:chOff x="6355018" y="1614487"/>
                <a:chExt cx="1192979" cy="412154"/>
              </a:xfrm>
              <a:grpFill/>
            </p:grpSpPr>
            <p:grpSp>
              <p:nvGrpSpPr>
                <p:cNvPr id="131" name="组合 130"/>
                <p:cNvGrpSpPr/>
                <p:nvPr/>
              </p:nvGrpSpPr>
              <p:grpSpPr>
                <a:xfrm>
                  <a:off x="6715394" y="1614487"/>
                  <a:ext cx="472227" cy="412153"/>
                  <a:chOff x="-1630363" y="1246188"/>
                  <a:chExt cx="1971676" cy="1720850"/>
                </a:xfrm>
                <a:grpFill/>
              </p:grpSpPr>
              <p:sp>
                <p:nvSpPr>
                  <p:cNvPr id="138"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139"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nvGrpSpPr>
                <p:cNvPr id="132" name="组合 131"/>
                <p:cNvGrpSpPr/>
                <p:nvPr/>
              </p:nvGrpSpPr>
              <p:grpSpPr>
                <a:xfrm>
                  <a:off x="6355018" y="1739363"/>
                  <a:ext cx="329151" cy="287278"/>
                  <a:chOff x="-1630363" y="1246188"/>
                  <a:chExt cx="1971676" cy="1720850"/>
                </a:xfrm>
                <a:grpFill/>
              </p:grpSpPr>
              <p:sp>
                <p:nvSpPr>
                  <p:cNvPr id="136"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137"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nvGrpSpPr>
                <p:cNvPr id="133" name="组合 132"/>
                <p:cNvGrpSpPr/>
                <p:nvPr/>
              </p:nvGrpSpPr>
              <p:grpSpPr>
                <a:xfrm>
                  <a:off x="7218846" y="1739363"/>
                  <a:ext cx="329151" cy="287278"/>
                  <a:chOff x="-1630363" y="1246188"/>
                  <a:chExt cx="1971676" cy="1720850"/>
                </a:xfrm>
                <a:grpFill/>
              </p:grpSpPr>
              <p:sp>
                <p:nvSpPr>
                  <p:cNvPr id="134"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135"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grpSp>
        <p:grpSp>
          <p:nvGrpSpPr>
            <p:cNvPr id="117" name="组合 116"/>
            <p:cNvGrpSpPr/>
            <p:nvPr/>
          </p:nvGrpSpPr>
          <p:grpSpPr>
            <a:xfrm>
              <a:off x="6039126" y="2644577"/>
              <a:ext cx="1839954" cy="623323"/>
              <a:chOff x="6039126" y="2644577"/>
              <a:chExt cx="1839954" cy="623323"/>
            </a:xfrm>
            <a:grpFill/>
          </p:grpSpPr>
          <p:sp>
            <p:nvSpPr>
              <p:cNvPr id="118" name="圆角矩形 117"/>
              <p:cNvSpPr/>
              <p:nvPr/>
            </p:nvSpPr>
            <p:spPr>
              <a:xfrm>
                <a:off x="6039126" y="3056731"/>
                <a:ext cx="1839954" cy="2111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mj-ea"/>
                    <a:ea typeface="+mj-ea"/>
                  </a:rPr>
                  <a:t>Design &amp; Development Team</a:t>
                </a:r>
                <a:endParaRPr lang="zh-CN" altLang="en-US" sz="1000">
                  <a:latin typeface="+mj-ea"/>
                  <a:ea typeface="+mj-ea"/>
                </a:endParaRPr>
              </a:p>
            </p:txBody>
          </p:sp>
          <p:grpSp>
            <p:nvGrpSpPr>
              <p:cNvPr id="119" name="组合 118"/>
              <p:cNvGrpSpPr/>
              <p:nvPr/>
            </p:nvGrpSpPr>
            <p:grpSpPr>
              <a:xfrm>
                <a:off x="6362614" y="2644577"/>
                <a:ext cx="1192979" cy="412154"/>
                <a:chOff x="6355018" y="1614487"/>
                <a:chExt cx="1192979" cy="412154"/>
              </a:xfrm>
              <a:grpFill/>
            </p:grpSpPr>
            <p:grpSp>
              <p:nvGrpSpPr>
                <p:cNvPr id="120" name="组合 119"/>
                <p:cNvGrpSpPr/>
                <p:nvPr/>
              </p:nvGrpSpPr>
              <p:grpSpPr>
                <a:xfrm>
                  <a:off x="6715394" y="1614487"/>
                  <a:ext cx="472227" cy="412153"/>
                  <a:chOff x="-1630363" y="1246188"/>
                  <a:chExt cx="1971676" cy="1720850"/>
                </a:xfrm>
                <a:grpFill/>
              </p:grpSpPr>
              <p:sp>
                <p:nvSpPr>
                  <p:cNvPr id="127"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128"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nvGrpSpPr>
                <p:cNvPr id="121" name="组合 120"/>
                <p:cNvGrpSpPr/>
                <p:nvPr/>
              </p:nvGrpSpPr>
              <p:grpSpPr>
                <a:xfrm>
                  <a:off x="6355018" y="1739363"/>
                  <a:ext cx="329151" cy="287278"/>
                  <a:chOff x="-1630363" y="1246188"/>
                  <a:chExt cx="1971676" cy="1720850"/>
                </a:xfrm>
                <a:grpFill/>
              </p:grpSpPr>
              <p:sp>
                <p:nvSpPr>
                  <p:cNvPr id="125"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126"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nvGrpSpPr>
                <p:cNvPr id="122" name="组合 121"/>
                <p:cNvGrpSpPr/>
                <p:nvPr/>
              </p:nvGrpSpPr>
              <p:grpSpPr>
                <a:xfrm>
                  <a:off x="7218846" y="1739363"/>
                  <a:ext cx="329151" cy="287278"/>
                  <a:chOff x="-1630363" y="1246188"/>
                  <a:chExt cx="1971676" cy="1720850"/>
                </a:xfrm>
                <a:grpFill/>
              </p:grpSpPr>
              <p:sp>
                <p:nvSpPr>
                  <p:cNvPr id="123" name="Freeform 5"/>
                  <p:cNvSpPr/>
                  <p:nvPr/>
                </p:nvSpPr>
                <p:spPr bwMode="auto">
                  <a:xfrm>
                    <a:off x="-1039813" y="1246188"/>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sp>
                <p:nvSpPr>
                  <p:cNvPr id="124" name="Freeform 6"/>
                  <p:cNvSpPr/>
                  <p:nvPr/>
                </p:nvSpPr>
                <p:spPr bwMode="auto">
                  <a:xfrm>
                    <a:off x="-1630363" y="2119313"/>
                    <a:ext cx="1971676" cy="847725"/>
                  </a:xfrm>
                  <a:custGeom>
                    <a:avLst/>
                    <a:gdLst>
                      <a:gd name="T0" fmla="*/ 1242 w 1242"/>
                      <a:gd name="T1" fmla="*/ 316 h 534"/>
                      <a:gd name="T2" fmla="*/ 1242 w 1242"/>
                      <a:gd name="T3" fmla="*/ 292 h 534"/>
                      <a:gd name="T4" fmla="*/ 1232 w 1242"/>
                      <a:gd name="T5" fmla="*/ 244 h 534"/>
                      <a:gd name="T6" fmla="*/ 1216 w 1242"/>
                      <a:gd name="T7" fmla="*/ 200 h 534"/>
                      <a:gd name="T8" fmla="*/ 1194 w 1242"/>
                      <a:gd name="T9" fmla="*/ 160 h 534"/>
                      <a:gd name="T10" fmla="*/ 1166 w 1242"/>
                      <a:gd name="T11" fmla="*/ 124 h 534"/>
                      <a:gd name="T12" fmla="*/ 1130 w 1242"/>
                      <a:gd name="T13" fmla="*/ 94 h 534"/>
                      <a:gd name="T14" fmla="*/ 1090 w 1242"/>
                      <a:gd name="T15" fmla="*/ 70 h 534"/>
                      <a:gd name="T16" fmla="*/ 1046 w 1242"/>
                      <a:gd name="T17" fmla="*/ 52 h 534"/>
                      <a:gd name="T18" fmla="*/ 808 w 1242"/>
                      <a:gd name="T19" fmla="*/ 0 h 534"/>
                      <a:gd name="T20" fmla="*/ 804 w 1242"/>
                      <a:gd name="T21" fmla="*/ 50 h 534"/>
                      <a:gd name="T22" fmla="*/ 790 w 1242"/>
                      <a:gd name="T23" fmla="*/ 140 h 534"/>
                      <a:gd name="T24" fmla="*/ 758 w 1242"/>
                      <a:gd name="T25" fmla="*/ 256 h 534"/>
                      <a:gd name="T26" fmla="*/ 734 w 1242"/>
                      <a:gd name="T27" fmla="*/ 320 h 534"/>
                      <a:gd name="T28" fmla="*/ 702 w 1242"/>
                      <a:gd name="T29" fmla="*/ 386 h 534"/>
                      <a:gd name="T30" fmla="*/ 694 w 1242"/>
                      <a:gd name="T31" fmla="*/ 350 h 534"/>
                      <a:gd name="T32" fmla="*/ 676 w 1242"/>
                      <a:gd name="T33" fmla="*/ 286 h 534"/>
                      <a:gd name="T34" fmla="*/ 646 w 1242"/>
                      <a:gd name="T35" fmla="*/ 212 h 534"/>
                      <a:gd name="T36" fmla="*/ 688 w 1242"/>
                      <a:gd name="T37" fmla="*/ 124 h 534"/>
                      <a:gd name="T38" fmla="*/ 554 w 1242"/>
                      <a:gd name="T39" fmla="*/ 124 h 534"/>
                      <a:gd name="T40" fmla="*/ 612 w 1242"/>
                      <a:gd name="T41" fmla="*/ 182 h 534"/>
                      <a:gd name="T42" fmla="*/ 578 w 1242"/>
                      <a:gd name="T43" fmla="*/ 258 h 534"/>
                      <a:gd name="T44" fmla="*/ 558 w 1242"/>
                      <a:gd name="T45" fmla="*/ 316 h 534"/>
                      <a:gd name="T46" fmla="*/ 540 w 1242"/>
                      <a:gd name="T47" fmla="*/ 386 h 534"/>
                      <a:gd name="T48" fmla="*/ 524 w 1242"/>
                      <a:gd name="T49" fmla="*/ 352 h 534"/>
                      <a:gd name="T50" fmla="*/ 496 w 1242"/>
                      <a:gd name="T51" fmla="*/ 288 h 534"/>
                      <a:gd name="T52" fmla="*/ 466 w 1242"/>
                      <a:gd name="T53" fmla="*/ 196 h 534"/>
                      <a:gd name="T54" fmla="*/ 444 w 1242"/>
                      <a:gd name="T55" fmla="*/ 90 h 534"/>
                      <a:gd name="T56" fmla="*/ 434 w 1242"/>
                      <a:gd name="T57" fmla="*/ 0 h 534"/>
                      <a:gd name="T58" fmla="*/ 220 w 1242"/>
                      <a:gd name="T59" fmla="*/ 46 h 534"/>
                      <a:gd name="T60" fmla="*/ 174 w 1242"/>
                      <a:gd name="T61" fmla="*/ 60 h 534"/>
                      <a:gd name="T62" fmla="*/ 132 w 1242"/>
                      <a:gd name="T63" fmla="*/ 80 h 534"/>
                      <a:gd name="T64" fmla="*/ 94 w 1242"/>
                      <a:gd name="T65" fmla="*/ 108 h 534"/>
                      <a:gd name="T66" fmla="*/ 62 w 1242"/>
                      <a:gd name="T67" fmla="*/ 142 h 534"/>
                      <a:gd name="T68" fmla="*/ 36 w 1242"/>
                      <a:gd name="T69" fmla="*/ 180 h 534"/>
                      <a:gd name="T70" fmla="*/ 16 w 1242"/>
                      <a:gd name="T71" fmla="*/ 222 h 534"/>
                      <a:gd name="T72" fmla="*/ 4 w 1242"/>
                      <a:gd name="T73" fmla="*/ 268 h 534"/>
                      <a:gd name="T74" fmla="*/ 0 w 1242"/>
                      <a:gd name="T75" fmla="*/ 316 h 534"/>
                      <a:gd name="T76" fmla="*/ 1242 w 1242"/>
                      <a:gd name="T7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2" h="534">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0" baseline="-25000">
                      <a:latin typeface="+mj-ea"/>
                      <a:ea typeface="+mj-ea"/>
                    </a:endParaRPr>
                  </a:p>
                </p:txBody>
              </p:sp>
            </p:gr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矩形 516"/>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p:nvSpPr>
        <p:spPr>
          <a:xfrm>
            <a:off x="3008077" y="2379066"/>
            <a:ext cx="4391363" cy="1138773"/>
          </a:xfrm>
          <a:prstGeom prst="rect">
            <a:avLst/>
          </a:prstGeom>
        </p:spPr>
        <p:txBody>
          <a:bodyPr wrap="squar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公司介绍 </a:t>
            </a:r>
            <a:endParaRPr lang="en-US" altLang="zh-CN" sz="4000" dirty="0">
              <a:solidFill>
                <a:schemeClr val="bg1"/>
              </a:solidFill>
              <a:latin typeface="微软雅黑" panose="020B0503020204020204" pitchFamily="34" charset="-122"/>
              <a:ea typeface="微软雅黑" panose="020B0503020204020204" pitchFamily="34" charset="-122"/>
            </a:endParaRPr>
          </a:p>
          <a:p>
            <a:r>
              <a:rPr lang="en-US" altLang="zh-CN" sz="2800" dirty="0">
                <a:solidFill>
                  <a:schemeClr val="bg1"/>
                </a:solidFill>
                <a:latin typeface="微软雅黑" panose="020B0503020204020204" pitchFamily="34" charset="-122"/>
                <a:ea typeface="微软雅黑" panose="020B0503020204020204" pitchFamily="34" charset="-122"/>
              </a:rPr>
              <a:t>COMPANY PROFILE</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36" name="组合 435"/>
          <p:cNvGrpSpPr/>
          <p:nvPr/>
        </p:nvGrpSpPr>
        <p:grpSpPr>
          <a:xfrm>
            <a:off x="1531472" y="2423879"/>
            <a:ext cx="1204992" cy="926036"/>
            <a:chOff x="646562" y="1647630"/>
            <a:chExt cx="1204992" cy="926036"/>
          </a:xfrm>
        </p:grpSpPr>
        <p:sp>
          <p:nvSpPr>
            <p:cNvPr id="437" name="任意多边形 436"/>
            <p:cNvSpPr/>
            <p:nvPr/>
          </p:nvSpPr>
          <p:spPr>
            <a:xfrm>
              <a:off x="646562" y="1647630"/>
              <a:ext cx="593870" cy="926036"/>
            </a:xfrm>
            <a:custGeom>
              <a:avLst/>
              <a:gdLst/>
              <a:ahLst/>
              <a:cxnLst/>
              <a:rect l="l" t="t" r="r" b="b"/>
              <a:pathLst>
                <a:path w="1350388" h="2105689">
                  <a:moveTo>
                    <a:pt x="687971" y="25"/>
                  </a:moveTo>
                  <a:lnTo>
                    <a:pt x="712279" y="25"/>
                  </a:lnTo>
                  <a:cubicBezTo>
                    <a:pt x="894524" y="11675"/>
                    <a:pt x="1037459" y="72697"/>
                    <a:pt x="1141084" y="183096"/>
                  </a:cubicBezTo>
                  <a:cubicBezTo>
                    <a:pt x="1244708" y="293492"/>
                    <a:pt x="1309403" y="428959"/>
                    <a:pt x="1335166" y="589489"/>
                  </a:cubicBezTo>
                  <a:cubicBezTo>
                    <a:pt x="1339661" y="614115"/>
                    <a:pt x="1342826" y="640070"/>
                    <a:pt x="1344661" y="667352"/>
                  </a:cubicBezTo>
                  <a:cubicBezTo>
                    <a:pt x="1346497" y="694635"/>
                    <a:pt x="1347383" y="721348"/>
                    <a:pt x="1347320" y="747493"/>
                  </a:cubicBezTo>
                  <a:lnTo>
                    <a:pt x="1350359" y="1242764"/>
                  </a:lnTo>
                  <a:cubicBezTo>
                    <a:pt x="1351055" y="1358098"/>
                    <a:pt x="1339028" y="1469256"/>
                    <a:pt x="1314277" y="1576235"/>
                  </a:cubicBezTo>
                  <a:cubicBezTo>
                    <a:pt x="1289526" y="1683215"/>
                    <a:pt x="1247873" y="1777662"/>
                    <a:pt x="1189319" y="1859573"/>
                  </a:cubicBezTo>
                  <a:cubicBezTo>
                    <a:pt x="1132728" y="1938765"/>
                    <a:pt x="1056006" y="1999154"/>
                    <a:pt x="959155" y="2040744"/>
                  </a:cubicBezTo>
                  <a:cubicBezTo>
                    <a:pt x="862304" y="2082332"/>
                    <a:pt x="756717" y="2103981"/>
                    <a:pt x="642394" y="2105689"/>
                  </a:cubicBezTo>
                  <a:cubicBezTo>
                    <a:pt x="510952" y="2093742"/>
                    <a:pt x="400441" y="2053830"/>
                    <a:pt x="310863" y="1985954"/>
                  </a:cubicBezTo>
                  <a:cubicBezTo>
                    <a:pt x="221284" y="1918073"/>
                    <a:pt x="151287" y="1833146"/>
                    <a:pt x="100870" y="1731170"/>
                  </a:cubicBezTo>
                  <a:cubicBezTo>
                    <a:pt x="50454" y="1629193"/>
                    <a:pt x="18269" y="1521086"/>
                    <a:pt x="4314" y="1406842"/>
                  </a:cubicBezTo>
                  <a:cubicBezTo>
                    <a:pt x="2669" y="1380570"/>
                    <a:pt x="1403" y="1352589"/>
                    <a:pt x="516" y="1322902"/>
                  </a:cubicBezTo>
                  <a:cubicBezTo>
                    <a:pt x="-370" y="1293213"/>
                    <a:pt x="-117" y="1264476"/>
                    <a:pt x="1276" y="1236685"/>
                  </a:cubicBezTo>
                  <a:cubicBezTo>
                    <a:pt x="1403" y="1163510"/>
                    <a:pt x="1909" y="1089573"/>
                    <a:pt x="2795" y="1014879"/>
                  </a:cubicBezTo>
                  <a:cubicBezTo>
                    <a:pt x="3681" y="940181"/>
                    <a:pt x="4188" y="866246"/>
                    <a:pt x="4314" y="793069"/>
                  </a:cubicBezTo>
                  <a:cubicBezTo>
                    <a:pt x="4251" y="681721"/>
                    <a:pt x="18811" y="577780"/>
                    <a:pt x="47993" y="481244"/>
                  </a:cubicBezTo>
                  <a:cubicBezTo>
                    <a:pt x="77175" y="384709"/>
                    <a:pt x="121359" y="298242"/>
                    <a:pt x="180546" y="221836"/>
                  </a:cubicBezTo>
                  <a:cubicBezTo>
                    <a:pt x="235112" y="151256"/>
                    <a:pt x="304490" y="96434"/>
                    <a:pt x="388681" y="57378"/>
                  </a:cubicBezTo>
                  <a:cubicBezTo>
                    <a:pt x="472872" y="18321"/>
                    <a:pt x="572636" y="-795"/>
                    <a:pt x="687971" y="25"/>
                  </a:cubicBezTo>
                  <a:close/>
                  <a:moveTo>
                    <a:pt x="706202" y="197529"/>
                  </a:moveTo>
                  <a:cubicBezTo>
                    <a:pt x="621188" y="194807"/>
                    <a:pt x="547378" y="206327"/>
                    <a:pt x="484773" y="232092"/>
                  </a:cubicBezTo>
                  <a:cubicBezTo>
                    <a:pt x="422168" y="257854"/>
                    <a:pt x="370387" y="295960"/>
                    <a:pt x="329431" y="346413"/>
                  </a:cubicBezTo>
                  <a:cubicBezTo>
                    <a:pt x="287082" y="401803"/>
                    <a:pt x="255558" y="468015"/>
                    <a:pt x="234859" y="545053"/>
                  </a:cubicBezTo>
                  <a:cubicBezTo>
                    <a:pt x="214159" y="622091"/>
                    <a:pt x="203144" y="705777"/>
                    <a:pt x="201815" y="796107"/>
                  </a:cubicBezTo>
                  <a:cubicBezTo>
                    <a:pt x="201562" y="869158"/>
                    <a:pt x="200549" y="942586"/>
                    <a:pt x="198776" y="1016396"/>
                  </a:cubicBezTo>
                  <a:cubicBezTo>
                    <a:pt x="197004" y="1090206"/>
                    <a:pt x="195992" y="1163637"/>
                    <a:pt x="195738" y="1236685"/>
                  </a:cubicBezTo>
                  <a:cubicBezTo>
                    <a:pt x="194156" y="1284098"/>
                    <a:pt x="195802" y="1332082"/>
                    <a:pt x="200676" y="1380637"/>
                  </a:cubicBezTo>
                  <a:cubicBezTo>
                    <a:pt x="205550" y="1429187"/>
                    <a:pt x="214033" y="1476408"/>
                    <a:pt x="226123" y="1522301"/>
                  </a:cubicBezTo>
                  <a:cubicBezTo>
                    <a:pt x="249861" y="1632003"/>
                    <a:pt x="295818" y="1721766"/>
                    <a:pt x="363994" y="1791588"/>
                  </a:cubicBezTo>
                  <a:cubicBezTo>
                    <a:pt x="432169" y="1861411"/>
                    <a:pt x="525983" y="1900276"/>
                    <a:pt x="645432" y="1908190"/>
                  </a:cubicBezTo>
                  <a:cubicBezTo>
                    <a:pt x="733232" y="1911037"/>
                    <a:pt x="808307" y="1898505"/>
                    <a:pt x="870659" y="1870588"/>
                  </a:cubicBezTo>
                  <a:cubicBezTo>
                    <a:pt x="933011" y="1842672"/>
                    <a:pt x="984539" y="1800513"/>
                    <a:pt x="1025242" y="1744111"/>
                  </a:cubicBezTo>
                  <a:cubicBezTo>
                    <a:pt x="1071768" y="1679164"/>
                    <a:pt x="1104812" y="1603201"/>
                    <a:pt x="1124372" y="1516227"/>
                  </a:cubicBezTo>
                  <a:cubicBezTo>
                    <a:pt x="1143932" y="1429249"/>
                    <a:pt x="1153427" y="1338095"/>
                    <a:pt x="1152858" y="1242764"/>
                  </a:cubicBezTo>
                  <a:lnTo>
                    <a:pt x="1149819" y="747493"/>
                  </a:lnTo>
                  <a:cubicBezTo>
                    <a:pt x="1150326" y="664946"/>
                    <a:pt x="1137159" y="583919"/>
                    <a:pt x="1110319" y="504413"/>
                  </a:cubicBezTo>
                  <a:cubicBezTo>
                    <a:pt x="1079618" y="419085"/>
                    <a:pt x="1030116" y="348188"/>
                    <a:pt x="961814" y="291720"/>
                  </a:cubicBezTo>
                  <a:cubicBezTo>
                    <a:pt x="893511" y="235257"/>
                    <a:pt x="808307" y="203858"/>
                    <a:pt x="706202" y="197529"/>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8" name="任意多边形 437"/>
            <p:cNvSpPr/>
            <p:nvPr/>
          </p:nvSpPr>
          <p:spPr>
            <a:xfrm>
              <a:off x="1405246" y="1647736"/>
              <a:ext cx="446308" cy="912567"/>
            </a:xfrm>
            <a:custGeom>
              <a:avLst/>
              <a:gdLst/>
              <a:ahLst/>
              <a:cxnLst/>
              <a:rect l="l" t="t" r="r" b="b"/>
              <a:pathLst>
                <a:path w="1014850" h="2075064">
                  <a:moveTo>
                    <a:pt x="496743" y="72"/>
                  </a:moveTo>
                  <a:cubicBezTo>
                    <a:pt x="504276" y="-182"/>
                    <a:pt x="511761" y="230"/>
                    <a:pt x="519199" y="1306"/>
                  </a:cubicBezTo>
                  <a:cubicBezTo>
                    <a:pt x="534075" y="3457"/>
                    <a:pt x="548381" y="9027"/>
                    <a:pt x="562118" y="18017"/>
                  </a:cubicBezTo>
                  <a:cubicBezTo>
                    <a:pt x="586425" y="36755"/>
                    <a:pt x="598579" y="63086"/>
                    <a:pt x="598579" y="97016"/>
                  </a:cubicBezTo>
                  <a:lnTo>
                    <a:pt x="598579" y="1874526"/>
                  </a:lnTo>
                  <a:lnTo>
                    <a:pt x="920658" y="1874526"/>
                  </a:lnTo>
                  <a:cubicBezTo>
                    <a:pt x="947181" y="1875220"/>
                    <a:pt x="969337" y="1885222"/>
                    <a:pt x="987124" y="1904529"/>
                  </a:cubicBezTo>
                  <a:cubicBezTo>
                    <a:pt x="1004912" y="1923839"/>
                    <a:pt x="1014154" y="1948272"/>
                    <a:pt x="1014850" y="1977832"/>
                  </a:cubicBezTo>
                  <a:cubicBezTo>
                    <a:pt x="1014154" y="2005812"/>
                    <a:pt x="1004912" y="2028854"/>
                    <a:pt x="987124" y="2046958"/>
                  </a:cubicBezTo>
                  <a:cubicBezTo>
                    <a:pt x="969337" y="2065063"/>
                    <a:pt x="947181" y="2074430"/>
                    <a:pt x="920658" y="2075064"/>
                  </a:cubicBezTo>
                  <a:lnTo>
                    <a:pt x="97231" y="2075064"/>
                  </a:lnTo>
                  <a:cubicBezTo>
                    <a:pt x="67922" y="2074557"/>
                    <a:pt x="44501" y="2064936"/>
                    <a:pt x="26966" y="2046199"/>
                  </a:cubicBezTo>
                  <a:cubicBezTo>
                    <a:pt x="9432" y="2027462"/>
                    <a:pt x="443" y="2002648"/>
                    <a:pt x="0" y="1971756"/>
                  </a:cubicBezTo>
                  <a:cubicBezTo>
                    <a:pt x="443" y="1945106"/>
                    <a:pt x="9432" y="1922445"/>
                    <a:pt x="26966" y="1903771"/>
                  </a:cubicBezTo>
                  <a:cubicBezTo>
                    <a:pt x="44501" y="1885097"/>
                    <a:pt x="67922" y="1875348"/>
                    <a:pt x="97231" y="1874526"/>
                  </a:cubicBezTo>
                  <a:lnTo>
                    <a:pt x="401079" y="1874526"/>
                  </a:lnTo>
                  <a:lnTo>
                    <a:pt x="401079" y="233747"/>
                  </a:lnTo>
                  <a:lnTo>
                    <a:pt x="188385" y="300595"/>
                  </a:lnTo>
                  <a:cubicBezTo>
                    <a:pt x="176105" y="303632"/>
                    <a:pt x="163444" y="304393"/>
                    <a:pt x="150404" y="302874"/>
                  </a:cubicBezTo>
                  <a:cubicBezTo>
                    <a:pt x="137364" y="301356"/>
                    <a:pt x="124704" y="297554"/>
                    <a:pt x="112423" y="291479"/>
                  </a:cubicBezTo>
                  <a:cubicBezTo>
                    <a:pt x="101662" y="285530"/>
                    <a:pt x="92040" y="277679"/>
                    <a:pt x="83558" y="267931"/>
                  </a:cubicBezTo>
                  <a:cubicBezTo>
                    <a:pt x="75075" y="258184"/>
                    <a:pt x="68492" y="245774"/>
                    <a:pt x="63808" y="230709"/>
                  </a:cubicBezTo>
                  <a:cubicBezTo>
                    <a:pt x="56781" y="203997"/>
                    <a:pt x="59440" y="179183"/>
                    <a:pt x="71784" y="156267"/>
                  </a:cubicBezTo>
                  <a:cubicBezTo>
                    <a:pt x="84128" y="133352"/>
                    <a:pt x="102738" y="117652"/>
                    <a:pt x="127616" y="109173"/>
                  </a:cubicBezTo>
                  <a:lnTo>
                    <a:pt x="474002" y="2823"/>
                  </a:lnTo>
                  <a:cubicBezTo>
                    <a:pt x="481630" y="1241"/>
                    <a:pt x="489210" y="324"/>
                    <a:pt x="496743" y="72"/>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39" name="矩形 438"/>
          <p:cNvSpPr/>
          <p:nvPr/>
        </p:nvSpPr>
        <p:spPr>
          <a:xfrm>
            <a:off x="2958838" y="3627686"/>
            <a:ext cx="4654146" cy="1177245"/>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1200" dirty="0">
              <a:solidFill>
                <a:schemeClr val="bg1"/>
              </a:solidFill>
              <a:latin typeface="+mn-ea"/>
            </a:endParaRPr>
          </a:p>
        </p:txBody>
      </p:sp>
      <p:grpSp>
        <p:nvGrpSpPr>
          <p:cNvPr id="618" name="组合 617"/>
          <p:cNvGrpSpPr/>
          <p:nvPr/>
        </p:nvGrpSpPr>
        <p:grpSpPr>
          <a:xfrm>
            <a:off x="5203760" y="-369459"/>
            <a:ext cx="6988240" cy="4421651"/>
            <a:chOff x="5203760" y="-369459"/>
            <a:chExt cx="6988240" cy="4421651"/>
          </a:xfrm>
        </p:grpSpPr>
        <p:sp>
          <p:nvSpPr>
            <p:cNvPr id="519" name="等腰三角形 518"/>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等腰三角形 519"/>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等腰三角形 520"/>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等腰三角形 521"/>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等腰三角形 522"/>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等腰三角形 523"/>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等腰三角形 524"/>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等腰三角形 525"/>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等腰三角形 526"/>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等腰三角形 527"/>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等腰三角形 528"/>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等腰三角形 529"/>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等腰三角形 530"/>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等腰三角形 531"/>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等腰三角形 532"/>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等腰三角形 533"/>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等腰三角形 534"/>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等腰三角形 535"/>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等腰三角形 536"/>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等腰三角形 537"/>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等腰三角形 538"/>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等腰三角形 539"/>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等腰三角形 540"/>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等腰三角形 541"/>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等腰三角形 542"/>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等腰三角形 543"/>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等腰三角形 544"/>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等腰三角形 545"/>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等腰三角形 546"/>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等腰三角形 547"/>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等腰三角形 548"/>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等腰三角形 549"/>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等腰三角形 550"/>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等腰三角形 551"/>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等腰三角形 552"/>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等腰三角形 553"/>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等腰三角形 554"/>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等腰三角形 555"/>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等腰三角形 556"/>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等腰三角形 557"/>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等腰三角形 558"/>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等腰三角形 559"/>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等腰三角形 560"/>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等腰三角形 561"/>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等腰三角形 562"/>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等腰三角形 563"/>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等腰三角形 564"/>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等腰三角形 565"/>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等腰三角形 566"/>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等腰三角形 567"/>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等腰三角形 568"/>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等腰三角形 569"/>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等腰三角形 570"/>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等腰三角形 571"/>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等腰三角形 572"/>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等腰三角形 573"/>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等腰三角形 574"/>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等腰三角形 575"/>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等腰三角形 576"/>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等腰三角形 577"/>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等腰三角形 578"/>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等腰三角形 579"/>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等腰三角形 580"/>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等腰三角形 581"/>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等腰三角形 582"/>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等腰三角形 583"/>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等腰三角形 584"/>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等腰三角形 585"/>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等腰三角形 586"/>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9" name="组合 618"/>
          <p:cNvGrpSpPr/>
          <p:nvPr/>
        </p:nvGrpSpPr>
        <p:grpSpPr>
          <a:xfrm>
            <a:off x="-10549" y="3165604"/>
            <a:ext cx="3811767" cy="4051507"/>
            <a:chOff x="-10549" y="3165604"/>
            <a:chExt cx="3811767" cy="4051507"/>
          </a:xfrm>
        </p:grpSpPr>
        <p:sp>
          <p:nvSpPr>
            <p:cNvPr id="589" name="等腰三角形 588"/>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等腰三角形 589"/>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等腰三角形 590"/>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等腰三角形 591"/>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等腰三角形 592"/>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等腰三角形 593"/>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等腰三角形 594"/>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等腰三角形 595"/>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等腰三角形 596"/>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等腰三角形 597"/>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等腰三角形 598"/>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等腰三角形 599"/>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等腰三角形 600"/>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等腰三角形 601"/>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等腰三角形 602"/>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等腰三角形 603"/>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等腰三角形 604"/>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等腰三角形 605"/>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等腰三角形 606"/>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等腰三角形 607"/>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等腰三角形 608"/>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等腰三角形 609"/>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等腰三角形 610"/>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等腰三角形 611"/>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等腰三角形 612"/>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等腰三角形 613"/>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等腰三角形 614"/>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等腰三角形 615"/>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等腰三角形 616"/>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500"/>
                                        <p:tgtEl>
                                          <p:spTgt spid="618"/>
                                        </p:tgtEl>
                                      </p:cBhvr>
                                    </p:animEffect>
                                  </p:childTnLst>
                                </p:cTn>
                              </p:par>
                              <p:par>
                                <p:cTn id="8" presetID="10" presetClass="entr" presetSubtype="0" fill="hold" nodeType="withEffect">
                                  <p:stCondLst>
                                    <p:cond delay="0"/>
                                  </p:stCondLst>
                                  <p:childTnLst>
                                    <p:set>
                                      <p:cBhvr>
                                        <p:cTn id="9" dur="1" fill="hold">
                                          <p:stCondLst>
                                            <p:cond delay="0"/>
                                          </p:stCondLst>
                                        </p:cTn>
                                        <p:tgtEl>
                                          <p:spTgt spid="619"/>
                                        </p:tgtEl>
                                        <p:attrNameLst>
                                          <p:attrName>style.visibility</p:attrName>
                                        </p:attrNameLst>
                                      </p:cBhvr>
                                      <p:to>
                                        <p:strVal val="visible"/>
                                      </p:to>
                                    </p:set>
                                    <p:animEffect transition="in" filter="fade">
                                      <p:cBhvr>
                                        <p:cTn id="10" dur="500"/>
                                        <p:tgtEl>
                                          <p:spTgt spid="6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36"/>
                                        </p:tgtEl>
                                        <p:attrNameLst>
                                          <p:attrName>style.visibility</p:attrName>
                                        </p:attrNameLst>
                                      </p:cBhvr>
                                      <p:to>
                                        <p:strVal val="visible"/>
                                      </p:to>
                                    </p:set>
                                    <p:anim calcmode="lin" valueType="num">
                                      <p:cBhvr>
                                        <p:cTn id="15" dur="500" fill="hold"/>
                                        <p:tgtEl>
                                          <p:spTgt spid="436"/>
                                        </p:tgtEl>
                                        <p:attrNameLst>
                                          <p:attrName>ppt_w</p:attrName>
                                        </p:attrNameLst>
                                      </p:cBhvr>
                                      <p:tavLst>
                                        <p:tav tm="0">
                                          <p:val>
                                            <p:fltVal val="0"/>
                                          </p:val>
                                        </p:tav>
                                        <p:tav tm="100000">
                                          <p:val>
                                            <p:strVal val="#ppt_w"/>
                                          </p:val>
                                        </p:tav>
                                      </p:tavLst>
                                    </p:anim>
                                    <p:anim calcmode="lin" valueType="num">
                                      <p:cBhvr>
                                        <p:cTn id="16" dur="500" fill="hold"/>
                                        <p:tgtEl>
                                          <p:spTgt spid="436"/>
                                        </p:tgtEl>
                                        <p:attrNameLst>
                                          <p:attrName>ppt_h</p:attrName>
                                        </p:attrNameLst>
                                      </p:cBhvr>
                                      <p:tavLst>
                                        <p:tav tm="0">
                                          <p:val>
                                            <p:fltVal val="0"/>
                                          </p:val>
                                        </p:tav>
                                        <p:tav tm="100000">
                                          <p:val>
                                            <p:strVal val="#ppt_h"/>
                                          </p:val>
                                        </p:tav>
                                      </p:tavLst>
                                    </p:anim>
                                    <p:animEffect transition="in" filter="fade">
                                      <p:cBhvr>
                                        <p:cTn id="17" dur="500"/>
                                        <p:tgtEl>
                                          <p:spTgt spid="436"/>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435"/>
                                        </p:tgtEl>
                                        <p:attrNameLst>
                                          <p:attrName>style.visibility</p:attrName>
                                        </p:attrNameLst>
                                      </p:cBhvr>
                                      <p:to>
                                        <p:strVal val="visible"/>
                                      </p:to>
                                    </p:set>
                                    <p:anim calcmode="lin" valueType="num">
                                      <p:cBhvr>
                                        <p:cTn id="20" dur="500" fill="hold"/>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5"/>
                                        </p:tgtEl>
                                        <p:attrNameLst>
                                          <p:attrName>ppt_y</p:attrName>
                                        </p:attrNameLst>
                                      </p:cBhvr>
                                      <p:tavLst>
                                        <p:tav tm="0">
                                          <p:val>
                                            <p:strVal val="#ppt_y"/>
                                          </p:val>
                                        </p:tav>
                                        <p:tav tm="100000">
                                          <p:val>
                                            <p:strVal val="#ppt_y"/>
                                          </p:val>
                                        </p:tav>
                                      </p:tavLst>
                                    </p:anim>
                                    <p:anim calcmode="lin" valueType="num">
                                      <p:cBhvr>
                                        <p:cTn id="22" dur="500" fill="hold"/>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5"/>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439"/>
                                        </p:tgtEl>
                                        <p:attrNameLst>
                                          <p:attrName>style.visibility</p:attrName>
                                        </p:attrNameLst>
                                      </p:cBhvr>
                                      <p:to>
                                        <p:strVal val="visible"/>
                                      </p:to>
                                    </p:set>
                                    <p:animEffect transition="in" filter="fade">
                                      <p:cBhvr>
                                        <p:cTn id="27" dur="1000"/>
                                        <p:tgtEl>
                                          <p:spTgt spid="439"/>
                                        </p:tgtEl>
                                      </p:cBhvr>
                                    </p:animEffect>
                                    <p:anim calcmode="lin" valueType="num">
                                      <p:cBhvr>
                                        <p:cTn id="28" dur="1000" fill="hold"/>
                                        <p:tgtEl>
                                          <p:spTgt spid="439"/>
                                        </p:tgtEl>
                                        <p:attrNameLst>
                                          <p:attrName>ppt_x</p:attrName>
                                        </p:attrNameLst>
                                      </p:cBhvr>
                                      <p:tavLst>
                                        <p:tav tm="0">
                                          <p:val>
                                            <p:strVal val="#ppt_x"/>
                                          </p:val>
                                        </p:tav>
                                        <p:tav tm="100000">
                                          <p:val>
                                            <p:strVal val="#ppt_x"/>
                                          </p:val>
                                        </p:tav>
                                      </p:tavLst>
                                    </p:anim>
                                    <p:anim calcmode="lin" valueType="num">
                                      <p:cBhvr>
                                        <p:cTn id="29" dur="1000" fill="hold"/>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P spid="4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公司组织结构</a:t>
            </a:r>
          </a:p>
        </p:txBody>
      </p:sp>
      <p:sp>
        <p:nvSpPr>
          <p:cNvPr id="2" name="灯片编号占位符 1"/>
          <p:cNvSpPr>
            <a:spLocks noGrp="1"/>
          </p:cNvSpPr>
          <p:nvPr>
            <p:ph type="sldNum" sz="quarter" idx="12"/>
          </p:nvPr>
        </p:nvSpPr>
        <p:spPr/>
        <p:txBody>
          <a:bodyPr/>
          <a:lstStyle/>
          <a:p>
            <a:fld id="{18AF668F-848C-4CC0-8143-F2E483CC7783}" type="slidenum">
              <a:rPr lang="zh-CN" altLang="en-US" smtClean="0"/>
              <a:t>40</a:t>
            </a:fld>
            <a:endParaRPr lang="zh-CN" altLang="en-US"/>
          </a:p>
        </p:txBody>
      </p:sp>
      <p:grpSp>
        <p:nvGrpSpPr>
          <p:cNvPr id="64" name="组合 63"/>
          <p:cNvGrpSpPr/>
          <p:nvPr/>
        </p:nvGrpSpPr>
        <p:grpSpPr>
          <a:xfrm>
            <a:off x="754803" y="1944528"/>
            <a:ext cx="663364" cy="585384"/>
            <a:chOff x="-1230313" y="931863"/>
            <a:chExt cx="1971676" cy="1739900"/>
          </a:xfrm>
          <a:solidFill>
            <a:schemeClr val="accent2"/>
          </a:solidFill>
        </p:grpSpPr>
        <p:sp>
          <p:nvSpPr>
            <p:cNvPr id="65" name="Freeform 10"/>
            <p:cNvSpPr/>
            <p:nvPr/>
          </p:nvSpPr>
          <p:spPr bwMode="auto">
            <a:xfrm>
              <a:off x="-684213" y="931863"/>
              <a:ext cx="863600" cy="863600"/>
            </a:xfrm>
            <a:custGeom>
              <a:avLst/>
              <a:gdLst>
                <a:gd name="T0" fmla="*/ 272 w 544"/>
                <a:gd name="T1" fmla="*/ 544 h 544"/>
                <a:gd name="T2" fmla="*/ 328 w 544"/>
                <a:gd name="T3" fmla="*/ 540 h 544"/>
                <a:gd name="T4" fmla="*/ 378 w 544"/>
                <a:gd name="T5" fmla="*/ 524 h 544"/>
                <a:gd name="T6" fmla="*/ 424 w 544"/>
                <a:gd name="T7" fmla="*/ 498 h 544"/>
                <a:gd name="T8" fmla="*/ 464 w 544"/>
                <a:gd name="T9" fmla="*/ 464 h 544"/>
                <a:gd name="T10" fmla="*/ 498 w 544"/>
                <a:gd name="T11" fmla="*/ 424 h 544"/>
                <a:gd name="T12" fmla="*/ 524 w 544"/>
                <a:gd name="T13" fmla="*/ 378 h 544"/>
                <a:gd name="T14" fmla="*/ 540 w 544"/>
                <a:gd name="T15" fmla="*/ 328 h 544"/>
                <a:gd name="T16" fmla="*/ 544 w 544"/>
                <a:gd name="T17" fmla="*/ 272 h 544"/>
                <a:gd name="T18" fmla="*/ 544 w 544"/>
                <a:gd name="T19" fmla="*/ 244 h 544"/>
                <a:gd name="T20" fmla="*/ 532 w 544"/>
                <a:gd name="T21" fmla="*/ 192 h 544"/>
                <a:gd name="T22" fmla="*/ 512 w 544"/>
                <a:gd name="T23" fmla="*/ 142 h 544"/>
                <a:gd name="T24" fmla="*/ 482 w 544"/>
                <a:gd name="T25" fmla="*/ 100 h 544"/>
                <a:gd name="T26" fmla="*/ 446 w 544"/>
                <a:gd name="T27" fmla="*/ 62 h 544"/>
                <a:gd name="T28" fmla="*/ 402 w 544"/>
                <a:gd name="T29" fmla="*/ 32 h 544"/>
                <a:gd name="T30" fmla="*/ 354 w 544"/>
                <a:gd name="T31" fmla="*/ 12 h 544"/>
                <a:gd name="T32" fmla="*/ 300 w 544"/>
                <a:gd name="T33" fmla="*/ 2 h 544"/>
                <a:gd name="T34" fmla="*/ 272 w 544"/>
                <a:gd name="T35" fmla="*/ 0 h 544"/>
                <a:gd name="T36" fmla="*/ 218 w 544"/>
                <a:gd name="T37" fmla="*/ 6 h 544"/>
                <a:gd name="T38" fmla="*/ 166 w 544"/>
                <a:gd name="T39" fmla="*/ 22 h 544"/>
                <a:gd name="T40" fmla="*/ 120 w 544"/>
                <a:gd name="T41" fmla="*/ 46 h 544"/>
                <a:gd name="T42" fmla="*/ 80 w 544"/>
                <a:gd name="T43" fmla="*/ 80 h 544"/>
                <a:gd name="T44" fmla="*/ 46 w 544"/>
                <a:gd name="T45" fmla="*/ 120 h 544"/>
                <a:gd name="T46" fmla="*/ 22 w 544"/>
                <a:gd name="T47" fmla="*/ 166 h 544"/>
                <a:gd name="T48" fmla="*/ 6 w 544"/>
                <a:gd name="T49" fmla="*/ 218 h 544"/>
                <a:gd name="T50" fmla="*/ 0 w 544"/>
                <a:gd name="T51" fmla="*/ 272 h 544"/>
                <a:gd name="T52" fmla="*/ 2 w 544"/>
                <a:gd name="T53" fmla="*/ 300 h 544"/>
                <a:gd name="T54" fmla="*/ 12 w 544"/>
                <a:gd name="T55" fmla="*/ 354 h 544"/>
                <a:gd name="T56" fmla="*/ 32 w 544"/>
                <a:gd name="T57" fmla="*/ 402 h 544"/>
                <a:gd name="T58" fmla="*/ 62 w 544"/>
                <a:gd name="T59" fmla="*/ 446 h 544"/>
                <a:gd name="T60" fmla="*/ 98 w 544"/>
                <a:gd name="T61" fmla="*/ 482 h 544"/>
                <a:gd name="T62" fmla="*/ 142 w 544"/>
                <a:gd name="T63" fmla="*/ 512 h 544"/>
                <a:gd name="T64" fmla="*/ 192 w 544"/>
                <a:gd name="T65" fmla="*/ 532 h 544"/>
                <a:gd name="T66" fmla="*/ 244 w 544"/>
                <a:gd name="T67" fmla="*/ 544 h 544"/>
                <a:gd name="T68" fmla="*/ 272 w 544"/>
                <a:gd name="T69"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272" y="544"/>
                  </a:moveTo>
                  <a:lnTo>
                    <a:pt x="272" y="544"/>
                  </a:lnTo>
                  <a:lnTo>
                    <a:pt x="300" y="544"/>
                  </a:lnTo>
                  <a:lnTo>
                    <a:pt x="328" y="540"/>
                  </a:lnTo>
                  <a:lnTo>
                    <a:pt x="354" y="532"/>
                  </a:lnTo>
                  <a:lnTo>
                    <a:pt x="378" y="524"/>
                  </a:lnTo>
                  <a:lnTo>
                    <a:pt x="402" y="512"/>
                  </a:lnTo>
                  <a:lnTo>
                    <a:pt x="424" y="498"/>
                  </a:lnTo>
                  <a:lnTo>
                    <a:pt x="446" y="482"/>
                  </a:lnTo>
                  <a:lnTo>
                    <a:pt x="464" y="464"/>
                  </a:lnTo>
                  <a:lnTo>
                    <a:pt x="482" y="446"/>
                  </a:lnTo>
                  <a:lnTo>
                    <a:pt x="498" y="424"/>
                  </a:lnTo>
                  <a:lnTo>
                    <a:pt x="512" y="402"/>
                  </a:lnTo>
                  <a:lnTo>
                    <a:pt x="524" y="378"/>
                  </a:lnTo>
                  <a:lnTo>
                    <a:pt x="532" y="354"/>
                  </a:lnTo>
                  <a:lnTo>
                    <a:pt x="540" y="328"/>
                  </a:lnTo>
                  <a:lnTo>
                    <a:pt x="544" y="300"/>
                  </a:lnTo>
                  <a:lnTo>
                    <a:pt x="544" y="272"/>
                  </a:lnTo>
                  <a:lnTo>
                    <a:pt x="544" y="272"/>
                  </a:lnTo>
                  <a:lnTo>
                    <a:pt x="544" y="244"/>
                  </a:lnTo>
                  <a:lnTo>
                    <a:pt x="540" y="218"/>
                  </a:lnTo>
                  <a:lnTo>
                    <a:pt x="532" y="192"/>
                  </a:lnTo>
                  <a:lnTo>
                    <a:pt x="524" y="166"/>
                  </a:lnTo>
                  <a:lnTo>
                    <a:pt x="512" y="142"/>
                  </a:lnTo>
                  <a:lnTo>
                    <a:pt x="498" y="120"/>
                  </a:lnTo>
                  <a:lnTo>
                    <a:pt x="482" y="100"/>
                  </a:lnTo>
                  <a:lnTo>
                    <a:pt x="464" y="80"/>
                  </a:lnTo>
                  <a:lnTo>
                    <a:pt x="446" y="62"/>
                  </a:lnTo>
                  <a:lnTo>
                    <a:pt x="424" y="46"/>
                  </a:lnTo>
                  <a:lnTo>
                    <a:pt x="402" y="32"/>
                  </a:lnTo>
                  <a:lnTo>
                    <a:pt x="378" y="22"/>
                  </a:lnTo>
                  <a:lnTo>
                    <a:pt x="354" y="12"/>
                  </a:lnTo>
                  <a:lnTo>
                    <a:pt x="328" y="6"/>
                  </a:lnTo>
                  <a:lnTo>
                    <a:pt x="300" y="2"/>
                  </a:lnTo>
                  <a:lnTo>
                    <a:pt x="272" y="0"/>
                  </a:lnTo>
                  <a:lnTo>
                    <a:pt x="272" y="0"/>
                  </a:lnTo>
                  <a:lnTo>
                    <a:pt x="244" y="2"/>
                  </a:lnTo>
                  <a:lnTo>
                    <a:pt x="218" y="6"/>
                  </a:lnTo>
                  <a:lnTo>
                    <a:pt x="192" y="12"/>
                  </a:lnTo>
                  <a:lnTo>
                    <a:pt x="166" y="22"/>
                  </a:lnTo>
                  <a:lnTo>
                    <a:pt x="142" y="32"/>
                  </a:lnTo>
                  <a:lnTo>
                    <a:pt x="120" y="46"/>
                  </a:lnTo>
                  <a:lnTo>
                    <a:pt x="98" y="62"/>
                  </a:lnTo>
                  <a:lnTo>
                    <a:pt x="80" y="80"/>
                  </a:lnTo>
                  <a:lnTo>
                    <a:pt x="62" y="100"/>
                  </a:lnTo>
                  <a:lnTo>
                    <a:pt x="46" y="120"/>
                  </a:lnTo>
                  <a:lnTo>
                    <a:pt x="32" y="142"/>
                  </a:lnTo>
                  <a:lnTo>
                    <a:pt x="22" y="166"/>
                  </a:lnTo>
                  <a:lnTo>
                    <a:pt x="12" y="192"/>
                  </a:lnTo>
                  <a:lnTo>
                    <a:pt x="6" y="218"/>
                  </a:lnTo>
                  <a:lnTo>
                    <a:pt x="2" y="244"/>
                  </a:lnTo>
                  <a:lnTo>
                    <a:pt x="0" y="272"/>
                  </a:lnTo>
                  <a:lnTo>
                    <a:pt x="0" y="272"/>
                  </a:lnTo>
                  <a:lnTo>
                    <a:pt x="2" y="300"/>
                  </a:lnTo>
                  <a:lnTo>
                    <a:pt x="6" y="328"/>
                  </a:lnTo>
                  <a:lnTo>
                    <a:pt x="12" y="354"/>
                  </a:lnTo>
                  <a:lnTo>
                    <a:pt x="22" y="378"/>
                  </a:lnTo>
                  <a:lnTo>
                    <a:pt x="32" y="402"/>
                  </a:lnTo>
                  <a:lnTo>
                    <a:pt x="46" y="424"/>
                  </a:lnTo>
                  <a:lnTo>
                    <a:pt x="62" y="446"/>
                  </a:lnTo>
                  <a:lnTo>
                    <a:pt x="80" y="464"/>
                  </a:lnTo>
                  <a:lnTo>
                    <a:pt x="98" y="482"/>
                  </a:lnTo>
                  <a:lnTo>
                    <a:pt x="120" y="498"/>
                  </a:lnTo>
                  <a:lnTo>
                    <a:pt x="142" y="512"/>
                  </a:lnTo>
                  <a:lnTo>
                    <a:pt x="166" y="524"/>
                  </a:lnTo>
                  <a:lnTo>
                    <a:pt x="192" y="532"/>
                  </a:lnTo>
                  <a:lnTo>
                    <a:pt x="218" y="540"/>
                  </a:lnTo>
                  <a:lnTo>
                    <a:pt x="244" y="544"/>
                  </a:lnTo>
                  <a:lnTo>
                    <a:pt x="272" y="544"/>
                  </a:lnTo>
                  <a:lnTo>
                    <a:pt x="272" y="544"/>
                  </a:lnTo>
                  <a:close/>
                </a:path>
              </a:pathLst>
            </a:custGeom>
            <a:grp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76" name="Freeform 11"/>
            <p:cNvSpPr/>
            <p:nvPr/>
          </p:nvSpPr>
          <p:spPr bwMode="auto">
            <a:xfrm>
              <a:off x="-1230313" y="1795463"/>
              <a:ext cx="1971676" cy="876300"/>
            </a:xfrm>
            <a:custGeom>
              <a:avLst/>
              <a:gdLst>
                <a:gd name="T0" fmla="*/ 620 w 1242"/>
                <a:gd name="T1" fmla="*/ 552 h 552"/>
                <a:gd name="T2" fmla="*/ 810 w 1242"/>
                <a:gd name="T3" fmla="*/ 548 h 552"/>
                <a:gd name="T4" fmla="*/ 982 w 1242"/>
                <a:gd name="T5" fmla="*/ 532 h 552"/>
                <a:gd name="T6" fmla="*/ 1128 w 1242"/>
                <a:gd name="T7" fmla="*/ 508 h 552"/>
                <a:gd name="T8" fmla="*/ 1242 w 1242"/>
                <a:gd name="T9" fmla="*/ 476 h 552"/>
                <a:gd name="T10" fmla="*/ 1242 w 1242"/>
                <a:gd name="T11" fmla="*/ 476 h 552"/>
                <a:gd name="T12" fmla="*/ 1234 w 1242"/>
                <a:gd name="T13" fmla="*/ 394 h 552"/>
                <a:gd name="T14" fmla="*/ 1214 w 1242"/>
                <a:gd name="T15" fmla="*/ 316 h 552"/>
                <a:gd name="T16" fmla="*/ 1180 w 1242"/>
                <a:gd name="T17" fmla="*/ 244 h 552"/>
                <a:gd name="T18" fmla="*/ 1136 w 1242"/>
                <a:gd name="T19" fmla="*/ 178 h 552"/>
                <a:gd name="T20" fmla="*/ 1082 w 1242"/>
                <a:gd name="T21" fmla="*/ 120 h 552"/>
                <a:gd name="T22" fmla="*/ 1016 w 1242"/>
                <a:gd name="T23" fmla="*/ 74 h 552"/>
                <a:gd name="T24" fmla="*/ 944 w 1242"/>
                <a:gd name="T25" fmla="*/ 36 h 552"/>
                <a:gd name="T26" fmla="*/ 866 w 1242"/>
                <a:gd name="T27" fmla="*/ 12 h 552"/>
                <a:gd name="T28" fmla="*/ 808 w 1242"/>
                <a:gd name="T29" fmla="*/ 0 h 552"/>
                <a:gd name="T30" fmla="*/ 798 w 1242"/>
                <a:gd name="T31" fmla="*/ 90 h 552"/>
                <a:gd name="T32" fmla="*/ 776 w 1242"/>
                <a:gd name="T33" fmla="*/ 196 h 552"/>
                <a:gd name="T34" fmla="*/ 746 w 1242"/>
                <a:gd name="T35" fmla="*/ 288 h 552"/>
                <a:gd name="T36" fmla="*/ 718 w 1242"/>
                <a:gd name="T37" fmla="*/ 352 h 552"/>
                <a:gd name="T38" fmla="*/ 702 w 1242"/>
                <a:gd name="T39" fmla="*/ 386 h 552"/>
                <a:gd name="T40" fmla="*/ 686 w 1242"/>
                <a:gd name="T41" fmla="*/ 316 h 552"/>
                <a:gd name="T42" fmla="*/ 666 w 1242"/>
                <a:gd name="T43" fmla="*/ 258 h 552"/>
                <a:gd name="T44" fmla="*/ 630 w 1242"/>
                <a:gd name="T45" fmla="*/ 182 h 552"/>
                <a:gd name="T46" fmla="*/ 622 w 1242"/>
                <a:gd name="T47" fmla="*/ 58 h 552"/>
                <a:gd name="T48" fmla="*/ 612 w 1242"/>
                <a:gd name="T49" fmla="*/ 182 h 552"/>
                <a:gd name="T50" fmla="*/ 596 w 1242"/>
                <a:gd name="T51" fmla="*/ 212 h 552"/>
                <a:gd name="T52" fmla="*/ 568 w 1242"/>
                <a:gd name="T53" fmla="*/ 286 h 552"/>
                <a:gd name="T54" fmla="*/ 548 w 1242"/>
                <a:gd name="T55" fmla="*/ 350 h 552"/>
                <a:gd name="T56" fmla="*/ 540 w 1242"/>
                <a:gd name="T57" fmla="*/ 386 h 552"/>
                <a:gd name="T58" fmla="*/ 508 w 1242"/>
                <a:gd name="T59" fmla="*/ 320 h 552"/>
                <a:gd name="T60" fmla="*/ 484 w 1242"/>
                <a:gd name="T61" fmla="*/ 256 h 552"/>
                <a:gd name="T62" fmla="*/ 454 w 1242"/>
                <a:gd name="T63" fmla="*/ 140 h 552"/>
                <a:gd name="T64" fmla="*/ 438 w 1242"/>
                <a:gd name="T65" fmla="*/ 50 h 552"/>
                <a:gd name="T66" fmla="*/ 376 w 1242"/>
                <a:gd name="T67" fmla="*/ 12 h 552"/>
                <a:gd name="T68" fmla="*/ 336 w 1242"/>
                <a:gd name="T69" fmla="*/ 24 h 552"/>
                <a:gd name="T70" fmla="*/ 260 w 1242"/>
                <a:gd name="T71" fmla="*/ 54 h 552"/>
                <a:gd name="T72" fmla="*/ 192 w 1242"/>
                <a:gd name="T73" fmla="*/ 96 h 552"/>
                <a:gd name="T74" fmla="*/ 132 w 1242"/>
                <a:gd name="T75" fmla="*/ 148 h 552"/>
                <a:gd name="T76" fmla="*/ 82 w 1242"/>
                <a:gd name="T77" fmla="*/ 210 h 552"/>
                <a:gd name="T78" fmla="*/ 44 w 1242"/>
                <a:gd name="T79" fmla="*/ 278 h 552"/>
                <a:gd name="T80" fmla="*/ 16 w 1242"/>
                <a:gd name="T81" fmla="*/ 354 h 552"/>
                <a:gd name="T82" fmla="*/ 2 w 1242"/>
                <a:gd name="T83" fmla="*/ 434 h 552"/>
                <a:gd name="T84" fmla="*/ 0 w 1242"/>
                <a:gd name="T85" fmla="*/ 476 h 552"/>
                <a:gd name="T86" fmla="*/ 54 w 1242"/>
                <a:gd name="T87" fmla="*/ 492 h 552"/>
                <a:gd name="T88" fmla="*/ 184 w 1242"/>
                <a:gd name="T89" fmla="*/ 520 h 552"/>
                <a:gd name="T90" fmla="*/ 344 w 1242"/>
                <a:gd name="T91" fmla="*/ 540 h 552"/>
                <a:gd name="T92" fmla="*/ 524 w 1242"/>
                <a:gd name="T93" fmla="*/ 552 h 552"/>
                <a:gd name="T94" fmla="*/ 620 w 1242"/>
                <a:gd name="T95"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2" h="552">
                  <a:moveTo>
                    <a:pt x="620" y="552"/>
                  </a:moveTo>
                  <a:lnTo>
                    <a:pt x="620" y="552"/>
                  </a:lnTo>
                  <a:lnTo>
                    <a:pt x="718" y="552"/>
                  </a:lnTo>
                  <a:lnTo>
                    <a:pt x="810" y="548"/>
                  </a:lnTo>
                  <a:lnTo>
                    <a:pt x="898" y="540"/>
                  </a:lnTo>
                  <a:lnTo>
                    <a:pt x="982" y="532"/>
                  </a:lnTo>
                  <a:lnTo>
                    <a:pt x="1058" y="520"/>
                  </a:lnTo>
                  <a:lnTo>
                    <a:pt x="1128" y="508"/>
                  </a:lnTo>
                  <a:lnTo>
                    <a:pt x="1190" y="492"/>
                  </a:lnTo>
                  <a:lnTo>
                    <a:pt x="1242" y="476"/>
                  </a:lnTo>
                  <a:lnTo>
                    <a:pt x="1242" y="476"/>
                  </a:lnTo>
                  <a:lnTo>
                    <a:pt x="1242" y="476"/>
                  </a:lnTo>
                  <a:lnTo>
                    <a:pt x="1240" y="434"/>
                  </a:lnTo>
                  <a:lnTo>
                    <a:pt x="1234" y="394"/>
                  </a:lnTo>
                  <a:lnTo>
                    <a:pt x="1226" y="354"/>
                  </a:lnTo>
                  <a:lnTo>
                    <a:pt x="1214" y="316"/>
                  </a:lnTo>
                  <a:lnTo>
                    <a:pt x="1198" y="278"/>
                  </a:lnTo>
                  <a:lnTo>
                    <a:pt x="1180" y="244"/>
                  </a:lnTo>
                  <a:lnTo>
                    <a:pt x="1160" y="210"/>
                  </a:lnTo>
                  <a:lnTo>
                    <a:pt x="1136" y="178"/>
                  </a:lnTo>
                  <a:lnTo>
                    <a:pt x="1110" y="148"/>
                  </a:lnTo>
                  <a:lnTo>
                    <a:pt x="1082" y="120"/>
                  </a:lnTo>
                  <a:lnTo>
                    <a:pt x="1050" y="96"/>
                  </a:lnTo>
                  <a:lnTo>
                    <a:pt x="1016" y="74"/>
                  </a:lnTo>
                  <a:lnTo>
                    <a:pt x="982" y="54"/>
                  </a:lnTo>
                  <a:lnTo>
                    <a:pt x="944" y="36"/>
                  </a:lnTo>
                  <a:lnTo>
                    <a:pt x="906" y="24"/>
                  </a:lnTo>
                  <a:lnTo>
                    <a:pt x="866" y="12"/>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376" y="12"/>
                  </a:lnTo>
                  <a:lnTo>
                    <a:pt x="376" y="12"/>
                  </a:lnTo>
                  <a:lnTo>
                    <a:pt x="336" y="24"/>
                  </a:lnTo>
                  <a:lnTo>
                    <a:pt x="298" y="36"/>
                  </a:lnTo>
                  <a:lnTo>
                    <a:pt x="260" y="54"/>
                  </a:lnTo>
                  <a:lnTo>
                    <a:pt x="226" y="74"/>
                  </a:lnTo>
                  <a:lnTo>
                    <a:pt x="192" y="96"/>
                  </a:lnTo>
                  <a:lnTo>
                    <a:pt x="162" y="120"/>
                  </a:lnTo>
                  <a:lnTo>
                    <a:pt x="132" y="148"/>
                  </a:lnTo>
                  <a:lnTo>
                    <a:pt x="106" y="178"/>
                  </a:lnTo>
                  <a:lnTo>
                    <a:pt x="82" y="210"/>
                  </a:lnTo>
                  <a:lnTo>
                    <a:pt x="62" y="244"/>
                  </a:lnTo>
                  <a:lnTo>
                    <a:pt x="44" y="278"/>
                  </a:lnTo>
                  <a:lnTo>
                    <a:pt x="28" y="316"/>
                  </a:lnTo>
                  <a:lnTo>
                    <a:pt x="16" y="354"/>
                  </a:lnTo>
                  <a:lnTo>
                    <a:pt x="8" y="394"/>
                  </a:lnTo>
                  <a:lnTo>
                    <a:pt x="2" y="434"/>
                  </a:lnTo>
                  <a:lnTo>
                    <a:pt x="0" y="476"/>
                  </a:lnTo>
                  <a:lnTo>
                    <a:pt x="0" y="476"/>
                  </a:lnTo>
                  <a:lnTo>
                    <a:pt x="0" y="476"/>
                  </a:lnTo>
                  <a:lnTo>
                    <a:pt x="54" y="492"/>
                  </a:lnTo>
                  <a:lnTo>
                    <a:pt x="116" y="508"/>
                  </a:lnTo>
                  <a:lnTo>
                    <a:pt x="184" y="520"/>
                  </a:lnTo>
                  <a:lnTo>
                    <a:pt x="262" y="532"/>
                  </a:lnTo>
                  <a:lnTo>
                    <a:pt x="344" y="540"/>
                  </a:lnTo>
                  <a:lnTo>
                    <a:pt x="432" y="548"/>
                  </a:lnTo>
                  <a:lnTo>
                    <a:pt x="524" y="552"/>
                  </a:lnTo>
                  <a:lnTo>
                    <a:pt x="620" y="552"/>
                  </a:lnTo>
                  <a:lnTo>
                    <a:pt x="620" y="552"/>
                  </a:lnTo>
                  <a:close/>
                </a:path>
              </a:pathLst>
            </a:custGeom>
            <a:grpFill/>
            <a:ln>
              <a:noFill/>
            </a:ln>
          </p:spPr>
          <p:txBody>
            <a:bodyPr vert="horz" wrap="square" lIns="121920" tIns="60960" rIns="121920" bIns="60960" numCol="1" anchor="t" anchorCtr="0" compatLnSpc="1"/>
            <a:lstStyle/>
            <a:p>
              <a:endParaRPr lang="zh-CN" altLang="en-US" sz="2400">
                <a:latin typeface="+mj-ea"/>
                <a:ea typeface="+mj-ea"/>
              </a:endParaRPr>
            </a:p>
          </p:txBody>
        </p:sp>
      </p:grpSp>
      <p:sp>
        <p:nvSpPr>
          <p:cNvPr id="78" name="矩形 77"/>
          <p:cNvSpPr/>
          <p:nvPr/>
        </p:nvSpPr>
        <p:spPr>
          <a:xfrm>
            <a:off x="1523999" y="1834107"/>
            <a:ext cx="2571751" cy="784830"/>
          </a:xfrm>
          <a:prstGeom prst="rect">
            <a:avLst/>
          </a:prstGeom>
        </p:spPr>
        <p:txBody>
          <a:bodyPr wrap="square">
            <a:spAutoFit/>
          </a:bodyPr>
          <a:lstStyle/>
          <a:p>
            <a:pPr>
              <a:lnSpc>
                <a:spcPct val="150000"/>
              </a:lnSpc>
            </a:pPr>
            <a:r>
              <a:rPr lang="zh-CN" altLang="en-US" sz="1000" dirty="0">
                <a:solidFill>
                  <a:schemeClr val="accent1"/>
                </a:solidFill>
                <a:latin typeface="+mn-ea"/>
              </a:rPr>
              <a:t>为客户服务是我们存在的唯一理由，客户需求是我们发展的原动力。我们坚持以客户为中心，快速响应客户需求</a:t>
            </a:r>
            <a:endParaRPr lang="en-US" altLang="zh-CN" sz="1000" dirty="0">
              <a:solidFill>
                <a:schemeClr val="accent1"/>
              </a:solidFill>
              <a:latin typeface="+mn-ea"/>
            </a:endParaRPr>
          </a:p>
        </p:txBody>
      </p:sp>
      <p:sp>
        <p:nvSpPr>
          <p:cNvPr id="88" name="圆角矩形 87"/>
          <p:cNvSpPr/>
          <p:nvPr/>
        </p:nvSpPr>
        <p:spPr>
          <a:xfrm>
            <a:off x="5203066" y="2008032"/>
            <a:ext cx="1785871" cy="29055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CHAIRMAN</a:t>
            </a:r>
            <a:endParaRPr lang="zh-CN" altLang="en-US" sz="1065" dirty="0">
              <a:latin typeface="+mj-ea"/>
              <a:ea typeface="+mj-ea"/>
            </a:endParaRPr>
          </a:p>
        </p:txBody>
      </p:sp>
      <p:sp>
        <p:nvSpPr>
          <p:cNvPr id="91" name="圆角矩形 90"/>
          <p:cNvSpPr/>
          <p:nvPr/>
        </p:nvSpPr>
        <p:spPr>
          <a:xfrm>
            <a:off x="7318208" y="2493900"/>
            <a:ext cx="1621019" cy="29055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Business Advisor</a:t>
            </a:r>
            <a:endParaRPr lang="zh-CN" altLang="en-US" sz="1065" dirty="0">
              <a:latin typeface="+mj-ea"/>
              <a:ea typeface="+mj-ea"/>
            </a:endParaRPr>
          </a:p>
        </p:txBody>
      </p:sp>
      <p:grpSp>
        <p:nvGrpSpPr>
          <p:cNvPr id="92" name="组合 91"/>
          <p:cNvGrpSpPr/>
          <p:nvPr/>
        </p:nvGrpSpPr>
        <p:grpSpPr>
          <a:xfrm>
            <a:off x="951751" y="5143416"/>
            <a:ext cx="10288501" cy="290556"/>
            <a:chOff x="713812" y="3847031"/>
            <a:chExt cx="7716376" cy="217917"/>
          </a:xfrm>
          <a:solidFill>
            <a:schemeClr val="accent6"/>
          </a:solidFill>
        </p:grpSpPr>
        <p:sp>
          <p:nvSpPr>
            <p:cNvPr id="94" name="圆角矩形 93"/>
            <p:cNvSpPr/>
            <p:nvPr/>
          </p:nvSpPr>
          <p:spPr>
            <a:xfrm>
              <a:off x="7214424"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Proc. Team</a:t>
              </a:r>
              <a:endParaRPr lang="zh-CN" altLang="en-US" sz="1065" dirty="0">
                <a:latin typeface="+mj-ea"/>
                <a:ea typeface="+mj-ea"/>
              </a:endParaRPr>
            </a:p>
          </p:txBody>
        </p:sp>
        <p:sp>
          <p:nvSpPr>
            <p:cNvPr id="95" name="圆角矩形 94"/>
            <p:cNvSpPr/>
            <p:nvPr/>
          </p:nvSpPr>
          <p:spPr>
            <a:xfrm>
              <a:off x="5589271"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Logistic Officer</a:t>
              </a:r>
              <a:endParaRPr lang="zh-CN" altLang="en-US" sz="1065" dirty="0">
                <a:latin typeface="+mj-ea"/>
                <a:ea typeface="+mj-ea"/>
              </a:endParaRPr>
            </a:p>
          </p:txBody>
        </p:sp>
        <p:sp>
          <p:nvSpPr>
            <p:cNvPr id="98" name="圆角矩形 97"/>
            <p:cNvSpPr/>
            <p:nvPr/>
          </p:nvSpPr>
          <p:spPr>
            <a:xfrm>
              <a:off x="2338965"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Online Marketers</a:t>
              </a:r>
              <a:endParaRPr lang="zh-CN" altLang="en-US" sz="1065" dirty="0">
                <a:latin typeface="+mj-ea"/>
                <a:ea typeface="+mj-ea"/>
              </a:endParaRPr>
            </a:p>
          </p:txBody>
        </p:sp>
        <p:sp>
          <p:nvSpPr>
            <p:cNvPr id="99" name="圆角矩形 98"/>
            <p:cNvSpPr/>
            <p:nvPr/>
          </p:nvSpPr>
          <p:spPr>
            <a:xfrm>
              <a:off x="713812"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Administrative</a:t>
              </a:r>
              <a:endParaRPr lang="zh-CN" altLang="en-US" sz="1065" dirty="0">
                <a:latin typeface="+mj-ea"/>
                <a:ea typeface="+mj-ea"/>
              </a:endParaRPr>
            </a:p>
          </p:txBody>
        </p:sp>
      </p:grpSp>
      <p:grpSp>
        <p:nvGrpSpPr>
          <p:cNvPr id="100" name="组合 99"/>
          <p:cNvGrpSpPr/>
          <p:nvPr/>
        </p:nvGrpSpPr>
        <p:grpSpPr>
          <a:xfrm>
            <a:off x="951751" y="4508060"/>
            <a:ext cx="10288501" cy="290556"/>
            <a:chOff x="713812" y="3370513"/>
            <a:chExt cx="7716376" cy="217917"/>
          </a:xfrm>
          <a:solidFill>
            <a:schemeClr val="accent5"/>
          </a:solidFill>
        </p:grpSpPr>
        <p:sp>
          <p:nvSpPr>
            <p:cNvPr id="101" name="圆角矩形 100"/>
            <p:cNvSpPr/>
            <p:nvPr/>
          </p:nvSpPr>
          <p:spPr>
            <a:xfrm>
              <a:off x="7214424"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Proc. Manager</a:t>
              </a:r>
              <a:endParaRPr lang="zh-CN" altLang="en-US" sz="1065" dirty="0">
                <a:latin typeface="+mj-ea"/>
                <a:ea typeface="+mj-ea"/>
              </a:endParaRPr>
            </a:p>
          </p:txBody>
        </p:sp>
        <p:sp>
          <p:nvSpPr>
            <p:cNvPr id="102" name="圆角矩形 101"/>
            <p:cNvSpPr/>
            <p:nvPr/>
          </p:nvSpPr>
          <p:spPr>
            <a:xfrm>
              <a:off x="5589271"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Logistic Manager</a:t>
              </a:r>
              <a:endParaRPr lang="zh-CN" altLang="en-US" sz="1065" dirty="0">
                <a:latin typeface="+mj-ea"/>
                <a:ea typeface="+mj-ea"/>
              </a:endParaRPr>
            </a:p>
          </p:txBody>
        </p:sp>
        <p:sp>
          <p:nvSpPr>
            <p:cNvPr id="103" name="圆角矩形 102"/>
            <p:cNvSpPr/>
            <p:nvPr/>
          </p:nvSpPr>
          <p:spPr>
            <a:xfrm>
              <a:off x="2338965"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Marketing Team</a:t>
              </a:r>
              <a:endParaRPr lang="zh-CN" altLang="en-US" sz="1065" dirty="0">
                <a:latin typeface="+mj-ea"/>
                <a:ea typeface="+mj-ea"/>
              </a:endParaRPr>
            </a:p>
          </p:txBody>
        </p:sp>
        <p:sp>
          <p:nvSpPr>
            <p:cNvPr id="104" name="圆角矩形 103"/>
            <p:cNvSpPr/>
            <p:nvPr/>
          </p:nvSpPr>
          <p:spPr>
            <a:xfrm>
              <a:off x="713812"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Finance Manager</a:t>
              </a:r>
              <a:endParaRPr lang="zh-CN" altLang="en-US" sz="1065" dirty="0">
                <a:latin typeface="+mj-ea"/>
                <a:ea typeface="+mj-ea"/>
              </a:endParaRPr>
            </a:p>
          </p:txBody>
        </p:sp>
        <p:sp>
          <p:nvSpPr>
            <p:cNvPr id="105" name="圆角矩形 104"/>
            <p:cNvSpPr/>
            <p:nvPr/>
          </p:nvSpPr>
          <p:spPr>
            <a:xfrm>
              <a:off x="3964118"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General Director</a:t>
              </a:r>
              <a:endParaRPr lang="zh-CN" altLang="en-US" sz="1065" dirty="0">
                <a:latin typeface="+mj-ea"/>
                <a:ea typeface="+mj-ea"/>
              </a:endParaRPr>
            </a:p>
          </p:txBody>
        </p:sp>
      </p:grpSp>
      <p:grpSp>
        <p:nvGrpSpPr>
          <p:cNvPr id="106" name="组合 105"/>
          <p:cNvGrpSpPr/>
          <p:nvPr/>
        </p:nvGrpSpPr>
        <p:grpSpPr>
          <a:xfrm>
            <a:off x="951751" y="3675225"/>
            <a:ext cx="10288501" cy="576000"/>
            <a:chOff x="713812" y="2745888"/>
            <a:chExt cx="7716376" cy="432000"/>
          </a:xfrm>
          <a:solidFill>
            <a:schemeClr val="accent4"/>
          </a:solidFill>
        </p:grpSpPr>
        <p:sp>
          <p:nvSpPr>
            <p:cNvPr id="107" name="圆角矩形 106"/>
            <p:cNvSpPr/>
            <p:nvPr/>
          </p:nvSpPr>
          <p:spPr>
            <a:xfrm>
              <a:off x="7214424"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Procurement</a:t>
              </a:r>
            </a:p>
            <a:p>
              <a:pPr algn="ctr"/>
              <a:r>
                <a:rPr lang="en-US" altLang="zh-CN" sz="1065" dirty="0">
                  <a:latin typeface="+mj-ea"/>
                  <a:ea typeface="+mj-ea"/>
                </a:rPr>
                <a:t>Department</a:t>
              </a:r>
              <a:endParaRPr lang="zh-CN" altLang="en-US" sz="1065" dirty="0">
                <a:latin typeface="+mj-ea"/>
                <a:ea typeface="+mj-ea"/>
              </a:endParaRPr>
            </a:p>
          </p:txBody>
        </p:sp>
        <p:sp>
          <p:nvSpPr>
            <p:cNvPr id="108" name="圆角矩形 107"/>
            <p:cNvSpPr/>
            <p:nvPr/>
          </p:nvSpPr>
          <p:spPr>
            <a:xfrm>
              <a:off x="5589271"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Logistic Services</a:t>
              </a:r>
            </a:p>
            <a:p>
              <a:pPr algn="ctr"/>
              <a:r>
                <a:rPr lang="en-US" altLang="zh-CN" sz="1065" dirty="0">
                  <a:latin typeface="+mj-ea"/>
                  <a:ea typeface="+mj-ea"/>
                </a:rPr>
                <a:t>Department</a:t>
              </a:r>
              <a:endParaRPr lang="zh-CN" altLang="en-US" sz="1065" dirty="0">
                <a:latin typeface="+mj-ea"/>
                <a:ea typeface="+mj-ea"/>
              </a:endParaRPr>
            </a:p>
          </p:txBody>
        </p:sp>
        <p:sp>
          <p:nvSpPr>
            <p:cNvPr id="109" name="圆角矩形 108"/>
            <p:cNvSpPr/>
            <p:nvPr/>
          </p:nvSpPr>
          <p:spPr>
            <a:xfrm>
              <a:off x="2338965"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Marketing &amp;</a:t>
              </a:r>
            </a:p>
            <a:p>
              <a:pPr algn="ctr"/>
              <a:r>
                <a:rPr lang="en-US" altLang="zh-CN" sz="1065" dirty="0">
                  <a:latin typeface="+mj-ea"/>
                  <a:ea typeface="+mj-ea"/>
                </a:rPr>
                <a:t>Business Dev.</a:t>
              </a:r>
              <a:endParaRPr lang="zh-CN" altLang="en-US" sz="1065" dirty="0">
                <a:latin typeface="+mj-ea"/>
                <a:ea typeface="+mj-ea"/>
              </a:endParaRPr>
            </a:p>
          </p:txBody>
        </p:sp>
        <p:sp>
          <p:nvSpPr>
            <p:cNvPr id="110" name="圆角矩形 109"/>
            <p:cNvSpPr/>
            <p:nvPr/>
          </p:nvSpPr>
          <p:spPr>
            <a:xfrm>
              <a:off x="713812"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Finance &amp;</a:t>
              </a:r>
            </a:p>
            <a:p>
              <a:pPr algn="ctr"/>
              <a:r>
                <a:rPr lang="en-US" altLang="zh-CN" sz="1065" dirty="0">
                  <a:latin typeface="+mj-ea"/>
                  <a:ea typeface="+mj-ea"/>
                </a:rPr>
                <a:t>Administration</a:t>
              </a:r>
              <a:endParaRPr lang="zh-CN" altLang="en-US" sz="1065" dirty="0">
                <a:latin typeface="+mj-ea"/>
                <a:ea typeface="+mj-ea"/>
              </a:endParaRPr>
            </a:p>
          </p:txBody>
        </p:sp>
        <p:sp>
          <p:nvSpPr>
            <p:cNvPr id="111" name="圆角矩形 110"/>
            <p:cNvSpPr/>
            <p:nvPr/>
          </p:nvSpPr>
          <p:spPr>
            <a:xfrm>
              <a:off x="3964118"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Domestic/ Internal</a:t>
              </a:r>
            </a:p>
            <a:p>
              <a:pPr algn="ctr"/>
              <a:r>
                <a:rPr lang="en-US" altLang="zh-CN" sz="1065" dirty="0">
                  <a:latin typeface="+mj-ea"/>
                  <a:ea typeface="+mj-ea"/>
                </a:rPr>
                <a:t>Division</a:t>
              </a:r>
              <a:endParaRPr lang="zh-CN" altLang="en-US" sz="1065" dirty="0">
                <a:latin typeface="+mj-ea"/>
                <a:ea typeface="+mj-ea"/>
              </a:endParaRPr>
            </a:p>
          </p:txBody>
        </p:sp>
      </p:grpSp>
      <p:sp>
        <p:nvSpPr>
          <p:cNvPr id="112" name="圆角矩形 111"/>
          <p:cNvSpPr/>
          <p:nvPr/>
        </p:nvSpPr>
        <p:spPr>
          <a:xfrm>
            <a:off x="5285492" y="2979767"/>
            <a:ext cx="1621019" cy="29055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latin typeface="+mj-ea"/>
                <a:ea typeface="+mj-ea"/>
              </a:rPr>
              <a:t>General Director</a:t>
            </a:r>
            <a:endParaRPr lang="zh-CN" altLang="en-US" sz="1065" dirty="0">
              <a:latin typeface="+mj-ea"/>
              <a:ea typeface="+mj-ea"/>
            </a:endParaRPr>
          </a:p>
        </p:txBody>
      </p:sp>
      <p:cxnSp>
        <p:nvCxnSpPr>
          <p:cNvPr id="140" name="直接连接符 139"/>
          <p:cNvCxnSpPr/>
          <p:nvPr/>
        </p:nvCxnSpPr>
        <p:spPr>
          <a:xfrm>
            <a:off x="6096000" y="2298590"/>
            <a:ext cx="0" cy="681177"/>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flipV="1">
            <a:off x="6095999" y="2639178"/>
            <a:ext cx="1222208"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142" name="组合 141"/>
          <p:cNvGrpSpPr/>
          <p:nvPr/>
        </p:nvGrpSpPr>
        <p:grpSpPr>
          <a:xfrm>
            <a:off x="1762260" y="3270321"/>
            <a:ext cx="8667483" cy="404904"/>
            <a:chOff x="1321694" y="2442210"/>
            <a:chExt cx="6500612" cy="303678"/>
          </a:xfrm>
        </p:grpSpPr>
        <p:cxnSp>
          <p:nvCxnSpPr>
            <p:cNvPr id="143" name="直接连接符 142"/>
            <p:cNvCxnSpPr/>
            <p:nvPr/>
          </p:nvCxnSpPr>
          <p:spPr>
            <a:xfrm>
              <a:off x="4572000" y="2442210"/>
              <a:ext cx="0" cy="303678"/>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V="1">
              <a:off x="1321694" y="2606040"/>
              <a:ext cx="0" cy="139848"/>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V="1">
              <a:off x="2946847" y="2606040"/>
              <a:ext cx="0" cy="139848"/>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6197153" y="2606040"/>
              <a:ext cx="0" cy="139848"/>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7822306" y="2606040"/>
              <a:ext cx="0" cy="139848"/>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1321694" y="2606040"/>
              <a:ext cx="650061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9" name="组合 148"/>
          <p:cNvGrpSpPr/>
          <p:nvPr/>
        </p:nvGrpSpPr>
        <p:grpSpPr>
          <a:xfrm>
            <a:off x="843280" y="3963227"/>
            <a:ext cx="8775952" cy="1325468"/>
            <a:chOff x="632460" y="2961888"/>
            <a:chExt cx="6581964" cy="994101"/>
          </a:xfrm>
        </p:grpSpPr>
        <p:grpSp>
          <p:nvGrpSpPr>
            <p:cNvPr id="150" name="组合 149"/>
            <p:cNvGrpSpPr/>
            <p:nvPr/>
          </p:nvGrpSpPr>
          <p:grpSpPr>
            <a:xfrm>
              <a:off x="632460" y="2961888"/>
              <a:ext cx="81352" cy="994101"/>
              <a:chOff x="632460" y="2961888"/>
              <a:chExt cx="81352" cy="994101"/>
            </a:xfrm>
          </p:grpSpPr>
          <p:cxnSp>
            <p:nvCxnSpPr>
              <p:cNvPr id="170" name="直接连接符 169"/>
              <p:cNvCxnSpPr/>
              <p:nvPr/>
            </p:nvCxnSpPr>
            <p:spPr>
              <a:xfrm flipH="1">
                <a:off x="632460" y="2961888"/>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H="1">
                <a:off x="632460" y="3955989"/>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H="1">
                <a:off x="632460" y="3485125"/>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632460" y="2961888"/>
                <a:ext cx="0" cy="99410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1" name="组合 150"/>
            <p:cNvGrpSpPr/>
            <p:nvPr/>
          </p:nvGrpSpPr>
          <p:grpSpPr>
            <a:xfrm>
              <a:off x="2257613" y="2961888"/>
              <a:ext cx="81352" cy="994101"/>
              <a:chOff x="2257613" y="2961888"/>
              <a:chExt cx="81352" cy="994101"/>
            </a:xfrm>
          </p:grpSpPr>
          <p:cxnSp>
            <p:nvCxnSpPr>
              <p:cNvPr id="166" name="直接连接符 165"/>
              <p:cNvCxnSpPr/>
              <p:nvPr/>
            </p:nvCxnSpPr>
            <p:spPr>
              <a:xfrm flipH="1">
                <a:off x="2257613" y="2961888"/>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a:off x="2257613" y="3955989"/>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H="1">
                <a:off x="2257613" y="3485125"/>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2257613" y="2961888"/>
                <a:ext cx="0" cy="99410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3882765" y="2961888"/>
              <a:ext cx="81352" cy="523237"/>
              <a:chOff x="3882765" y="2961888"/>
              <a:chExt cx="81352" cy="523237"/>
            </a:xfrm>
          </p:grpSpPr>
          <p:cxnSp>
            <p:nvCxnSpPr>
              <p:cNvPr id="163" name="直接连接符 162"/>
              <p:cNvCxnSpPr/>
              <p:nvPr/>
            </p:nvCxnSpPr>
            <p:spPr>
              <a:xfrm flipH="1">
                <a:off x="3882765" y="2961888"/>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a:off x="3882765" y="3485125"/>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3882765" y="2961888"/>
                <a:ext cx="0" cy="523237"/>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3" name="组合 152"/>
            <p:cNvGrpSpPr/>
            <p:nvPr/>
          </p:nvGrpSpPr>
          <p:grpSpPr>
            <a:xfrm>
              <a:off x="5507919" y="2961888"/>
              <a:ext cx="81352" cy="994101"/>
              <a:chOff x="5507919" y="2961888"/>
              <a:chExt cx="81352" cy="994101"/>
            </a:xfrm>
          </p:grpSpPr>
          <p:cxnSp>
            <p:nvCxnSpPr>
              <p:cNvPr id="159" name="直接连接符 158"/>
              <p:cNvCxnSpPr/>
              <p:nvPr/>
            </p:nvCxnSpPr>
            <p:spPr>
              <a:xfrm flipH="1">
                <a:off x="5507919" y="2961888"/>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H="1">
                <a:off x="5507919" y="3955989"/>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a:off x="5507919" y="3485125"/>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5507919" y="2961888"/>
                <a:ext cx="0" cy="99410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4" name="组合 153"/>
            <p:cNvGrpSpPr/>
            <p:nvPr/>
          </p:nvGrpSpPr>
          <p:grpSpPr>
            <a:xfrm>
              <a:off x="7133072" y="2961888"/>
              <a:ext cx="81352" cy="994101"/>
              <a:chOff x="7133072" y="2961888"/>
              <a:chExt cx="81352" cy="994101"/>
            </a:xfrm>
          </p:grpSpPr>
          <p:cxnSp>
            <p:nvCxnSpPr>
              <p:cNvPr id="155" name="直接连接符 154"/>
              <p:cNvCxnSpPr/>
              <p:nvPr/>
            </p:nvCxnSpPr>
            <p:spPr>
              <a:xfrm flipH="1">
                <a:off x="7133072" y="2961888"/>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flipH="1">
                <a:off x="7133072" y="3955989"/>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flipH="1">
                <a:off x="7133072" y="3485125"/>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7133072" y="2961888"/>
                <a:ext cx="0" cy="99410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up)">
                                      <p:cBhvr>
                                        <p:cTn id="20" dur="500"/>
                                        <p:tgtEl>
                                          <p:spTgt spid="140"/>
                                        </p:tgtEl>
                                      </p:cBhvr>
                                    </p:animEffect>
                                  </p:childTnLst>
                                </p:cTn>
                              </p:par>
                              <p:par>
                                <p:cTn id="21" presetID="22" presetClass="entr" presetSubtype="8" fill="hold" nodeType="withEffect">
                                  <p:stCondLst>
                                    <p:cond delay="250"/>
                                  </p:stCondLst>
                                  <p:childTnLst>
                                    <p:set>
                                      <p:cBhvr>
                                        <p:cTn id="22" dur="1" fill="hold">
                                          <p:stCondLst>
                                            <p:cond delay="0"/>
                                          </p:stCondLst>
                                        </p:cTn>
                                        <p:tgtEl>
                                          <p:spTgt spid="141"/>
                                        </p:tgtEl>
                                        <p:attrNameLst>
                                          <p:attrName>style.visibility</p:attrName>
                                        </p:attrNameLst>
                                      </p:cBhvr>
                                      <p:to>
                                        <p:strVal val="visible"/>
                                      </p:to>
                                    </p:set>
                                    <p:animEffect transition="in" filter="wipe(left)">
                                      <p:cBhvr>
                                        <p:cTn id="23" dur="500"/>
                                        <p:tgtEl>
                                          <p:spTgt spid="141"/>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wipe(up)">
                                      <p:cBhvr>
                                        <p:cTn id="34" dur="500"/>
                                        <p:tgtEl>
                                          <p:spTgt spid="142"/>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149"/>
                                        </p:tgtEl>
                                        <p:attrNameLst>
                                          <p:attrName>style.visibility</p:attrName>
                                        </p:attrNameLst>
                                      </p:cBhvr>
                                      <p:to>
                                        <p:strVal val="visible"/>
                                      </p:to>
                                    </p:set>
                                    <p:animEffect transition="in" filter="wipe(up)">
                                      <p:cBhvr>
                                        <p:cTn id="42" dur="500"/>
                                        <p:tgtEl>
                                          <p:spTgt spid="149"/>
                                        </p:tgtEl>
                                      </p:cBhvr>
                                    </p:animEffect>
                                  </p:childTnLst>
                                </p:cTn>
                              </p:par>
                              <p:par>
                                <p:cTn id="43" presetID="10" presetClass="entr" presetSubtype="0" fill="hold" nodeType="withEffect">
                                  <p:stCondLst>
                                    <p:cond delay="25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nodeType="withEffect">
                                  <p:stCondLst>
                                    <p:cond delay="50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8" grpId="0" animBg="1"/>
      <p:bldP spid="91" grpId="0" animBg="1"/>
      <p:bldP spid="1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矩形 516"/>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p:nvSpPr>
        <p:spPr>
          <a:xfrm>
            <a:off x="3008077" y="2379066"/>
            <a:ext cx="4736860" cy="1138773"/>
          </a:xfrm>
          <a:prstGeom prst="rect">
            <a:avLst/>
          </a:prstGeom>
        </p:spPr>
        <p:txBody>
          <a:bodyPr wrap="squar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财务分析</a:t>
            </a:r>
            <a:endParaRPr lang="en-US" altLang="zh-CN" sz="4000" dirty="0">
              <a:solidFill>
                <a:schemeClr val="bg1"/>
              </a:solidFill>
              <a:latin typeface="微软雅黑" panose="020B0503020204020204" pitchFamily="34" charset="-122"/>
              <a:ea typeface="微软雅黑" panose="020B0503020204020204" pitchFamily="34" charset="-122"/>
            </a:endParaRPr>
          </a:p>
          <a:p>
            <a:r>
              <a:rPr lang="en-US" altLang="zh-CN" sz="2800" dirty="0">
                <a:solidFill>
                  <a:schemeClr val="bg1"/>
                </a:solidFill>
                <a:latin typeface="微软雅黑" panose="020B0503020204020204" pitchFamily="34" charset="-122"/>
                <a:ea typeface="微软雅黑" panose="020B0503020204020204" pitchFamily="34" charset="-122"/>
              </a:rPr>
              <a:t>FINANCIAL ANALYSIS</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39" name="矩形 438"/>
          <p:cNvSpPr/>
          <p:nvPr/>
        </p:nvSpPr>
        <p:spPr>
          <a:xfrm>
            <a:off x="2958838" y="3627686"/>
            <a:ext cx="4654146" cy="1177245"/>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1200" dirty="0">
              <a:solidFill>
                <a:schemeClr val="bg1"/>
              </a:solidFill>
              <a:latin typeface="+mn-ea"/>
            </a:endParaRPr>
          </a:p>
        </p:txBody>
      </p:sp>
      <p:grpSp>
        <p:nvGrpSpPr>
          <p:cNvPr id="111" name="组合 110"/>
          <p:cNvGrpSpPr/>
          <p:nvPr/>
        </p:nvGrpSpPr>
        <p:grpSpPr>
          <a:xfrm>
            <a:off x="1467329" y="2410058"/>
            <a:ext cx="1273149" cy="940752"/>
            <a:chOff x="9237692" y="4770207"/>
            <a:chExt cx="1273149" cy="940752"/>
          </a:xfrm>
        </p:grpSpPr>
        <p:sp>
          <p:nvSpPr>
            <p:cNvPr id="114" name="任意多边形 113"/>
            <p:cNvSpPr/>
            <p:nvPr/>
          </p:nvSpPr>
          <p:spPr>
            <a:xfrm>
              <a:off x="9917530" y="4770207"/>
              <a:ext cx="593311" cy="940752"/>
            </a:xfrm>
            <a:custGeom>
              <a:avLst/>
              <a:gdLst/>
              <a:ahLst/>
              <a:cxnLst/>
              <a:rect l="l" t="t" r="r" b="b"/>
              <a:pathLst>
                <a:path w="1349115" h="2139153">
                  <a:moveTo>
                    <a:pt x="711019" y="67"/>
                  </a:moveTo>
                  <a:cubicBezTo>
                    <a:pt x="737099" y="67"/>
                    <a:pt x="763939" y="827"/>
                    <a:pt x="791539" y="2345"/>
                  </a:cubicBezTo>
                  <a:cubicBezTo>
                    <a:pt x="819138" y="3865"/>
                    <a:pt x="845978" y="6144"/>
                    <a:pt x="872058" y="9182"/>
                  </a:cubicBezTo>
                  <a:cubicBezTo>
                    <a:pt x="917382" y="12347"/>
                    <a:pt x="959668" y="16651"/>
                    <a:pt x="998915" y="22095"/>
                  </a:cubicBezTo>
                  <a:cubicBezTo>
                    <a:pt x="1038161" y="27539"/>
                    <a:pt x="1075889" y="33363"/>
                    <a:pt x="1112097" y="39567"/>
                  </a:cubicBezTo>
                  <a:lnTo>
                    <a:pt x="1163752" y="48683"/>
                  </a:lnTo>
                  <a:cubicBezTo>
                    <a:pt x="1187427" y="55519"/>
                    <a:pt x="1206923" y="69952"/>
                    <a:pt x="1222242" y="91981"/>
                  </a:cubicBezTo>
                  <a:cubicBezTo>
                    <a:pt x="1237561" y="114010"/>
                    <a:pt x="1243385" y="139077"/>
                    <a:pt x="1239714" y="167183"/>
                  </a:cubicBezTo>
                  <a:cubicBezTo>
                    <a:pt x="1238068" y="180729"/>
                    <a:pt x="1233763" y="192377"/>
                    <a:pt x="1226800" y="202125"/>
                  </a:cubicBezTo>
                  <a:cubicBezTo>
                    <a:pt x="1219837" y="211874"/>
                    <a:pt x="1210975" y="220483"/>
                    <a:pt x="1200213" y="227953"/>
                  </a:cubicBezTo>
                  <a:cubicBezTo>
                    <a:pt x="1191035" y="235738"/>
                    <a:pt x="1180526" y="241436"/>
                    <a:pt x="1168689" y="245045"/>
                  </a:cubicBezTo>
                  <a:cubicBezTo>
                    <a:pt x="1156852" y="248652"/>
                    <a:pt x="1144065" y="249032"/>
                    <a:pt x="1130328" y="246183"/>
                  </a:cubicBezTo>
                  <a:cubicBezTo>
                    <a:pt x="1085005" y="237005"/>
                    <a:pt x="1039681" y="228776"/>
                    <a:pt x="994357" y="221496"/>
                  </a:cubicBezTo>
                  <a:cubicBezTo>
                    <a:pt x="949033" y="214217"/>
                    <a:pt x="902190" y="208266"/>
                    <a:pt x="853827" y="203645"/>
                  </a:cubicBezTo>
                  <a:cubicBezTo>
                    <a:pt x="834837" y="202188"/>
                    <a:pt x="813567" y="201303"/>
                    <a:pt x="790019" y="200986"/>
                  </a:cubicBezTo>
                  <a:cubicBezTo>
                    <a:pt x="766471" y="200670"/>
                    <a:pt x="745202" y="200543"/>
                    <a:pt x="726211" y="200606"/>
                  </a:cubicBezTo>
                  <a:cubicBezTo>
                    <a:pt x="599481" y="199213"/>
                    <a:pt x="486805" y="236941"/>
                    <a:pt x="388181" y="313789"/>
                  </a:cubicBezTo>
                  <a:cubicBezTo>
                    <a:pt x="289557" y="390638"/>
                    <a:pt x="227015" y="514962"/>
                    <a:pt x="200555" y="686762"/>
                  </a:cubicBezTo>
                  <a:lnTo>
                    <a:pt x="200555" y="805262"/>
                  </a:lnTo>
                  <a:cubicBezTo>
                    <a:pt x="200428" y="819505"/>
                    <a:pt x="199922" y="830520"/>
                    <a:pt x="199036" y="838306"/>
                  </a:cubicBezTo>
                  <a:cubicBezTo>
                    <a:pt x="198150" y="846092"/>
                    <a:pt x="197643" y="856348"/>
                    <a:pt x="197517" y="869070"/>
                  </a:cubicBezTo>
                  <a:cubicBezTo>
                    <a:pt x="276707" y="850334"/>
                    <a:pt x="356847" y="834634"/>
                    <a:pt x="437936" y="821975"/>
                  </a:cubicBezTo>
                  <a:cubicBezTo>
                    <a:pt x="519025" y="809314"/>
                    <a:pt x="599925" y="802731"/>
                    <a:pt x="680634" y="802224"/>
                  </a:cubicBezTo>
                  <a:cubicBezTo>
                    <a:pt x="753178" y="801907"/>
                    <a:pt x="825341" y="808617"/>
                    <a:pt x="897125" y="822354"/>
                  </a:cubicBezTo>
                  <a:cubicBezTo>
                    <a:pt x="968909" y="836091"/>
                    <a:pt x="1033477" y="858753"/>
                    <a:pt x="1090828" y="890340"/>
                  </a:cubicBezTo>
                  <a:cubicBezTo>
                    <a:pt x="1173816" y="940221"/>
                    <a:pt x="1235725" y="1003777"/>
                    <a:pt x="1276555" y="1081004"/>
                  </a:cubicBezTo>
                  <a:cubicBezTo>
                    <a:pt x="1317384" y="1158232"/>
                    <a:pt x="1340553" y="1241537"/>
                    <a:pt x="1346060" y="1330919"/>
                  </a:cubicBezTo>
                  <a:cubicBezTo>
                    <a:pt x="1347516" y="1349720"/>
                    <a:pt x="1348402" y="1369850"/>
                    <a:pt x="1348719" y="1391309"/>
                  </a:cubicBezTo>
                  <a:cubicBezTo>
                    <a:pt x="1349035" y="1412768"/>
                    <a:pt x="1349162" y="1432138"/>
                    <a:pt x="1349098" y="1449419"/>
                  </a:cubicBezTo>
                  <a:cubicBezTo>
                    <a:pt x="1348972" y="1511645"/>
                    <a:pt x="1345427" y="1567224"/>
                    <a:pt x="1338464" y="1616156"/>
                  </a:cubicBezTo>
                  <a:cubicBezTo>
                    <a:pt x="1331501" y="1665088"/>
                    <a:pt x="1321879" y="1707753"/>
                    <a:pt x="1309598" y="1744152"/>
                  </a:cubicBezTo>
                  <a:cubicBezTo>
                    <a:pt x="1291114" y="1797958"/>
                    <a:pt x="1268073" y="1843788"/>
                    <a:pt x="1240473" y="1881642"/>
                  </a:cubicBezTo>
                  <a:cubicBezTo>
                    <a:pt x="1212874" y="1919497"/>
                    <a:pt x="1182236" y="1954693"/>
                    <a:pt x="1148559" y="1987230"/>
                  </a:cubicBezTo>
                  <a:cubicBezTo>
                    <a:pt x="1092917" y="2037428"/>
                    <a:pt x="1021133" y="2075282"/>
                    <a:pt x="933208" y="2100793"/>
                  </a:cubicBezTo>
                  <a:cubicBezTo>
                    <a:pt x="845281" y="2126303"/>
                    <a:pt x="756026" y="2139090"/>
                    <a:pt x="665442" y="2139153"/>
                  </a:cubicBezTo>
                  <a:cubicBezTo>
                    <a:pt x="634804" y="2139153"/>
                    <a:pt x="604166" y="2137634"/>
                    <a:pt x="573528" y="2134596"/>
                  </a:cubicBezTo>
                  <a:cubicBezTo>
                    <a:pt x="542890" y="2131557"/>
                    <a:pt x="513771" y="2126999"/>
                    <a:pt x="486172" y="2120923"/>
                  </a:cubicBezTo>
                  <a:cubicBezTo>
                    <a:pt x="447431" y="2113136"/>
                    <a:pt x="407931" y="2101362"/>
                    <a:pt x="367671" y="2085600"/>
                  </a:cubicBezTo>
                  <a:cubicBezTo>
                    <a:pt x="327411" y="2069838"/>
                    <a:pt x="290950" y="2051227"/>
                    <a:pt x="258286" y="2029768"/>
                  </a:cubicBezTo>
                  <a:cubicBezTo>
                    <a:pt x="178653" y="1966277"/>
                    <a:pt x="119149" y="1882086"/>
                    <a:pt x="79776" y="1777195"/>
                  </a:cubicBezTo>
                  <a:cubicBezTo>
                    <a:pt x="40402" y="1672304"/>
                    <a:pt x="15841" y="1563046"/>
                    <a:pt x="6093" y="1449419"/>
                  </a:cubicBezTo>
                  <a:lnTo>
                    <a:pt x="6093" y="1397765"/>
                  </a:lnTo>
                  <a:cubicBezTo>
                    <a:pt x="5966" y="1387131"/>
                    <a:pt x="5460" y="1376496"/>
                    <a:pt x="4574" y="1365861"/>
                  </a:cubicBezTo>
                  <a:cubicBezTo>
                    <a:pt x="3687" y="1355226"/>
                    <a:pt x="3181" y="1344592"/>
                    <a:pt x="3054" y="1333957"/>
                  </a:cubicBezTo>
                  <a:cubicBezTo>
                    <a:pt x="2060" y="1303742"/>
                    <a:pt x="1347" y="1258165"/>
                    <a:pt x="916" y="1197226"/>
                  </a:cubicBezTo>
                  <a:cubicBezTo>
                    <a:pt x="485" y="1136288"/>
                    <a:pt x="222" y="1071129"/>
                    <a:pt x="128" y="1001751"/>
                  </a:cubicBezTo>
                  <a:cubicBezTo>
                    <a:pt x="35" y="932372"/>
                    <a:pt x="-3" y="869915"/>
                    <a:pt x="16" y="814379"/>
                  </a:cubicBezTo>
                  <a:cubicBezTo>
                    <a:pt x="-48" y="796021"/>
                    <a:pt x="79" y="778803"/>
                    <a:pt x="396" y="762724"/>
                  </a:cubicBezTo>
                  <a:cubicBezTo>
                    <a:pt x="712" y="746645"/>
                    <a:pt x="1598" y="732466"/>
                    <a:pt x="3054" y="720186"/>
                  </a:cubicBezTo>
                  <a:lnTo>
                    <a:pt x="3054" y="665493"/>
                  </a:lnTo>
                  <a:cubicBezTo>
                    <a:pt x="20797" y="494664"/>
                    <a:pt x="63974" y="360633"/>
                    <a:pt x="132583" y="263401"/>
                  </a:cubicBezTo>
                  <a:cubicBezTo>
                    <a:pt x="201193" y="166170"/>
                    <a:pt x="286007" y="97636"/>
                    <a:pt x="387027" y="57798"/>
                  </a:cubicBezTo>
                  <a:cubicBezTo>
                    <a:pt x="488047" y="17960"/>
                    <a:pt x="596044" y="-1284"/>
                    <a:pt x="711019" y="67"/>
                  </a:cubicBezTo>
                  <a:close/>
                  <a:moveTo>
                    <a:pt x="677596" y="1002764"/>
                  </a:moveTo>
                  <a:cubicBezTo>
                    <a:pt x="599481" y="1003523"/>
                    <a:pt x="519468" y="1011120"/>
                    <a:pt x="437556" y="1025553"/>
                  </a:cubicBezTo>
                  <a:cubicBezTo>
                    <a:pt x="355644" y="1039985"/>
                    <a:pt x="275631" y="1056697"/>
                    <a:pt x="197517" y="1075687"/>
                  </a:cubicBezTo>
                  <a:cubicBezTo>
                    <a:pt x="197643" y="1117150"/>
                    <a:pt x="198150" y="1155764"/>
                    <a:pt x="199036" y="1191529"/>
                  </a:cubicBezTo>
                  <a:cubicBezTo>
                    <a:pt x="199922" y="1227294"/>
                    <a:pt x="200428" y="1257553"/>
                    <a:pt x="200555" y="1282304"/>
                  </a:cubicBezTo>
                  <a:lnTo>
                    <a:pt x="200555" y="1330919"/>
                  </a:lnTo>
                  <a:cubicBezTo>
                    <a:pt x="201155" y="1392307"/>
                    <a:pt x="206369" y="1458591"/>
                    <a:pt x="216198" y="1529770"/>
                  </a:cubicBezTo>
                  <a:cubicBezTo>
                    <a:pt x="226026" y="1600949"/>
                    <a:pt x="242944" y="1667233"/>
                    <a:pt x="266951" y="1728621"/>
                  </a:cubicBezTo>
                  <a:cubicBezTo>
                    <a:pt x="290959" y="1790010"/>
                    <a:pt x="324532" y="1836713"/>
                    <a:pt x="367671" y="1868729"/>
                  </a:cubicBezTo>
                  <a:cubicBezTo>
                    <a:pt x="390460" y="1883668"/>
                    <a:pt x="414768" y="1895569"/>
                    <a:pt x="440595" y="1904431"/>
                  </a:cubicBezTo>
                  <a:cubicBezTo>
                    <a:pt x="466422" y="1913293"/>
                    <a:pt x="493768" y="1920636"/>
                    <a:pt x="522633" y="1926460"/>
                  </a:cubicBezTo>
                  <a:cubicBezTo>
                    <a:pt x="544599" y="1931081"/>
                    <a:pt x="569034" y="1934753"/>
                    <a:pt x="595937" y="1937474"/>
                  </a:cubicBezTo>
                  <a:cubicBezTo>
                    <a:pt x="622840" y="1940196"/>
                    <a:pt x="648034" y="1941589"/>
                    <a:pt x="671519" y="1941652"/>
                  </a:cubicBezTo>
                  <a:cubicBezTo>
                    <a:pt x="736972" y="1941716"/>
                    <a:pt x="800527" y="1933993"/>
                    <a:pt x="862183" y="1918484"/>
                  </a:cubicBezTo>
                  <a:cubicBezTo>
                    <a:pt x="923839" y="1902975"/>
                    <a:pt x="973720" y="1879300"/>
                    <a:pt x="1011828" y="1847460"/>
                  </a:cubicBezTo>
                  <a:cubicBezTo>
                    <a:pt x="1032021" y="1824861"/>
                    <a:pt x="1051645" y="1800173"/>
                    <a:pt x="1070698" y="1773397"/>
                  </a:cubicBezTo>
                  <a:cubicBezTo>
                    <a:pt x="1089752" y="1746620"/>
                    <a:pt x="1105578" y="1716615"/>
                    <a:pt x="1118174" y="1683382"/>
                  </a:cubicBezTo>
                  <a:cubicBezTo>
                    <a:pt x="1128873" y="1651985"/>
                    <a:pt x="1137102" y="1616789"/>
                    <a:pt x="1142862" y="1577795"/>
                  </a:cubicBezTo>
                  <a:cubicBezTo>
                    <a:pt x="1148623" y="1538801"/>
                    <a:pt x="1151535" y="1492971"/>
                    <a:pt x="1151598" y="1440304"/>
                  </a:cubicBezTo>
                  <a:cubicBezTo>
                    <a:pt x="1152104" y="1412451"/>
                    <a:pt x="1151091" y="1380041"/>
                    <a:pt x="1148559" y="1343073"/>
                  </a:cubicBezTo>
                  <a:cubicBezTo>
                    <a:pt x="1144761" y="1286038"/>
                    <a:pt x="1131088" y="1232991"/>
                    <a:pt x="1107540" y="1183932"/>
                  </a:cubicBezTo>
                  <a:cubicBezTo>
                    <a:pt x="1083992" y="1134874"/>
                    <a:pt x="1046011" y="1094740"/>
                    <a:pt x="993597" y="1063533"/>
                  </a:cubicBezTo>
                  <a:cubicBezTo>
                    <a:pt x="952894" y="1042390"/>
                    <a:pt x="904405" y="1026945"/>
                    <a:pt x="848130" y="1017196"/>
                  </a:cubicBezTo>
                  <a:cubicBezTo>
                    <a:pt x="791855" y="1007448"/>
                    <a:pt x="735010" y="1002637"/>
                    <a:pt x="677596" y="1002764"/>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9237692" y="4783587"/>
              <a:ext cx="593870" cy="926036"/>
            </a:xfrm>
            <a:custGeom>
              <a:avLst/>
              <a:gdLst/>
              <a:ahLst/>
              <a:cxnLst/>
              <a:rect l="l" t="t" r="r" b="b"/>
              <a:pathLst>
                <a:path w="1350388" h="2105691">
                  <a:moveTo>
                    <a:pt x="687971" y="26"/>
                  </a:moveTo>
                  <a:lnTo>
                    <a:pt x="712279" y="26"/>
                  </a:lnTo>
                  <a:cubicBezTo>
                    <a:pt x="894524" y="11674"/>
                    <a:pt x="1037459" y="72697"/>
                    <a:pt x="1141084" y="183094"/>
                  </a:cubicBezTo>
                  <a:cubicBezTo>
                    <a:pt x="1244708" y="293492"/>
                    <a:pt x="1309403" y="428957"/>
                    <a:pt x="1335166" y="589491"/>
                  </a:cubicBezTo>
                  <a:cubicBezTo>
                    <a:pt x="1339661" y="614115"/>
                    <a:pt x="1342826" y="640069"/>
                    <a:pt x="1344661" y="667351"/>
                  </a:cubicBezTo>
                  <a:cubicBezTo>
                    <a:pt x="1346497" y="694634"/>
                    <a:pt x="1347383" y="721348"/>
                    <a:pt x="1347320" y="747492"/>
                  </a:cubicBezTo>
                  <a:lnTo>
                    <a:pt x="1350359" y="1242763"/>
                  </a:lnTo>
                  <a:cubicBezTo>
                    <a:pt x="1351055" y="1358098"/>
                    <a:pt x="1339028" y="1469256"/>
                    <a:pt x="1314277" y="1576236"/>
                  </a:cubicBezTo>
                  <a:cubicBezTo>
                    <a:pt x="1289526" y="1683215"/>
                    <a:pt x="1247873" y="1777661"/>
                    <a:pt x="1189319" y="1859573"/>
                  </a:cubicBezTo>
                  <a:cubicBezTo>
                    <a:pt x="1132728" y="1938763"/>
                    <a:pt x="1056006" y="1999153"/>
                    <a:pt x="959155" y="2040743"/>
                  </a:cubicBezTo>
                  <a:cubicBezTo>
                    <a:pt x="862304" y="2082331"/>
                    <a:pt x="756716" y="2103981"/>
                    <a:pt x="642394" y="2105691"/>
                  </a:cubicBezTo>
                  <a:cubicBezTo>
                    <a:pt x="510952" y="2093742"/>
                    <a:pt x="400441" y="2053829"/>
                    <a:pt x="310863" y="1985951"/>
                  </a:cubicBezTo>
                  <a:cubicBezTo>
                    <a:pt x="221284" y="1918073"/>
                    <a:pt x="151287" y="1833146"/>
                    <a:pt x="100870" y="1731169"/>
                  </a:cubicBezTo>
                  <a:cubicBezTo>
                    <a:pt x="50454" y="1629193"/>
                    <a:pt x="18269" y="1521083"/>
                    <a:pt x="4314" y="1406841"/>
                  </a:cubicBezTo>
                  <a:cubicBezTo>
                    <a:pt x="2668" y="1380570"/>
                    <a:pt x="1402" y="1352591"/>
                    <a:pt x="516" y="1322903"/>
                  </a:cubicBezTo>
                  <a:cubicBezTo>
                    <a:pt x="-370" y="1293214"/>
                    <a:pt x="-117" y="1264475"/>
                    <a:pt x="1276" y="1236686"/>
                  </a:cubicBezTo>
                  <a:cubicBezTo>
                    <a:pt x="1402" y="1163510"/>
                    <a:pt x="1909" y="1089573"/>
                    <a:pt x="2795" y="1014877"/>
                  </a:cubicBezTo>
                  <a:cubicBezTo>
                    <a:pt x="3681" y="940182"/>
                    <a:pt x="4187" y="866245"/>
                    <a:pt x="4314" y="793069"/>
                  </a:cubicBezTo>
                  <a:cubicBezTo>
                    <a:pt x="4251" y="681721"/>
                    <a:pt x="18810" y="577780"/>
                    <a:pt x="47992" y="481245"/>
                  </a:cubicBezTo>
                  <a:cubicBezTo>
                    <a:pt x="77174" y="384710"/>
                    <a:pt x="121359" y="298240"/>
                    <a:pt x="180546" y="221835"/>
                  </a:cubicBezTo>
                  <a:cubicBezTo>
                    <a:pt x="235112" y="151254"/>
                    <a:pt x="304490" y="96435"/>
                    <a:pt x="388681" y="57377"/>
                  </a:cubicBezTo>
                  <a:cubicBezTo>
                    <a:pt x="472872" y="18321"/>
                    <a:pt x="572636" y="-797"/>
                    <a:pt x="687971" y="26"/>
                  </a:cubicBezTo>
                  <a:close/>
                  <a:moveTo>
                    <a:pt x="706202" y="197528"/>
                  </a:moveTo>
                  <a:cubicBezTo>
                    <a:pt x="621188" y="194805"/>
                    <a:pt x="547378" y="206327"/>
                    <a:pt x="484773" y="232090"/>
                  </a:cubicBezTo>
                  <a:cubicBezTo>
                    <a:pt x="422168" y="257854"/>
                    <a:pt x="370387" y="295961"/>
                    <a:pt x="329431" y="346412"/>
                  </a:cubicBezTo>
                  <a:cubicBezTo>
                    <a:pt x="287082" y="401802"/>
                    <a:pt x="255558" y="468015"/>
                    <a:pt x="234858" y="545053"/>
                  </a:cubicBezTo>
                  <a:cubicBezTo>
                    <a:pt x="214159" y="622091"/>
                    <a:pt x="203144" y="705775"/>
                    <a:pt x="201815" y="796107"/>
                  </a:cubicBezTo>
                  <a:cubicBezTo>
                    <a:pt x="201562" y="869157"/>
                    <a:pt x="200549" y="942587"/>
                    <a:pt x="198777" y="1016396"/>
                  </a:cubicBezTo>
                  <a:cubicBezTo>
                    <a:pt x="197004" y="1090206"/>
                    <a:pt x="195991" y="1163635"/>
                    <a:pt x="195738" y="1236686"/>
                  </a:cubicBezTo>
                  <a:cubicBezTo>
                    <a:pt x="194156" y="1284099"/>
                    <a:pt x="195802" y="1332081"/>
                    <a:pt x="200676" y="1380634"/>
                  </a:cubicBezTo>
                  <a:cubicBezTo>
                    <a:pt x="205550" y="1429186"/>
                    <a:pt x="214032" y="1476409"/>
                    <a:pt x="226123" y="1522303"/>
                  </a:cubicBezTo>
                  <a:cubicBezTo>
                    <a:pt x="249861" y="1632004"/>
                    <a:pt x="295818" y="1721766"/>
                    <a:pt x="363994" y="1791588"/>
                  </a:cubicBezTo>
                  <a:cubicBezTo>
                    <a:pt x="432169" y="1861409"/>
                    <a:pt x="525983" y="1900276"/>
                    <a:pt x="645432" y="1908189"/>
                  </a:cubicBezTo>
                  <a:cubicBezTo>
                    <a:pt x="733232" y="1911038"/>
                    <a:pt x="808307" y="1898504"/>
                    <a:pt x="870659" y="1870588"/>
                  </a:cubicBezTo>
                  <a:cubicBezTo>
                    <a:pt x="933011" y="1842672"/>
                    <a:pt x="984539" y="1800513"/>
                    <a:pt x="1025242" y="1744111"/>
                  </a:cubicBezTo>
                  <a:cubicBezTo>
                    <a:pt x="1071768" y="1679164"/>
                    <a:pt x="1104812" y="1603202"/>
                    <a:pt x="1124372" y="1516226"/>
                  </a:cubicBezTo>
                  <a:cubicBezTo>
                    <a:pt x="1143932" y="1429249"/>
                    <a:pt x="1153427" y="1338095"/>
                    <a:pt x="1152858" y="1242763"/>
                  </a:cubicBezTo>
                  <a:lnTo>
                    <a:pt x="1149819" y="747492"/>
                  </a:lnTo>
                  <a:cubicBezTo>
                    <a:pt x="1150326" y="664946"/>
                    <a:pt x="1137159" y="583920"/>
                    <a:pt x="1110319" y="504413"/>
                  </a:cubicBezTo>
                  <a:cubicBezTo>
                    <a:pt x="1079618" y="419083"/>
                    <a:pt x="1030116" y="348185"/>
                    <a:pt x="961814" y="291720"/>
                  </a:cubicBezTo>
                  <a:cubicBezTo>
                    <a:pt x="893511" y="235255"/>
                    <a:pt x="808307" y="203858"/>
                    <a:pt x="706202" y="197528"/>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5203760" y="-369459"/>
            <a:ext cx="6988240" cy="4421651"/>
            <a:chOff x="5203760" y="-369459"/>
            <a:chExt cx="6988240" cy="4421651"/>
          </a:xfrm>
        </p:grpSpPr>
        <p:sp>
          <p:nvSpPr>
            <p:cNvPr id="118" name="等腰三角形 117"/>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等腰三角形 121"/>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等腰三角形 122"/>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等腰三角形 124"/>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等腰三角形 125"/>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等腰三角形 126"/>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等腰三角形 127"/>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等腰三角形 128"/>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等腰三角形 129"/>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等腰三角形 130"/>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等腰三角形 131"/>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等腰三角形 132"/>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等腰三角形 133"/>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等腰三角形 134"/>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等腰三角形 135"/>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等腰三角形 136"/>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等腰三角形 137"/>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等腰三角形 138"/>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等腰三角形 139"/>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等腰三角形 140"/>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等腰三角形 141"/>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等腰三角形 142"/>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等腰三角形 143"/>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等腰三角形 144"/>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等腰三角形 145"/>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等腰三角形 146"/>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等腰三角形 147"/>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等腰三角形 148"/>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等腰三角形 149"/>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等腰三角形 150"/>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等腰三角形 160"/>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等腰三角形 161"/>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等腰三角形 162"/>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等腰三角形 163"/>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等腰三角形 164"/>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等腰三角形 165"/>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等腰三角形 166"/>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等腰三角形 167"/>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等腰三角形 177"/>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等腰三角形 178"/>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等腰三角形 179"/>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等腰三角形 180"/>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等腰三角形 181"/>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等腰三角形 182"/>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等腰三角形 183"/>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等腰三角形 184"/>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等腰三角形 185"/>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等腰三角形 186"/>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等腰三角形 195"/>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等腰三角形 196"/>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等腰三角形 197"/>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等腰三角形 198"/>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等腰三角形 199"/>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等腰三角形 200"/>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等腰三角形 201"/>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等腰三角形 202"/>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等腰三角形 212"/>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等腰三角形 213"/>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等腰三角形 214"/>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等腰三角形 215"/>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等腰三角形 216"/>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等腰三角形 217"/>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等腰三角形 218"/>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等腰三角形 219"/>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等腰三角形 220"/>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2" name="组合 221"/>
          <p:cNvGrpSpPr/>
          <p:nvPr/>
        </p:nvGrpSpPr>
        <p:grpSpPr>
          <a:xfrm>
            <a:off x="-10549" y="3165604"/>
            <a:ext cx="3811767" cy="4051507"/>
            <a:chOff x="-10549" y="3165604"/>
            <a:chExt cx="3811767" cy="4051507"/>
          </a:xfrm>
        </p:grpSpPr>
        <p:sp>
          <p:nvSpPr>
            <p:cNvPr id="223" name="等腰三角形 222"/>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等腰三角形 223"/>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等腰三角形 224"/>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等腰三角形 225"/>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等腰三角形 226"/>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等腰三角形 233"/>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等腰三角形 234"/>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等腰三角形 235"/>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等腰三角形 236"/>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等腰三角形 237"/>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等腰三角形 238"/>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等腰三角形 239"/>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等腰三角形 240"/>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等腰三角形 241"/>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等腰三角形 242"/>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等腰三角形 243"/>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等腰三角形 250"/>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等腰三角形 251"/>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等腰三角形 252"/>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等腰三角形 253"/>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等腰三角形 254"/>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等腰三角形 255"/>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等腰三角形 256"/>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等腰三角形 257"/>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等腰三角形 258"/>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等腰三角形 259"/>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等腰三角形 268"/>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等腰三角形 269"/>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等腰三角形 270"/>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nodeType="withEffect">
                                  <p:stCondLst>
                                    <p:cond delay="0"/>
                                  </p:stCondLst>
                                  <p:childTnLst>
                                    <p:set>
                                      <p:cBhvr>
                                        <p:cTn id="9" dur="1" fill="hold">
                                          <p:stCondLst>
                                            <p:cond delay="0"/>
                                          </p:stCondLst>
                                        </p:cTn>
                                        <p:tgtEl>
                                          <p:spTgt spid="222"/>
                                        </p:tgtEl>
                                        <p:attrNameLst>
                                          <p:attrName>style.visibility</p:attrName>
                                        </p:attrNameLst>
                                      </p:cBhvr>
                                      <p:to>
                                        <p:strVal val="visible"/>
                                      </p:to>
                                    </p:set>
                                    <p:animEffect transition="in" filter="fade">
                                      <p:cBhvr>
                                        <p:cTn id="10" dur="500"/>
                                        <p:tgtEl>
                                          <p:spTgt spid="2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500" fill="hold"/>
                                        <p:tgtEl>
                                          <p:spTgt spid="111"/>
                                        </p:tgtEl>
                                        <p:attrNameLst>
                                          <p:attrName>ppt_w</p:attrName>
                                        </p:attrNameLst>
                                      </p:cBhvr>
                                      <p:tavLst>
                                        <p:tav tm="0">
                                          <p:val>
                                            <p:fltVal val="0"/>
                                          </p:val>
                                        </p:tav>
                                        <p:tav tm="100000">
                                          <p:val>
                                            <p:strVal val="#ppt_w"/>
                                          </p:val>
                                        </p:tav>
                                      </p:tavLst>
                                    </p:anim>
                                    <p:anim calcmode="lin" valueType="num">
                                      <p:cBhvr>
                                        <p:cTn id="16" dur="500" fill="hold"/>
                                        <p:tgtEl>
                                          <p:spTgt spid="111"/>
                                        </p:tgtEl>
                                        <p:attrNameLst>
                                          <p:attrName>ppt_h</p:attrName>
                                        </p:attrNameLst>
                                      </p:cBhvr>
                                      <p:tavLst>
                                        <p:tav tm="0">
                                          <p:val>
                                            <p:fltVal val="0"/>
                                          </p:val>
                                        </p:tav>
                                        <p:tav tm="100000">
                                          <p:val>
                                            <p:strVal val="#ppt_h"/>
                                          </p:val>
                                        </p:tav>
                                      </p:tavLst>
                                    </p:anim>
                                    <p:animEffect transition="in" filter="fade">
                                      <p:cBhvr>
                                        <p:cTn id="17" dur="500"/>
                                        <p:tgtEl>
                                          <p:spTgt spid="111"/>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435"/>
                                        </p:tgtEl>
                                        <p:attrNameLst>
                                          <p:attrName>style.visibility</p:attrName>
                                        </p:attrNameLst>
                                      </p:cBhvr>
                                      <p:to>
                                        <p:strVal val="visible"/>
                                      </p:to>
                                    </p:set>
                                    <p:anim calcmode="lin" valueType="num">
                                      <p:cBhvr>
                                        <p:cTn id="20" dur="500" fill="hold"/>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5"/>
                                        </p:tgtEl>
                                        <p:attrNameLst>
                                          <p:attrName>ppt_y</p:attrName>
                                        </p:attrNameLst>
                                      </p:cBhvr>
                                      <p:tavLst>
                                        <p:tav tm="0">
                                          <p:val>
                                            <p:strVal val="#ppt_y"/>
                                          </p:val>
                                        </p:tav>
                                        <p:tav tm="100000">
                                          <p:val>
                                            <p:strVal val="#ppt_y"/>
                                          </p:val>
                                        </p:tav>
                                      </p:tavLst>
                                    </p:anim>
                                    <p:anim calcmode="lin" valueType="num">
                                      <p:cBhvr>
                                        <p:cTn id="22" dur="500" fill="hold"/>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5"/>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439"/>
                                        </p:tgtEl>
                                        <p:attrNameLst>
                                          <p:attrName>style.visibility</p:attrName>
                                        </p:attrNameLst>
                                      </p:cBhvr>
                                      <p:to>
                                        <p:strVal val="visible"/>
                                      </p:to>
                                    </p:set>
                                    <p:animEffect transition="in" filter="fade">
                                      <p:cBhvr>
                                        <p:cTn id="27" dur="1000"/>
                                        <p:tgtEl>
                                          <p:spTgt spid="439"/>
                                        </p:tgtEl>
                                      </p:cBhvr>
                                    </p:animEffect>
                                    <p:anim calcmode="lin" valueType="num">
                                      <p:cBhvr>
                                        <p:cTn id="28" dur="1000" fill="hold"/>
                                        <p:tgtEl>
                                          <p:spTgt spid="439"/>
                                        </p:tgtEl>
                                        <p:attrNameLst>
                                          <p:attrName>ppt_x</p:attrName>
                                        </p:attrNameLst>
                                      </p:cBhvr>
                                      <p:tavLst>
                                        <p:tav tm="0">
                                          <p:val>
                                            <p:strVal val="#ppt_x"/>
                                          </p:val>
                                        </p:tav>
                                        <p:tav tm="100000">
                                          <p:val>
                                            <p:strVal val="#ppt_x"/>
                                          </p:val>
                                        </p:tav>
                                      </p:tavLst>
                                    </p:anim>
                                    <p:anim calcmode="lin" valueType="num">
                                      <p:cBhvr>
                                        <p:cTn id="29" dur="1000" fill="hold"/>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P spid="4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我们的一些财务分析</a:t>
            </a:r>
          </a:p>
        </p:txBody>
      </p:sp>
      <p:sp>
        <p:nvSpPr>
          <p:cNvPr id="4" name="灯片编号占位符 3"/>
          <p:cNvSpPr>
            <a:spLocks noGrp="1"/>
          </p:cNvSpPr>
          <p:nvPr>
            <p:ph type="sldNum" sz="quarter" idx="12"/>
          </p:nvPr>
        </p:nvSpPr>
        <p:spPr/>
        <p:txBody>
          <a:bodyPr/>
          <a:lstStyle/>
          <a:p>
            <a:fld id="{18AF668F-848C-4CC0-8143-F2E483CC7783}" type="slidenum">
              <a:rPr lang="zh-CN" altLang="en-US" smtClean="0"/>
              <a:t>42</a:t>
            </a:fld>
            <a:endParaRPr lang="zh-CN" altLang="en-US"/>
          </a:p>
        </p:txBody>
      </p:sp>
      <p:sp>
        <p:nvSpPr>
          <p:cNvPr id="54" name="矩形 53"/>
          <p:cNvSpPr/>
          <p:nvPr/>
        </p:nvSpPr>
        <p:spPr>
          <a:xfrm>
            <a:off x="771147" y="1797853"/>
            <a:ext cx="3450583" cy="1646605"/>
          </a:xfrm>
          <a:prstGeom prst="rect">
            <a:avLst/>
          </a:prstGeom>
        </p:spPr>
        <p:txBody>
          <a:bodyPr wrap="square">
            <a:spAutoFit/>
          </a:bodyPr>
          <a:lstStyle/>
          <a:p>
            <a:pPr>
              <a:lnSpc>
                <a:spcPct val="150000"/>
              </a:lnSpc>
              <a:spcAft>
                <a:spcPts val="600"/>
              </a:spcAft>
            </a:pPr>
            <a:r>
              <a:rPr lang="en-US" altLang="zh-CN" sz="1400" dirty="0">
                <a:solidFill>
                  <a:schemeClr val="accent1">
                    <a:lumMod val="75000"/>
                  </a:schemeClr>
                </a:solidFill>
                <a:latin typeface="+mj-ea"/>
                <a:ea typeface="+mj-ea"/>
              </a:rPr>
              <a:t>PLEASE ENTER YOUR TOPIC HERE</a:t>
            </a: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a:t>
            </a:r>
            <a:endParaRPr lang="en-US" altLang="zh-CN" sz="1000" dirty="0">
              <a:solidFill>
                <a:schemeClr val="accent1"/>
              </a:solidFill>
              <a:latin typeface="+mn-ea"/>
            </a:endParaRPr>
          </a:p>
        </p:txBody>
      </p:sp>
      <p:grpSp>
        <p:nvGrpSpPr>
          <p:cNvPr id="55" name="组合 54"/>
          <p:cNvGrpSpPr/>
          <p:nvPr/>
        </p:nvGrpSpPr>
        <p:grpSpPr>
          <a:xfrm>
            <a:off x="1019827" y="3943068"/>
            <a:ext cx="3201903" cy="1920786"/>
            <a:chOff x="1019827" y="3943068"/>
            <a:chExt cx="3201903" cy="1920786"/>
          </a:xfrm>
        </p:grpSpPr>
        <p:grpSp>
          <p:nvGrpSpPr>
            <p:cNvPr id="57" name="组合 56"/>
            <p:cNvGrpSpPr/>
            <p:nvPr/>
          </p:nvGrpSpPr>
          <p:grpSpPr>
            <a:xfrm>
              <a:off x="1019827" y="3943068"/>
              <a:ext cx="3201903" cy="553998"/>
              <a:chOff x="1019827" y="3943068"/>
              <a:chExt cx="3201903" cy="553998"/>
            </a:xfrm>
          </p:grpSpPr>
          <p:sp>
            <p:nvSpPr>
              <p:cNvPr id="67" name="矩形 66"/>
              <p:cNvSpPr/>
              <p:nvPr/>
            </p:nvSpPr>
            <p:spPr>
              <a:xfrm>
                <a:off x="1206401" y="3943068"/>
                <a:ext cx="3015329" cy="553998"/>
              </a:xfrm>
              <a:prstGeom prst="rect">
                <a:avLst/>
              </a:prstGeom>
            </p:spPr>
            <p:txBody>
              <a:bodyPr wrap="square">
                <a:spAutoFit/>
              </a:bodyPr>
              <a:lstStyle/>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8" name="五角星 67"/>
              <p:cNvSpPr/>
              <p:nvPr/>
            </p:nvSpPr>
            <p:spPr>
              <a:xfrm>
                <a:off x="1019827" y="4034927"/>
                <a:ext cx="185140" cy="185140"/>
              </a:xfrm>
              <a:prstGeom prst="star5">
                <a:avLst>
                  <a:gd name="adj" fmla="val 24280"/>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grpSp>
        <p:grpSp>
          <p:nvGrpSpPr>
            <p:cNvPr id="58" name="组合 57"/>
            <p:cNvGrpSpPr/>
            <p:nvPr/>
          </p:nvGrpSpPr>
          <p:grpSpPr>
            <a:xfrm>
              <a:off x="1019827" y="4623291"/>
              <a:ext cx="3201903" cy="553998"/>
              <a:chOff x="1019827" y="4623291"/>
              <a:chExt cx="3201903" cy="553998"/>
            </a:xfrm>
          </p:grpSpPr>
          <p:sp>
            <p:nvSpPr>
              <p:cNvPr id="63" name="矩形 62"/>
              <p:cNvSpPr/>
              <p:nvPr/>
            </p:nvSpPr>
            <p:spPr>
              <a:xfrm>
                <a:off x="1206401" y="4623291"/>
                <a:ext cx="3015329" cy="553998"/>
              </a:xfrm>
              <a:prstGeom prst="rect">
                <a:avLst/>
              </a:prstGeom>
            </p:spPr>
            <p:txBody>
              <a:bodyPr wrap="square">
                <a:spAutoFit/>
              </a:bodyPr>
              <a:lstStyle/>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6" name="五角星 65"/>
              <p:cNvSpPr/>
              <p:nvPr/>
            </p:nvSpPr>
            <p:spPr>
              <a:xfrm>
                <a:off x="1019827" y="4705811"/>
                <a:ext cx="185140" cy="185140"/>
              </a:xfrm>
              <a:prstGeom prst="star5">
                <a:avLst>
                  <a:gd name="adj" fmla="val 24280"/>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grpSp>
        <p:grpSp>
          <p:nvGrpSpPr>
            <p:cNvPr id="60" name="组合 59"/>
            <p:cNvGrpSpPr/>
            <p:nvPr/>
          </p:nvGrpSpPr>
          <p:grpSpPr>
            <a:xfrm>
              <a:off x="1019827" y="5309856"/>
              <a:ext cx="3201903" cy="553998"/>
              <a:chOff x="1019827" y="5309856"/>
              <a:chExt cx="3201903" cy="553998"/>
            </a:xfrm>
          </p:grpSpPr>
          <p:sp>
            <p:nvSpPr>
              <p:cNvPr id="61" name="矩形 60"/>
              <p:cNvSpPr/>
              <p:nvPr/>
            </p:nvSpPr>
            <p:spPr>
              <a:xfrm>
                <a:off x="1206401" y="5309856"/>
                <a:ext cx="3015329" cy="553998"/>
              </a:xfrm>
              <a:prstGeom prst="rect">
                <a:avLst/>
              </a:prstGeom>
            </p:spPr>
            <p:txBody>
              <a:bodyPr wrap="square">
                <a:spAutoFit/>
              </a:bodyPr>
              <a:lstStyle/>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62" name="五角星 61"/>
              <p:cNvSpPr/>
              <p:nvPr/>
            </p:nvSpPr>
            <p:spPr>
              <a:xfrm>
                <a:off x="1019827" y="5386034"/>
                <a:ext cx="185140" cy="185140"/>
              </a:xfrm>
              <a:prstGeom prst="star5">
                <a:avLst>
                  <a:gd name="adj" fmla="val 24280"/>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grpSp>
      </p:grpSp>
      <p:cxnSp>
        <p:nvCxnSpPr>
          <p:cNvPr id="69" name="直接连接符 68"/>
          <p:cNvCxnSpPr/>
          <p:nvPr/>
        </p:nvCxnSpPr>
        <p:spPr>
          <a:xfrm>
            <a:off x="8376356" y="2540000"/>
            <a:ext cx="2957688" cy="0"/>
          </a:xfrm>
          <a:prstGeom prst="line">
            <a:avLst/>
          </a:prstGeom>
          <a:ln>
            <a:solidFill>
              <a:schemeClr val="tx2">
                <a:lumMod val="60000"/>
                <a:lumOff val="4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9818836" y="2038260"/>
            <a:ext cx="1617751" cy="461665"/>
          </a:xfrm>
          <a:prstGeom prst="rect">
            <a:avLst/>
          </a:prstGeom>
        </p:spPr>
        <p:txBody>
          <a:bodyPr wrap="none">
            <a:spAutoFit/>
          </a:bodyPr>
          <a:lstStyle/>
          <a:p>
            <a:pPr algn="r"/>
            <a:r>
              <a:rPr lang="en-US" altLang="zh-CN" sz="2400" dirty="0">
                <a:solidFill>
                  <a:schemeClr val="accent1">
                    <a:lumMod val="75000"/>
                  </a:schemeClr>
                </a:solidFill>
                <a:latin typeface="+mj-ea"/>
                <a:ea typeface="+mj-ea"/>
              </a:rPr>
              <a:t>7,532,420</a:t>
            </a:r>
          </a:p>
        </p:txBody>
      </p:sp>
      <p:sp>
        <p:nvSpPr>
          <p:cNvPr id="71" name="矩形 70"/>
          <p:cNvSpPr/>
          <p:nvPr/>
        </p:nvSpPr>
        <p:spPr>
          <a:xfrm>
            <a:off x="10049341" y="2556370"/>
            <a:ext cx="1372492" cy="461665"/>
          </a:xfrm>
          <a:prstGeom prst="rect">
            <a:avLst/>
          </a:prstGeom>
        </p:spPr>
        <p:txBody>
          <a:bodyPr wrap="none">
            <a:spAutoFit/>
          </a:bodyPr>
          <a:lstStyle/>
          <a:p>
            <a:pPr algn="r"/>
            <a:r>
              <a:rPr lang="en-US" altLang="zh-CN" sz="1200" dirty="0">
                <a:solidFill>
                  <a:schemeClr val="accent1">
                    <a:lumMod val="75000"/>
                  </a:schemeClr>
                </a:solidFill>
                <a:latin typeface="+mj-ea"/>
                <a:ea typeface="+mj-ea"/>
              </a:rPr>
              <a:t>PLEASE ENTER</a:t>
            </a:r>
          </a:p>
          <a:p>
            <a:pPr algn="r"/>
            <a:r>
              <a:rPr lang="en-US" altLang="zh-CN" sz="1200" dirty="0">
                <a:solidFill>
                  <a:schemeClr val="accent1">
                    <a:lumMod val="75000"/>
                  </a:schemeClr>
                </a:solidFill>
                <a:latin typeface="+mj-ea"/>
                <a:ea typeface="+mj-ea"/>
              </a:rPr>
              <a:t>YOUR TOPIC HERE</a:t>
            </a:r>
          </a:p>
        </p:txBody>
      </p:sp>
      <p:grpSp>
        <p:nvGrpSpPr>
          <p:cNvPr id="72" name="组合 71"/>
          <p:cNvGrpSpPr/>
          <p:nvPr/>
        </p:nvGrpSpPr>
        <p:grpSpPr>
          <a:xfrm>
            <a:off x="9877779" y="3978482"/>
            <a:ext cx="1411111" cy="1767907"/>
            <a:chOff x="9877779" y="3978482"/>
            <a:chExt cx="1411111" cy="1767907"/>
          </a:xfrm>
        </p:grpSpPr>
        <p:sp>
          <p:nvSpPr>
            <p:cNvPr id="73" name="圆角矩形 72"/>
            <p:cNvSpPr/>
            <p:nvPr/>
          </p:nvSpPr>
          <p:spPr>
            <a:xfrm>
              <a:off x="9877779" y="3978482"/>
              <a:ext cx="1411111" cy="30000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a:solidFill>
                    <a:schemeClr val="bg1"/>
                  </a:solidFill>
                  <a:latin typeface="+mj-ea"/>
                  <a:ea typeface="+mj-ea"/>
                </a:rPr>
                <a:t>ENTER YOUR TITLE</a:t>
              </a:r>
              <a:endParaRPr lang="en-US" altLang="zh-CN" sz="1000" dirty="0">
                <a:solidFill>
                  <a:schemeClr val="bg1"/>
                </a:solidFill>
                <a:latin typeface="+mj-ea"/>
                <a:ea typeface="+mj-ea"/>
              </a:endParaRPr>
            </a:p>
          </p:txBody>
        </p:sp>
        <p:sp>
          <p:nvSpPr>
            <p:cNvPr id="74" name="圆角矩形 73"/>
            <p:cNvSpPr/>
            <p:nvPr/>
          </p:nvSpPr>
          <p:spPr>
            <a:xfrm>
              <a:off x="9877779" y="4440621"/>
              <a:ext cx="1411111" cy="3000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dirty="0">
                  <a:solidFill>
                    <a:schemeClr val="bg1"/>
                  </a:solidFill>
                  <a:latin typeface="+mj-ea"/>
                  <a:ea typeface="+mj-ea"/>
                </a:rPr>
                <a:t>ENTER YOUR TITLE</a:t>
              </a:r>
            </a:p>
          </p:txBody>
        </p:sp>
        <p:sp>
          <p:nvSpPr>
            <p:cNvPr id="75" name="圆角矩形 74"/>
            <p:cNvSpPr/>
            <p:nvPr/>
          </p:nvSpPr>
          <p:spPr>
            <a:xfrm>
              <a:off x="9877779" y="4942763"/>
              <a:ext cx="1411111" cy="30000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a:solidFill>
                    <a:schemeClr val="bg1"/>
                  </a:solidFill>
                  <a:latin typeface="+mj-ea"/>
                  <a:ea typeface="+mj-ea"/>
                </a:rPr>
                <a:t>ENTER YOUR TITLE</a:t>
              </a:r>
              <a:endParaRPr lang="en-US" altLang="zh-CN" sz="1000" dirty="0">
                <a:solidFill>
                  <a:schemeClr val="bg1"/>
                </a:solidFill>
                <a:latin typeface="+mj-ea"/>
                <a:ea typeface="+mj-ea"/>
              </a:endParaRPr>
            </a:p>
          </p:txBody>
        </p:sp>
        <p:sp>
          <p:nvSpPr>
            <p:cNvPr id="77" name="圆角矩形 76"/>
            <p:cNvSpPr/>
            <p:nvPr/>
          </p:nvSpPr>
          <p:spPr>
            <a:xfrm>
              <a:off x="9877779" y="5446383"/>
              <a:ext cx="1411111" cy="3000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a:solidFill>
                    <a:schemeClr val="bg1"/>
                  </a:solidFill>
                  <a:latin typeface="+mj-ea"/>
                  <a:ea typeface="+mj-ea"/>
                </a:rPr>
                <a:t>ENTER YOUR TITLE</a:t>
              </a:r>
              <a:endParaRPr lang="en-US" altLang="zh-CN" sz="1000" dirty="0">
                <a:solidFill>
                  <a:schemeClr val="bg1"/>
                </a:solidFill>
                <a:latin typeface="+mj-ea"/>
                <a:ea typeface="+mj-ea"/>
              </a:endParaRPr>
            </a:p>
          </p:txBody>
        </p:sp>
      </p:grpSp>
      <p:grpSp>
        <p:nvGrpSpPr>
          <p:cNvPr id="79" name="组合 78"/>
          <p:cNvGrpSpPr/>
          <p:nvPr/>
        </p:nvGrpSpPr>
        <p:grpSpPr>
          <a:xfrm>
            <a:off x="4662310" y="1527178"/>
            <a:ext cx="3725333" cy="3725333"/>
            <a:chOff x="4662310" y="1527178"/>
            <a:chExt cx="3725333" cy="3725333"/>
          </a:xfrm>
        </p:grpSpPr>
        <p:sp>
          <p:nvSpPr>
            <p:cNvPr id="80" name="空心弧 79"/>
            <p:cNvSpPr/>
            <p:nvPr/>
          </p:nvSpPr>
          <p:spPr>
            <a:xfrm rot="14250233">
              <a:off x="4662310" y="1527178"/>
              <a:ext cx="3725333" cy="3725333"/>
            </a:xfrm>
            <a:prstGeom prst="blockArc">
              <a:avLst>
                <a:gd name="adj1" fmla="val 19500914"/>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1" name="矩形 80"/>
            <p:cNvSpPr/>
            <p:nvPr/>
          </p:nvSpPr>
          <p:spPr>
            <a:xfrm>
              <a:off x="5074637" y="2315980"/>
              <a:ext cx="646331" cy="369332"/>
            </a:xfrm>
            <a:prstGeom prst="rect">
              <a:avLst/>
            </a:prstGeom>
          </p:spPr>
          <p:txBody>
            <a:bodyPr wrap="none">
              <a:spAutoFit/>
            </a:bodyPr>
            <a:lstStyle/>
            <a:p>
              <a:r>
                <a:rPr lang="en-US" altLang="zh-CN" dirty="0">
                  <a:solidFill>
                    <a:schemeClr val="bg1"/>
                  </a:solidFill>
                  <a:latin typeface="+mj-ea"/>
                  <a:ea typeface="+mj-ea"/>
                </a:rPr>
                <a:t>10%</a:t>
              </a:r>
              <a:endParaRPr lang="zh-CN" altLang="en-US" dirty="0">
                <a:solidFill>
                  <a:schemeClr val="bg1"/>
                </a:solidFill>
                <a:latin typeface="+mj-ea"/>
                <a:ea typeface="+mj-ea"/>
              </a:endParaRPr>
            </a:p>
          </p:txBody>
        </p:sp>
      </p:grpSp>
      <p:grpSp>
        <p:nvGrpSpPr>
          <p:cNvPr id="82" name="组合 81"/>
          <p:cNvGrpSpPr/>
          <p:nvPr/>
        </p:nvGrpSpPr>
        <p:grpSpPr>
          <a:xfrm>
            <a:off x="5181600" y="2056106"/>
            <a:ext cx="3725333" cy="3725333"/>
            <a:chOff x="5181600" y="2056106"/>
            <a:chExt cx="3725333" cy="3725333"/>
          </a:xfrm>
        </p:grpSpPr>
        <p:sp>
          <p:nvSpPr>
            <p:cNvPr id="83" name="空心弧 82"/>
            <p:cNvSpPr/>
            <p:nvPr/>
          </p:nvSpPr>
          <p:spPr>
            <a:xfrm rot="16200000">
              <a:off x="5181600" y="2056106"/>
              <a:ext cx="3725333" cy="3725333"/>
            </a:xfrm>
            <a:prstGeom prst="blockArc">
              <a:avLst>
                <a:gd name="adj1" fmla="val 19676243"/>
                <a:gd name="adj2" fmla="val 0"/>
                <a:gd name="adj3" fmla="val 25000"/>
              </a:avLst>
            </a:prstGeom>
            <a:solidFill>
              <a:schemeClr val="accent5"/>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4" name="矩形 83"/>
            <p:cNvSpPr/>
            <p:nvPr/>
          </p:nvSpPr>
          <p:spPr>
            <a:xfrm>
              <a:off x="6406218" y="2371704"/>
              <a:ext cx="506870" cy="369332"/>
            </a:xfrm>
            <a:prstGeom prst="rect">
              <a:avLst/>
            </a:prstGeom>
            <a:ln w="38100">
              <a:noFill/>
            </a:ln>
          </p:spPr>
          <p:txBody>
            <a:bodyPr wrap="none">
              <a:spAutoFit/>
            </a:bodyPr>
            <a:lstStyle/>
            <a:p>
              <a:r>
                <a:rPr lang="en-US" altLang="zh-CN" dirty="0">
                  <a:solidFill>
                    <a:schemeClr val="bg1"/>
                  </a:solidFill>
                  <a:latin typeface="+mj-ea"/>
                  <a:ea typeface="+mj-ea"/>
                </a:rPr>
                <a:t>9%</a:t>
              </a:r>
              <a:endParaRPr lang="zh-CN" altLang="en-US" dirty="0">
                <a:solidFill>
                  <a:schemeClr val="bg1"/>
                </a:solidFill>
                <a:latin typeface="+mj-ea"/>
                <a:ea typeface="+mj-ea"/>
              </a:endParaRPr>
            </a:p>
          </p:txBody>
        </p:sp>
      </p:grpSp>
      <p:grpSp>
        <p:nvGrpSpPr>
          <p:cNvPr id="85" name="组合 84"/>
          <p:cNvGrpSpPr/>
          <p:nvPr/>
        </p:nvGrpSpPr>
        <p:grpSpPr>
          <a:xfrm>
            <a:off x="5181599" y="2056106"/>
            <a:ext cx="3725333" cy="3725333"/>
            <a:chOff x="5181599" y="2056106"/>
            <a:chExt cx="3725333" cy="3725333"/>
          </a:xfrm>
        </p:grpSpPr>
        <p:sp>
          <p:nvSpPr>
            <p:cNvPr id="86" name="空心弧 85"/>
            <p:cNvSpPr/>
            <p:nvPr/>
          </p:nvSpPr>
          <p:spPr>
            <a:xfrm rot="7200000">
              <a:off x="5181599" y="2056106"/>
              <a:ext cx="3725333" cy="3725333"/>
            </a:xfrm>
            <a:prstGeom prst="blockArc">
              <a:avLst>
                <a:gd name="adj1" fmla="val 8994281"/>
                <a:gd name="adj2" fmla="val 0"/>
                <a:gd name="adj3" fmla="val 25000"/>
              </a:avLst>
            </a:prstGeom>
            <a:solidFill>
              <a:schemeClr val="accent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7" name="矩形 86"/>
            <p:cNvSpPr/>
            <p:nvPr/>
          </p:nvSpPr>
          <p:spPr>
            <a:xfrm>
              <a:off x="8046370" y="4222239"/>
              <a:ext cx="646331" cy="369332"/>
            </a:xfrm>
            <a:prstGeom prst="rect">
              <a:avLst/>
            </a:prstGeom>
            <a:ln w="38100">
              <a:noFill/>
            </a:ln>
          </p:spPr>
          <p:txBody>
            <a:bodyPr wrap="none">
              <a:spAutoFit/>
            </a:bodyPr>
            <a:lstStyle/>
            <a:p>
              <a:r>
                <a:rPr lang="en-US" altLang="zh-CN" dirty="0">
                  <a:solidFill>
                    <a:schemeClr val="bg1"/>
                  </a:solidFill>
                  <a:latin typeface="+mj-ea"/>
                  <a:ea typeface="+mj-ea"/>
                </a:rPr>
                <a:t>58%</a:t>
              </a:r>
              <a:endParaRPr lang="zh-CN" altLang="en-US" dirty="0">
                <a:solidFill>
                  <a:schemeClr val="bg1"/>
                </a:solidFill>
                <a:latin typeface="+mj-ea"/>
                <a:ea typeface="+mj-ea"/>
              </a:endParaRPr>
            </a:p>
          </p:txBody>
        </p:sp>
      </p:grpSp>
      <p:grpSp>
        <p:nvGrpSpPr>
          <p:cNvPr id="89" name="组合 88"/>
          <p:cNvGrpSpPr/>
          <p:nvPr/>
        </p:nvGrpSpPr>
        <p:grpSpPr>
          <a:xfrm>
            <a:off x="5181599" y="2056106"/>
            <a:ext cx="3725333" cy="3725333"/>
            <a:chOff x="5181599" y="2056106"/>
            <a:chExt cx="3725333" cy="3725333"/>
          </a:xfrm>
        </p:grpSpPr>
        <p:sp>
          <p:nvSpPr>
            <p:cNvPr id="90" name="空心弧 89"/>
            <p:cNvSpPr/>
            <p:nvPr/>
          </p:nvSpPr>
          <p:spPr>
            <a:xfrm rot="12163005">
              <a:off x="5181599" y="2056106"/>
              <a:ext cx="3725333" cy="3725333"/>
            </a:xfrm>
            <a:prstGeom prst="blockArc">
              <a:avLst>
                <a:gd name="adj1" fmla="val 16618343"/>
                <a:gd name="adj2" fmla="val 0"/>
                <a:gd name="adj3" fmla="val 25000"/>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93" name="矩形 92"/>
            <p:cNvSpPr/>
            <p:nvPr/>
          </p:nvSpPr>
          <p:spPr>
            <a:xfrm>
              <a:off x="5404214" y="4220067"/>
              <a:ext cx="646331" cy="369332"/>
            </a:xfrm>
            <a:prstGeom prst="rect">
              <a:avLst/>
            </a:prstGeom>
            <a:ln w="38100">
              <a:noFill/>
            </a:ln>
          </p:spPr>
          <p:txBody>
            <a:bodyPr wrap="none">
              <a:spAutoFit/>
            </a:bodyPr>
            <a:lstStyle/>
            <a:p>
              <a:r>
                <a:rPr lang="en-US" altLang="zh-CN" dirty="0">
                  <a:solidFill>
                    <a:schemeClr val="bg1"/>
                  </a:solidFill>
                  <a:latin typeface="+mj-ea"/>
                  <a:ea typeface="+mj-ea"/>
                </a:rPr>
                <a:t>23%</a:t>
              </a:r>
              <a:endParaRPr lang="zh-CN" altLang="en-US" dirty="0">
                <a:solidFill>
                  <a:schemeClr val="bg1"/>
                </a:solidFill>
                <a:latin typeface="+mj-ea"/>
                <a:ea typeface="+mj-ea"/>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8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85"/>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8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p:tgtEl>
                                          <p:spTgt spid="70"/>
                                        </p:tgtEl>
                                        <p:attrNameLst>
                                          <p:attrName>ppt_y</p:attrName>
                                        </p:attrNameLst>
                                      </p:cBhvr>
                                      <p:tavLst>
                                        <p:tav tm="0">
                                          <p:val>
                                            <p:strVal val="#ppt_y+#ppt_h*1.125000"/>
                                          </p:val>
                                        </p:tav>
                                        <p:tav tm="100000">
                                          <p:val>
                                            <p:strVal val="#ppt_y"/>
                                          </p:val>
                                        </p:tav>
                                      </p:tavLst>
                                    </p:anim>
                                    <p:animEffect transition="in" filter="wipe(up)">
                                      <p:cBhvr>
                                        <p:cTn id="26" dur="500"/>
                                        <p:tgtEl>
                                          <p:spTgt spid="70"/>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additive="base">
                                        <p:cTn id="29" dur="500"/>
                                        <p:tgtEl>
                                          <p:spTgt spid="71"/>
                                        </p:tgtEl>
                                        <p:attrNameLst>
                                          <p:attrName>ppt_y</p:attrName>
                                        </p:attrNameLst>
                                      </p:cBhvr>
                                      <p:tavLst>
                                        <p:tav tm="0">
                                          <p:val>
                                            <p:strVal val="#ppt_y-#ppt_h*1.125000"/>
                                          </p:val>
                                        </p:tav>
                                        <p:tav tm="100000">
                                          <p:val>
                                            <p:strVal val="#ppt_y"/>
                                          </p:val>
                                        </p:tav>
                                      </p:tavLst>
                                    </p:anim>
                                    <p:animEffect transition="in" filter="wipe(down)">
                                      <p:cBhvr>
                                        <p:cTn id="30" dur="500"/>
                                        <p:tgtEl>
                                          <p:spTgt spid="71"/>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1+#ppt_w/2"/>
                                          </p:val>
                                        </p:tav>
                                        <p:tav tm="100000">
                                          <p:val>
                                            <p:strVal val="#ppt_x"/>
                                          </p:val>
                                        </p:tav>
                                      </p:tavLst>
                                    </p:anim>
                                    <p:anim calcmode="lin" valueType="num">
                                      <p:cBhvr additive="base">
                                        <p:cTn id="40" dur="500" fill="hold"/>
                                        <p:tgtEl>
                                          <p:spTgt spid="7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0-#ppt_w/2"/>
                                          </p:val>
                                        </p:tav>
                                        <p:tav tm="100000">
                                          <p:val>
                                            <p:strVal val="#ppt_x"/>
                                          </p:val>
                                        </p:tav>
                                      </p:tavLst>
                                    </p:anim>
                                    <p:anim calcmode="lin" valueType="num">
                                      <p:cBhvr additive="base">
                                        <p:cTn id="44"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0" grpId="0"/>
      <p:bldP spid="7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我们的一些财务分析</a:t>
            </a:r>
          </a:p>
        </p:txBody>
      </p:sp>
      <p:sp>
        <p:nvSpPr>
          <p:cNvPr id="4" name="灯片编号占位符 3"/>
          <p:cNvSpPr>
            <a:spLocks noGrp="1"/>
          </p:cNvSpPr>
          <p:nvPr>
            <p:ph type="sldNum" sz="quarter" idx="12"/>
          </p:nvPr>
        </p:nvSpPr>
        <p:spPr/>
        <p:txBody>
          <a:bodyPr/>
          <a:lstStyle/>
          <a:p>
            <a:fld id="{18AF668F-848C-4CC0-8143-F2E483CC7783}" type="slidenum">
              <a:rPr lang="zh-CN" altLang="en-US" smtClean="0"/>
              <a:t>43</a:t>
            </a:fld>
            <a:endParaRPr lang="zh-CN" altLang="en-US"/>
          </a:p>
        </p:txBody>
      </p:sp>
      <p:sp>
        <p:nvSpPr>
          <p:cNvPr id="35" name="矩形 34"/>
          <p:cNvSpPr/>
          <p:nvPr/>
        </p:nvSpPr>
        <p:spPr>
          <a:xfrm>
            <a:off x="6920845" y="4480498"/>
            <a:ext cx="4605111" cy="1415772"/>
          </a:xfrm>
          <a:prstGeom prst="rect">
            <a:avLst/>
          </a:prstGeom>
        </p:spPr>
        <p:txBody>
          <a:bodyPr wrap="square">
            <a:spAutoFit/>
          </a:bodyPr>
          <a:lstStyle/>
          <a:p>
            <a:pPr>
              <a:lnSpc>
                <a:spcPct val="150000"/>
              </a:lnSpc>
              <a:spcAft>
                <a:spcPts val="600"/>
              </a:spcAft>
            </a:pPr>
            <a:r>
              <a:rPr lang="en-US" altLang="zh-CN" sz="1400" dirty="0">
                <a:solidFill>
                  <a:schemeClr val="accent1">
                    <a:lumMod val="75000"/>
                  </a:schemeClr>
                </a:solidFill>
                <a:latin typeface="+mj-ea"/>
                <a:ea typeface="+mj-ea"/>
              </a:rPr>
              <a:t>PLEASE ENTER YOUR TOPIC HERE</a:t>
            </a: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a:t>
            </a:r>
            <a:endParaRPr lang="en-US" altLang="zh-CN" sz="1000" dirty="0">
              <a:solidFill>
                <a:schemeClr val="accent1"/>
              </a:solidFill>
              <a:latin typeface="+mn-ea"/>
            </a:endParaRPr>
          </a:p>
        </p:txBody>
      </p:sp>
      <p:grpSp>
        <p:nvGrpSpPr>
          <p:cNvPr id="36" name="组合 35"/>
          <p:cNvGrpSpPr/>
          <p:nvPr/>
        </p:nvGrpSpPr>
        <p:grpSpPr>
          <a:xfrm>
            <a:off x="787262" y="1826781"/>
            <a:ext cx="5170013" cy="4033787"/>
            <a:chOff x="787262" y="1899351"/>
            <a:chExt cx="5170013" cy="4033787"/>
          </a:xfrm>
        </p:grpSpPr>
        <p:grpSp>
          <p:nvGrpSpPr>
            <p:cNvPr id="37" name="组合 36"/>
            <p:cNvGrpSpPr/>
            <p:nvPr/>
          </p:nvGrpSpPr>
          <p:grpSpPr>
            <a:xfrm>
              <a:off x="787262" y="1899351"/>
              <a:ext cx="5170013" cy="3725537"/>
              <a:chOff x="768497" y="2176306"/>
              <a:chExt cx="5877400" cy="2633889"/>
            </a:xfrm>
          </p:grpSpPr>
          <p:cxnSp>
            <p:nvCxnSpPr>
              <p:cNvPr id="53" name="直接连接符 52"/>
              <p:cNvCxnSpPr/>
              <p:nvPr/>
            </p:nvCxnSpPr>
            <p:spPr>
              <a:xfrm>
                <a:off x="1206631" y="225058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206631" y="274691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206631" y="324325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206631" y="373958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06631" y="423592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206631" y="473225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68497" y="2176306"/>
                <a:ext cx="485105" cy="152315"/>
              </a:xfrm>
              <a:prstGeom prst="rect">
                <a:avLst/>
              </a:prstGeom>
            </p:spPr>
            <p:txBody>
              <a:bodyPr wrap="none">
                <a:spAutoFit/>
              </a:bodyPr>
              <a:lstStyle/>
              <a:p>
                <a:pPr algn="r"/>
                <a:r>
                  <a:rPr lang="en-US" altLang="zh-CN" sz="800" dirty="0">
                    <a:solidFill>
                      <a:schemeClr val="accent1"/>
                    </a:solidFill>
                    <a:latin typeface="+mn-ea"/>
                  </a:rPr>
                  <a:t>100%</a:t>
                </a:r>
                <a:endParaRPr lang="zh-CN" altLang="en-US" sz="800" dirty="0">
                  <a:solidFill>
                    <a:schemeClr val="accent1"/>
                  </a:solidFill>
                  <a:latin typeface="+mn-ea"/>
                </a:endParaRPr>
              </a:p>
            </p:txBody>
          </p:sp>
          <p:sp>
            <p:nvSpPr>
              <p:cNvPr id="88" name="矩形 87"/>
              <p:cNvSpPr/>
              <p:nvPr/>
            </p:nvSpPr>
            <p:spPr>
              <a:xfrm>
                <a:off x="832279" y="2672621"/>
                <a:ext cx="421323" cy="152315"/>
              </a:xfrm>
              <a:prstGeom prst="rect">
                <a:avLst/>
              </a:prstGeom>
            </p:spPr>
            <p:txBody>
              <a:bodyPr wrap="none">
                <a:spAutoFit/>
              </a:bodyPr>
              <a:lstStyle/>
              <a:p>
                <a:pPr algn="r"/>
                <a:r>
                  <a:rPr lang="en-US" altLang="zh-CN" sz="800" dirty="0">
                    <a:solidFill>
                      <a:schemeClr val="accent1"/>
                    </a:solidFill>
                    <a:latin typeface="+mn-ea"/>
                  </a:rPr>
                  <a:t>80%</a:t>
                </a:r>
                <a:endParaRPr lang="zh-CN" altLang="en-US" sz="800" dirty="0">
                  <a:solidFill>
                    <a:schemeClr val="accent1"/>
                  </a:solidFill>
                  <a:latin typeface="+mn-ea"/>
                </a:endParaRPr>
              </a:p>
            </p:txBody>
          </p:sp>
          <p:sp>
            <p:nvSpPr>
              <p:cNvPr id="91" name="矩形 90"/>
              <p:cNvSpPr/>
              <p:nvPr/>
            </p:nvSpPr>
            <p:spPr>
              <a:xfrm>
                <a:off x="832279" y="3168936"/>
                <a:ext cx="421323" cy="152315"/>
              </a:xfrm>
              <a:prstGeom prst="rect">
                <a:avLst/>
              </a:prstGeom>
            </p:spPr>
            <p:txBody>
              <a:bodyPr wrap="none">
                <a:spAutoFit/>
              </a:bodyPr>
              <a:lstStyle/>
              <a:p>
                <a:pPr algn="r"/>
                <a:r>
                  <a:rPr lang="en-US" altLang="zh-CN" sz="800" dirty="0">
                    <a:solidFill>
                      <a:schemeClr val="accent1"/>
                    </a:solidFill>
                    <a:latin typeface="+mn-ea"/>
                  </a:rPr>
                  <a:t>60%</a:t>
                </a:r>
                <a:endParaRPr lang="zh-CN" altLang="en-US" sz="800" dirty="0">
                  <a:solidFill>
                    <a:schemeClr val="accent1"/>
                  </a:solidFill>
                  <a:latin typeface="+mn-ea"/>
                </a:endParaRPr>
              </a:p>
            </p:txBody>
          </p:sp>
          <p:sp>
            <p:nvSpPr>
              <p:cNvPr id="92" name="矩形 91"/>
              <p:cNvSpPr/>
              <p:nvPr/>
            </p:nvSpPr>
            <p:spPr>
              <a:xfrm>
                <a:off x="832279" y="3665251"/>
                <a:ext cx="421323" cy="152315"/>
              </a:xfrm>
              <a:prstGeom prst="rect">
                <a:avLst/>
              </a:prstGeom>
            </p:spPr>
            <p:txBody>
              <a:bodyPr wrap="none">
                <a:spAutoFit/>
              </a:bodyPr>
              <a:lstStyle/>
              <a:p>
                <a:pPr algn="r"/>
                <a:r>
                  <a:rPr lang="en-US" altLang="zh-CN" sz="800" dirty="0">
                    <a:solidFill>
                      <a:schemeClr val="accent1"/>
                    </a:solidFill>
                    <a:latin typeface="+mn-ea"/>
                  </a:rPr>
                  <a:t>40%</a:t>
                </a:r>
                <a:endParaRPr lang="zh-CN" altLang="en-US" sz="800" dirty="0">
                  <a:solidFill>
                    <a:schemeClr val="accent1"/>
                  </a:solidFill>
                  <a:latin typeface="+mn-ea"/>
                </a:endParaRPr>
              </a:p>
            </p:txBody>
          </p:sp>
          <p:sp>
            <p:nvSpPr>
              <p:cNvPr id="94" name="矩形 93"/>
              <p:cNvSpPr/>
              <p:nvPr/>
            </p:nvSpPr>
            <p:spPr>
              <a:xfrm>
                <a:off x="832279" y="4161566"/>
                <a:ext cx="421323" cy="152315"/>
              </a:xfrm>
              <a:prstGeom prst="rect">
                <a:avLst/>
              </a:prstGeom>
            </p:spPr>
            <p:txBody>
              <a:bodyPr wrap="none">
                <a:spAutoFit/>
              </a:bodyPr>
              <a:lstStyle/>
              <a:p>
                <a:pPr algn="r"/>
                <a:r>
                  <a:rPr lang="en-US" altLang="zh-CN" sz="800" dirty="0">
                    <a:solidFill>
                      <a:schemeClr val="accent1"/>
                    </a:solidFill>
                    <a:latin typeface="+mn-ea"/>
                  </a:rPr>
                  <a:t>20%</a:t>
                </a:r>
                <a:endParaRPr lang="zh-CN" altLang="en-US" sz="800" dirty="0">
                  <a:solidFill>
                    <a:schemeClr val="accent1"/>
                  </a:solidFill>
                  <a:latin typeface="+mn-ea"/>
                </a:endParaRPr>
              </a:p>
            </p:txBody>
          </p:sp>
          <p:sp>
            <p:nvSpPr>
              <p:cNvPr id="95" name="矩形 94"/>
              <p:cNvSpPr/>
              <p:nvPr/>
            </p:nvSpPr>
            <p:spPr>
              <a:xfrm>
                <a:off x="896057" y="4657880"/>
                <a:ext cx="357542" cy="152315"/>
              </a:xfrm>
              <a:prstGeom prst="rect">
                <a:avLst/>
              </a:prstGeom>
            </p:spPr>
            <p:txBody>
              <a:bodyPr wrap="none">
                <a:spAutoFit/>
              </a:bodyPr>
              <a:lstStyle/>
              <a:p>
                <a:pPr algn="r"/>
                <a:r>
                  <a:rPr lang="en-US" altLang="zh-CN" sz="800" dirty="0">
                    <a:solidFill>
                      <a:schemeClr val="accent1"/>
                    </a:solidFill>
                    <a:latin typeface="+mn-ea"/>
                  </a:rPr>
                  <a:t>0%</a:t>
                </a:r>
                <a:endParaRPr lang="zh-CN" altLang="en-US" sz="800" dirty="0">
                  <a:solidFill>
                    <a:schemeClr val="accent1"/>
                  </a:solidFill>
                  <a:latin typeface="+mn-ea"/>
                </a:endParaRPr>
              </a:p>
            </p:txBody>
          </p:sp>
        </p:grpSp>
        <p:sp>
          <p:nvSpPr>
            <p:cNvPr id="38" name="Rectangle 55"/>
            <p:cNvSpPr>
              <a:spLocks noChangeArrowheads="1"/>
            </p:cNvSpPr>
            <p:nvPr/>
          </p:nvSpPr>
          <p:spPr bwMode="auto">
            <a:xfrm>
              <a:off x="2283944" y="5625361"/>
              <a:ext cx="6460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39" name="单圆角矩形 38"/>
            <p:cNvSpPr/>
            <p:nvPr/>
          </p:nvSpPr>
          <p:spPr>
            <a:xfrm>
              <a:off x="5494270" y="2706460"/>
              <a:ext cx="364661" cy="2808188"/>
            </a:xfrm>
            <a:prstGeom prst="round1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0" name="单圆角矩形 39"/>
            <p:cNvSpPr/>
            <p:nvPr/>
          </p:nvSpPr>
          <p:spPr>
            <a:xfrm flipH="1">
              <a:off x="5129607" y="2971061"/>
              <a:ext cx="364661" cy="2543586"/>
            </a:xfrm>
            <a:prstGeom prst="round1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1" name="单圆角矩形 40"/>
            <p:cNvSpPr/>
            <p:nvPr/>
          </p:nvSpPr>
          <p:spPr>
            <a:xfrm>
              <a:off x="4532861" y="2324449"/>
              <a:ext cx="364661" cy="3190199"/>
            </a:xfrm>
            <a:prstGeom prst="round1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2" name="单圆角矩形 41"/>
            <p:cNvSpPr/>
            <p:nvPr/>
          </p:nvSpPr>
          <p:spPr>
            <a:xfrm flipH="1">
              <a:off x="4168200" y="2324449"/>
              <a:ext cx="364661" cy="3190199"/>
            </a:xfrm>
            <a:prstGeom prst="round1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3" name="单圆角矩形 42"/>
            <p:cNvSpPr/>
            <p:nvPr/>
          </p:nvSpPr>
          <p:spPr>
            <a:xfrm>
              <a:off x="3571452" y="3029280"/>
              <a:ext cx="364661" cy="2485368"/>
            </a:xfrm>
            <a:prstGeom prst="round1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4" name="单圆角矩形 43"/>
            <p:cNvSpPr/>
            <p:nvPr/>
          </p:nvSpPr>
          <p:spPr>
            <a:xfrm flipH="1">
              <a:off x="3206789" y="3569917"/>
              <a:ext cx="364661" cy="1944730"/>
            </a:xfrm>
            <a:prstGeom prst="round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5" name="单圆角矩形 44"/>
            <p:cNvSpPr/>
            <p:nvPr/>
          </p:nvSpPr>
          <p:spPr>
            <a:xfrm>
              <a:off x="2610043" y="4110554"/>
              <a:ext cx="364661" cy="1404094"/>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6" name="单圆角矩形 45"/>
            <p:cNvSpPr/>
            <p:nvPr/>
          </p:nvSpPr>
          <p:spPr>
            <a:xfrm flipH="1">
              <a:off x="2245380" y="3740744"/>
              <a:ext cx="364661" cy="1773903"/>
            </a:xfrm>
            <a:prstGeom prst="round1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7" name="单圆角矩形 46"/>
            <p:cNvSpPr/>
            <p:nvPr/>
          </p:nvSpPr>
          <p:spPr>
            <a:xfrm>
              <a:off x="1648634" y="4436953"/>
              <a:ext cx="364661" cy="1077695"/>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8" name="单圆角矩形 47"/>
            <p:cNvSpPr/>
            <p:nvPr/>
          </p:nvSpPr>
          <p:spPr>
            <a:xfrm flipH="1">
              <a:off x="1283971" y="4812601"/>
              <a:ext cx="364661" cy="702047"/>
            </a:xfrm>
            <a:prstGeom prst="round1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9" name="Rectangle 55"/>
            <p:cNvSpPr>
              <a:spLocks noChangeArrowheads="1"/>
            </p:cNvSpPr>
            <p:nvPr/>
          </p:nvSpPr>
          <p:spPr bwMode="auto">
            <a:xfrm>
              <a:off x="1325628" y="5625361"/>
              <a:ext cx="6460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50" name="Rectangle 55"/>
            <p:cNvSpPr>
              <a:spLocks noChangeArrowheads="1"/>
            </p:cNvSpPr>
            <p:nvPr/>
          </p:nvSpPr>
          <p:spPr bwMode="auto">
            <a:xfrm>
              <a:off x="3242259" y="5625361"/>
              <a:ext cx="6460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51" name="Rectangle 55"/>
            <p:cNvSpPr>
              <a:spLocks noChangeArrowheads="1"/>
            </p:cNvSpPr>
            <p:nvPr/>
          </p:nvSpPr>
          <p:spPr bwMode="auto">
            <a:xfrm>
              <a:off x="4200575" y="5625361"/>
              <a:ext cx="6460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52" name="Rectangle 55"/>
            <p:cNvSpPr>
              <a:spLocks noChangeArrowheads="1"/>
            </p:cNvSpPr>
            <p:nvPr/>
          </p:nvSpPr>
          <p:spPr bwMode="auto">
            <a:xfrm>
              <a:off x="5158890" y="5625361"/>
              <a:ext cx="6460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grpSp>
      <p:grpSp>
        <p:nvGrpSpPr>
          <p:cNvPr id="96" name="组合 95"/>
          <p:cNvGrpSpPr/>
          <p:nvPr/>
        </p:nvGrpSpPr>
        <p:grpSpPr>
          <a:xfrm>
            <a:off x="7032978" y="1883634"/>
            <a:ext cx="2077155" cy="1998133"/>
            <a:chOff x="7032978" y="1840089"/>
            <a:chExt cx="2077155" cy="1998133"/>
          </a:xfrm>
        </p:grpSpPr>
        <p:sp>
          <p:nvSpPr>
            <p:cNvPr id="97" name="圆角矩形 96"/>
            <p:cNvSpPr/>
            <p:nvPr/>
          </p:nvSpPr>
          <p:spPr>
            <a:xfrm>
              <a:off x="7032978" y="1840089"/>
              <a:ext cx="2077155" cy="1998133"/>
            </a:xfrm>
            <a:prstGeom prst="roundRect">
              <a:avLst>
                <a:gd name="adj" fmla="val 48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8" name="矩形 97"/>
            <p:cNvSpPr/>
            <p:nvPr/>
          </p:nvSpPr>
          <p:spPr>
            <a:xfrm>
              <a:off x="7262679" y="2621707"/>
              <a:ext cx="1617752" cy="461665"/>
            </a:xfrm>
            <a:prstGeom prst="rect">
              <a:avLst/>
            </a:prstGeom>
          </p:spPr>
          <p:txBody>
            <a:bodyPr wrap="none">
              <a:spAutoFit/>
            </a:bodyPr>
            <a:lstStyle/>
            <a:p>
              <a:pPr algn="ctr"/>
              <a:r>
                <a:rPr lang="en-US" altLang="zh-CN" sz="2400" dirty="0">
                  <a:solidFill>
                    <a:schemeClr val="bg1"/>
                  </a:solidFill>
                  <a:latin typeface="+mj-ea"/>
                  <a:ea typeface="+mj-ea"/>
                </a:rPr>
                <a:t>7,532,420</a:t>
              </a:r>
            </a:p>
          </p:txBody>
        </p:sp>
        <p:sp>
          <p:nvSpPr>
            <p:cNvPr id="99" name="矩形 98"/>
            <p:cNvSpPr/>
            <p:nvPr/>
          </p:nvSpPr>
          <p:spPr>
            <a:xfrm>
              <a:off x="7385309" y="3139817"/>
              <a:ext cx="1372491" cy="461665"/>
            </a:xfrm>
            <a:prstGeom prst="rect">
              <a:avLst/>
            </a:prstGeom>
          </p:spPr>
          <p:txBody>
            <a:bodyPr wrap="none">
              <a:spAutoFit/>
            </a:bodyPr>
            <a:lstStyle/>
            <a:p>
              <a:pPr algn="ctr"/>
              <a:r>
                <a:rPr lang="en-US" altLang="zh-CN" sz="1200" dirty="0">
                  <a:solidFill>
                    <a:schemeClr val="bg1"/>
                  </a:solidFill>
                  <a:latin typeface="+mj-ea"/>
                  <a:ea typeface="+mj-ea"/>
                </a:rPr>
                <a:t>PLEASE ENTER</a:t>
              </a:r>
            </a:p>
            <a:p>
              <a:pPr algn="ctr"/>
              <a:r>
                <a:rPr lang="en-US" altLang="zh-CN" sz="1200" dirty="0">
                  <a:solidFill>
                    <a:schemeClr val="bg1"/>
                  </a:solidFill>
                  <a:latin typeface="+mj-ea"/>
                  <a:ea typeface="+mj-ea"/>
                </a:rPr>
                <a:t>YOUR TOPIC HERE</a:t>
              </a:r>
            </a:p>
          </p:txBody>
        </p:sp>
        <p:sp>
          <p:nvSpPr>
            <p:cNvPr id="100" name="Freeform 116"/>
            <p:cNvSpPr>
              <a:spLocks noEditPoints="1"/>
            </p:cNvSpPr>
            <p:nvPr/>
          </p:nvSpPr>
          <p:spPr bwMode="auto">
            <a:xfrm>
              <a:off x="7930806" y="2004412"/>
              <a:ext cx="323850" cy="322263"/>
            </a:xfrm>
            <a:custGeom>
              <a:avLst/>
              <a:gdLst>
                <a:gd name="T0" fmla="*/ 73 w 1019"/>
                <a:gd name="T1" fmla="*/ 2 h 1017"/>
                <a:gd name="T2" fmla="*/ 34 w 1019"/>
                <a:gd name="T3" fmla="*/ 20 h 1017"/>
                <a:gd name="T4" fmla="*/ 8 w 1019"/>
                <a:gd name="T5" fmla="*/ 53 h 1017"/>
                <a:gd name="T6" fmla="*/ 0 w 1019"/>
                <a:gd name="T7" fmla="*/ 827 h 1017"/>
                <a:gd name="T8" fmla="*/ 5 w 1019"/>
                <a:gd name="T9" fmla="*/ 949 h 1017"/>
                <a:gd name="T10" fmla="*/ 28 w 1019"/>
                <a:gd name="T11" fmla="*/ 989 h 1017"/>
                <a:gd name="T12" fmla="*/ 59 w 1019"/>
                <a:gd name="T13" fmla="*/ 1009 h 1017"/>
                <a:gd name="T14" fmla="*/ 96 w 1019"/>
                <a:gd name="T15" fmla="*/ 1017 h 1017"/>
                <a:gd name="T16" fmla="*/ 141 w 1019"/>
                <a:gd name="T17" fmla="*/ 1006 h 1017"/>
                <a:gd name="T18" fmla="*/ 373 w 1019"/>
                <a:gd name="T19" fmla="*/ 786 h 1017"/>
                <a:gd name="T20" fmla="*/ 406 w 1019"/>
                <a:gd name="T21" fmla="*/ 767 h 1017"/>
                <a:gd name="T22" fmla="*/ 478 w 1019"/>
                <a:gd name="T23" fmla="*/ 763 h 1017"/>
                <a:gd name="T24" fmla="*/ 954 w 1019"/>
                <a:gd name="T25" fmla="*/ 759 h 1017"/>
                <a:gd name="T26" fmla="*/ 992 w 1019"/>
                <a:gd name="T27" fmla="*/ 738 h 1017"/>
                <a:gd name="T28" fmla="*/ 1014 w 1019"/>
                <a:gd name="T29" fmla="*/ 701 h 1017"/>
                <a:gd name="T30" fmla="*/ 1019 w 1019"/>
                <a:gd name="T31" fmla="*/ 88 h 1017"/>
                <a:gd name="T32" fmla="*/ 1007 w 1019"/>
                <a:gd name="T33" fmla="*/ 46 h 1017"/>
                <a:gd name="T34" fmla="*/ 978 w 1019"/>
                <a:gd name="T35" fmla="*/ 15 h 1017"/>
                <a:gd name="T36" fmla="*/ 936 w 1019"/>
                <a:gd name="T37" fmla="*/ 1 h 1017"/>
                <a:gd name="T38" fmla="*/ 954 w 1019"/>
                <a:gd name="T39" fmla="*/ 681 h 1017"/>
                <a:gd name="T40" fmla="*/ 938 w 1019"/>
                <a:gd name="T41" fmla="*/ 698 h 1017"/>
                <a:gd name="T42" fmla="*/ 430 w 1019"/>
                <a:gd name="T43" fmla="*/ 699 h 1017"/>
                <a:gd name="T44" fmla="*/ 375 w 1019"/>
                <a:gd name="T45" fmla="*/ 710 h 1017"/>
                <a:gd name="T46" fmla="*/ 118 w 1019"/>
                <a:gd name="T47" fmla="*/ 944 h 1017"/>
                <a:gd name="T48" fmla="*/ 96 w 1019"/>
                <a:gd name="T49" fmla="*/ 952 h 1017"/>
                <a:gd name="T50" fmla="*/ 73 w 1019"/>
                <a:gd name="T51" fmla="*/ 944 h 1017"/>
                <a:gd name="T52" fmla="*/ 65 w 1019"/>
                <a:gd name="T53" fmla="*/ 382 h 1017"/>
                <a:gd name="T54" fmla="*/ 67 w 1019"/>
                <a:gd name="T55" fmla="*/ 78 h 1017"/>
                <a:gd name="T56" fmla="*/ 86 w 1019"/>
                <a:gd name="T57" fmla="*/ 64 h 1017"/>
                <a:gd name="T58" fmla="*/ 938 w 1019"/>
                <a:gd name="T59" fmla="*/ 65 h 1017"/>
                <a:gd name="T60" fmla="*/ 954 w 1019"/>
                <a:gd name="T61" fmla="*/ 82 h 1017"/>
                <a:gd name="T62" fmla="*/ 503 w 1019"/>
                <a:gd name="T63" fmla="*/ 445 h 1017"/>
                <a:gd name="T64" fmla="*/ 456 w 1019"/>
                <a:gd name="T65" fmla="*/ 473 h 1017"/>
                <a:gd name="T66" fmla="*/ 446 w 1019"/>
                <a:gd name="T67" fmla="*/ 508 h 1017"/>
                <a:gd name="T68" fmla="*/ 465 w 1019"/>
                <a:gd name="T69" fmla="*/ 553 h 1017"/>
                <a:gd name="T70" fmla="*/ 510 w 1019"/>
                <a:gd name="T71" fmla="*/ 573 h 1017"/>
                <a:gd name="T72" fmla="*/ 545 w 1019"/>
                <a:gd name="T73" fmla="*/ 562 h 1017"/>
                <a:gd name="T74" fmla="*/ 572 w 1019"/>
                <a:gd name="T75" fmla="*/ 516 h 1017"/>
                <a:gd name="T76" fmla="*/ 568 w 1019"/>
                <a:gd name="T77" fmla="*/ 483 h 1017"/>
                <a:gd name="T78" fmla="*/ 522 w 1019"/>
                <a:gd name="T79" fmla="*/ 446 h 1017"/>
                <a:gd name="T80" fmla="*/ 255 w 1019"/>
                <a:gd name="T81" fmla="*/ 445 h 1017"/>
                <a:gd name="T82" fmla="*/ 210 w 1019"/>
                <a:gd name="T83" fmla="*/ 464 h 1017"/>
                <a:gd name="T84" fmla="*/ 191 w 1019"/>
                <a:gd name="T85" fmla="*/ 508 h 1017"/>
                <a:gd name="T86" fmla="*/ 202 w 1019"/>
                <a:gd name="T87" fmla="*/ 545 h 1017"/>
                <a:gd name="T88" fmla="*/ 248 w 1019"/>
                <a:gd name="T89" fmla="*/ 571 h 1017"/>
                <a:gd name="T90" fmla="*/ 279 w 1019"/>
                <a:gd name="T91" fmla="*/ 567 h 1017"/>
                <a:gd name="T92" fmla="*/ 317 w 1019"/>
                <a:gd name="T93" fmla="*/ 521 h 1017"/>
                <a:gd name="T94" fmla="*/ 317 w 1019"/>
                <a:gd name="T95" fmla="*/ 495 h 1017"/>
                <a:gd name="T96" fmla="*/ 279 w 1019"/>
                <a:gd name="T97" fmla="*/ 450 h 1017"/>
                <a:gd name="T98" fmla="*/ 764 w 1019"/>
                <a:gd name="T99" fmla="*/ 445 h 1017"/>
                <a:gd name="T100" fmla="*/ 729 w 1019"/>
                <a:gd name="T101" fmla="*/ 456 h 1017"/>
                <a:gd name="T102" fmla="*/ 701 w 1019"/>
                <a:gd name="T103" fmla="*/ 502 h 1017"/>
                <a:gd name="T104" fmla="*/ 705 w 1019"/>
                <a:gd name="T105" fmla="*/ 534 h 1017"/>
                <a:gd name="T106" fmla="*/ 751 w 1019"/>
                <a:gd name="T107" fmla="*/ 571 h 1017"/>
                <a:gd name="T108" fmla="*/ 777 w 1019"/>
                <a:gd name="T109" fmla="*/ 571 h 1017"/>
                <a:gd name="T110" fmla="*/ 822 w 1019"/>
                <a:gd name="T111" fmla="*/ 534 h 1017"/>
                <a:gd name="T112" fmla="*/ 828 w 1019"/>
                <a:gd name="T113" fmla="*/ 502 h 1017"/>
                <a:gd name="T114" fmla="*/ 800 w 1019"/>
                <a:gd name="T115" fmla="*/ 456 h 1017"/>
                <a:gd name="T116" fmla="*/ 764 w 1019"/>
                <a:gd name="T117" fmla="*/ 4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9" h="1017">
                  <a:moveTo>
                    <a:pt x="927" y="0"/>
                  </a:moveTo>
                  <a:lnTo>
                    <a:pt x="92" y="0"/>
                  </a:lnTo>
                  <a:lnTo>
                    <a:pt x="92" y="0"/>
                  </a:lnTo>
                  <a:lnTo>
                    <a:pt x="83" y="1"/>
                  </a:lnTo>
                  <a:lnTo>
                    <a:pt x="73" y="2"/>
                  </a:lnTo>
                  <a:lnTo>
                    <a:pt x="65" y="4"/>
                  </a:lnTo>
                  <a:lnTo>
                    <a:pt x="56" y="7"/>
                  </a:lnTo>
                  <a:lnTo>
                    <a:pt x="49" y="10"/>
                  </a:lnTo>
                  <a:lnTo>
                    <a:pt x="41" y="15"/>
                  </a:lnTo>
                  <a:lnTo>
                    <a:pt x="34" y="20"/>
                  </a:lnTo>
                  <a:lnTo>
                    <a:pt x="27" y="25"/>
                  </a:lnTo>
                  <a:lnTo>
                    <a:pt x="22" y="32"/>
                  </a:lnTo>
                  <a:lnTo>
                    <a:pt x="16" y="38"/>
                  </a:lnTo>
                  <a:lnTo>
                    <a:pt x="12" y="46"/>
                  </a:lnTo>
                  <a:lnTo>
                    <a:pt x="8" y="53"/>
                  </a:lnTo>
                  <a:lnTo>
                    <a:pt x="5" y="61"/>
                  </a:lnTo>
                  <a:lnTo>
                    <a:pt x="3" y="69"/>
                  </a:lnTo>
                  <a:lnTo>
                    <a:pt x="1" y="78"/>
                  </a:lnTo>
                  <a:lnTo>
                    <a:pt x="0" y="88"/>
                  </a:lnTo>
                  <a:lnTo>
                    <a:pt x="0" y="827"/>
                  </a:lnTo>
                  <a:lnTo>
                    <a:pt x="0" y="921"/>
                  </a:lnTo>
                  <a:lnTo>
                    <a:pt x="0" y="921"/>
                  </a:lnTo>
                  <a:lnTo>
                    <a:pt x="1" y="931"/>
                  </a:lnTo>
                  <a:lnTo>
                    <a:pt x="3" y="939"/>
                  </a:lnTo>
                  <a:lnTo>
                    <a:pt x="5" y="949"/>
                  </a:lnTo>
                  <a:lnTo>
                    <a:pt x="8" y="958"/>
                  </a:lnTo>
                  <a:lnTo>
                    <a:pt x="12" y="966"/>
                  </a:lnTo>
                  <a:lnTo>
                    <a:pt x="16" y="974"/>
                  </a:lnTo>
                  <a:lnTo>
                    <a:pt x="22" y="981"/>
                  </a:lnTo>
                  <a:lnTo>
                    <a:pt x="28" y="989"/>
                  </a:lnTo>
                  <a:lnTo>
                    <a:pt x="28" y="989"/>
                  </a:lnTo>
                  <a:lnTo>
                    <a:pt x="36" y="995"/>
                  </a:lnTo>
                  <a:lnTo>
                    <a:pt x="43" y="1001"/>
                  </a:lnTo>
                  <a:lnTo>
                    <a:pt x="51" y="1005"/>
                  </a:lnTo>
                  <a:lnTo>
                    <a:pt x="59" y="1009"/>
                  </a:lnTo>
                  <a:lnTo>
                    <a:pt x="68" y="1012"/>
                  </a:lnTo>
                  <a:lnTo>
                    <a:pt x="78" y="1015"/>
                  </a:lnTo>
                  <a:lnTo>
                    <a:pt x="86" y="1016"/>
                  </a:lnTo>
                  <a:lnTo>
                    <a:pt x="96" y="1017"/>
                  </a:lnTo>
                  <a:lnTo>
                    <a:pt x="96" y="1017"/>
                  </a:lnTo>
                  <a:lnTo>
                    <a:pt x="106" y="1016"/>
                  </a:lnTo>
                  <a:lnTo>
                    <a:pt x="115" y="1015"/>
                  </a:lnTo>
                  <a:lnTo>
                    <a:pt x="124" y="1012"/>
                  </a:lnTo>
                  <a:lnTo>
                    <a:pt x="132" y="1009"/>
                  </a:lnTo>
                  <a:lnTo>
                    <a:pt x="141" y="1006"/>
                  </a:lnTo>
                  <a:lnTo>
                    <a:pt x="148" y="1001"/>
                  </a:lnTo>
                  <a:lnTo>
                    <a:pt x="156" y="995"/>
                  </a:lnTo>
                  <a:lnTo>
                    <a:pt x="163" y="989"/>
                  </a:lnTo>
                  <a:lnTo>
                    <a:pt x="373" y="786"/>
                  </a:lnTo>
                  <a:lnTo>
                    <a:pt x="373" y="786"/>
                  </a:lnTo>
                  <a:lnTo>
                    <a:pt x="379" y="781"/>
                  </a:lnTo>
                  <a:lnTo>
                    <a:pt x="386" y="776"/>
                  </a:lnTo>
                  <a:lnTo>
                    <a:pt x="392" y="772"/>
                  </a:lnTo>
                  <a:lnTo>
                    <a:pt x="398" y="769"/>
                  </a:lnTo>
                  <a:lnTo>
                    <a:pt x="406" y="767"/>
                  </a:lnTo>
                  <a:lnTo>
                    <a:pt x="413" y="765"/>
                  </a:lnTo>
                  <a:lnTo>
                    <a:pt x="421" y="763"/>
                  </a:lnTo>
                  <a:lnTo>
                    <a:pt x="430" y="763"/>
                  </a:lnTo>
                  <a:lnTo>
                    <a:pt x="446" y="763"/>
                  </a:lnTo>
                  <a:lnTo>
                    <a:pt x="478" y="763"/>
                  </a:lnTo>
                  <a:lnTo>
                    <a:pt x="927" y="763"/>
                  </a:lnTo>
                  <a:lnTo>
                    <a:pt x="927" y="763"/>
                  </a:lnTo>
                  <a:lnTo>
                    <a:pt x="936" y="762"/>
                  </a:lnTo>
                  <a:lnTo>
                    <a:pt x="946" y="761"/>
                  </a:lnTo>
                  <a:lnTo>
                    <a:pt x="954" y="759"/>
                  </a:lnTo>
                  <a:lnTo>
                    <a:pt x="963" y="756"/>
                  </a:lnTo>
                  <a:lnTo>
                    <a:pt x="970" y="753"/>
                  </a:lnTo>
                  <a:lnTo>
                    <a:pt x="978" y="748"/>
                  </a:lnTo>
                  <a:lnTo>
                    <a:pt x="985" y="743"/>
                  </a:lnTo>
                  <a:lnTo>
                    <a:pt x="992" y="738"/>
                  </a:lnTo>
                  <a:lnTo>
                    <a:pt x="997" y="731"/>
                  </a:lnTo>
                  <a:lnTo>
                    <a:pt x="1003" y="725"/>
                  </a:lnTo>
                  <a:lnTo>
                    <a:pt x="1007" y="717"/>
                  </a:lnTo>
                  <a:lnTo>
                    <a:pt x="1011" y="710"/>
                  </a:lnTo>
                  <a:lnTo>
                    <a:pt x="1014" y="701"/>
                  </a:lnTo>
                  <a:lnTo>
                    <a:pt x="1016" y="693"/>
                  </a:lnTo>
                  <a:lnTo>
                    <a:pt x="1018" y="684"/>
                  </a:lnTo>
                  <a:lnTo>
                    <a:pt x="1019" y="676"/>
                  </a:lnTo>
                  <a:lnTo>
                    <a:pt x="1019" y="88"/>
                  </a:lnTo>
                  <a:lnTo>
                    <a:pt x="1019" y="88"/>
                  </a:lnTo>
                  <a:lnTo>
                    <a:pt x="1018" y="78"/>
                  </a:lnTo>
                  <a:lnTo>
                    <a:pt x="1016" y="69"/>
                  </a:lnTo>
                  <a:lnTo>
                    <a:pt x="1014" y="61"/>
                  </a:lnTo>
                  <a:lnTo>
                    <a:pt x="1011" y="53"/>
                  </a:lnTo>
                  <a:lnTo>
                    <a:pt x="1007" y="46"/>
                  </a:lnTo>
                  <a:lnTo>
                    <a:pt x="1003" y="38"/>
                  </a:lnTo>
                  <a:lnTo>
                    <a:pt x="997" y="32"/>
                  </a:lnTo>
                  <a:lnTo>
                    <a:pt x="992" y="25"/>
                  </a:lnTo>
                  <a:lnTo>
                    <a:pt x="985" y="20"/>
                  </a:lnTo>
                  <a:lnTo>
                    <a:pt x="978" y="15"/>
                  </a:lnTo>
                  <a:lnTo>
                    <a:pt x="970" y="10"/>
                  </a:lnTo>
                  <a:lnTo>
                    <a:pt x="963" y="7"/>
                  </a:lnTo>
                  <a:lnTo>
                    <a:pt x="954" y="4"/>
                  </a:lnTo>
                  <a:lnTo>
                    <a:pt x="946" y="2"/>
                  </a:lnTo>
                  <a:lnTo>
                    <a:pt x="936" y="1"/>
                  </a:lnTo>
                  <a:lnTo>
                    <a:pt x="927" y="0"/>
                  </a:lnTo>
                  <a:lnTo>
                    <a:pt x="927" y="0"/>
                  </a:lnTo>
                  <a:close/>
                  <a:moveTo>
                    <a:pt x="955" y="676"/>
                  </a:moveTo>
                  <a:lnTo>
                    <a:pt x="955" y="676"/>
                  </a:lnTo>
                  <a:lnTo>
                    <a:pt x="954" y="681"/>
                  </a:lnTo>
                  <a:lnTo>
                    <a:pt x="952" y="685"/>
                  </a:lnTo>
                  <a:lnTo>
                    <a:pt x="950" y="688"/>
                  </a:lnTo>
                  <a:lnTo>
                    <a:pt x="947" y="693"/>
                  </a:lnTo>
                  <a:lnTo>
                    <a:pt x="942" y="695"/>
                  </a:lnTo>
                  <a:lnTo>
                    <a:pt x="938" y="698"/>
                  </a:lnTo>
                  <a:lnTo>
                    <a:pt x="933" y="699"/>
                  </a:lnTo>
                  <a:lnTo>
                    <a:pt x="927" y="699"/>
                  </a:lnTo>
                  <a:lnTo>
                    <a:pt x="478" y="699"/>
                  </a:lnTo>
                  <a:lnTo>
                    <a:pt x="446" y="699"/>
                  </a:lnTo>
                  <a:lnTo>
                    <a:pt x="430" y="699"/>
                  </a:lnTo>
                  <a:lnTo>
                    <a:pt x="430" y="699"/>
                  </a:lnTo>
                  <a:lnTo>
                    <a:pt x="415" y="700"/>
                  </a:lnTo>
                  <a:lnTo>
                    <a:pt x="401" y="702"/>
                  </a:lnTo>
                  <a:lnTo>
                    <a:pt x="388" y="706"/>
                  </a:lnTo>
                  <a:lnTo>
                    <a:pt x="375" y="710"/>
                  </a:lnTo>
                  <a:lnTo>
                    <a:pt x="362" y="716"/>
                  </a:lnTo>
                  <a:lnTo>
                    <a:pt x="350" y="723"/>
                  </a:lnTo>
                  <a:lnTo>
                    <a:pt x="338" y="731"/>
                  </a:lnTo>
                  <a:lnTo>
                    <a:pt x="329" y="741"/>
                  </a:lnTo>
                  <a:lnTo>
                    <a:pt x="118" y="944"/>
                  </a:lnTo>
                  <a:lnTo>
                    <a:pt x="118" y="944"/>
                  </a:lnTo>
                  <a:lnTo>
                    <a:pt x="114" y="948"/>
                  </a:lnTo>
                  <a:lnTo>
                    <a:pt x="108" y="950"/>
                  </a:lnTo>
                  <a:lnTo>
                    <a:pt x="102" y="952"/>
                  </a:lnTo>
                  <a:lnTo>
                    <a:pt x="96" y="952"/>
                  </a:lnTo>
                  <a:lnTo>
                    <a:pt x="91" y="952"/>
                  </a:lnTo>
                  <a:lnTo>
                    <a:pt x="84" y="950"/>
                  </a:lnTo>
                  <a:lnTo>
                    <a:pt x="79" y="948"/>
                  </a:lnTo>
                  <a:lnTo>
                    <a:pt x="73" y="944"/>
                  </a:lnTo>
                  <a:lnTo>
                    <a:pt x="73" y="944"/>
                  </a:lnTo>
                  <a:lnTo>
                    <a:pt x="69" y="938"/>
                  </a:lnTo>
                  <a:lnTo>
                    <a:pt x="67" y="933"/>
                  </a:lnTo>
                  <a:lnTo>
                    <a:pt x="65" y="928"/>
                  </a:lnTo>
                  <a:lnTo>
                    <a:pt x="65" y="921"/>
                  </a:lnTo>
                  <a:lnTo>
                    <a:pt x="65" y="382"/>
                  </a:lnTo>
                  <a:lnTo>
                    <a:pt x="65" y="382"/>
                  </a:lnTo>
                  <a:lnTo>
                    <a:pt x="65" y="88"/>
                  </a:lnTo>
                  <a:lnTo>
                    <a:pt x="65" y="88"/>
                  </a:lnTo>
                  <a:lnTo>
                    <a:pt x="65" y="82"/>
                  </a:lnTo>
                  <a:lnTo>
                    <a:pt x="67" y="78"/>
                  </a:lnTo>
                  <a:lnTo>
                    <a:pt x="69" y="74"/>
                  </a:lnTo>
                  <a:lnTo>
                    <a:pt x="72" y="70"/>
                  </a:lnTo>
                  <a:lnTo>
                    <a:pt x="77" y="67"/>
                  </a:lnTo>
                  <a:lnTo>
                    <a:pt x="81" y="65"/>
                  </a:lnTo>
                  <a:lnTo>
                    <a:pt x="86" y="64"/>
                  </a:lnTo>
                  <a:lnTo>
                    <a:pt x="92" y="63"/>
                  </a:lnTo>
                  <a:lnTo>
                    <a:pt x="927" y="63"/>
                  </a:lnTo>
                  <a:lnTo>
                    <a:pt x="927" y="63"/>
                  </a:lnTo>
                  <a:lnTo>
                    <a:pt x="933" y="64"/>
                  </a:lnTo>
                  <a:lnTo>
                    <a:pt x="938" y="65"/>
                  </a:lnTo>
                  <a:lnTo>
                    <a:pt x="942" y="67"/>
                  </a:lnTo>
                  <a:lnTo>
                    <a:pt x="947" y="70"/>
                  </a:lnTo>
                  <a:lnTo>
                    <a:pt x="950" y="74"/>
                  </a:lnTo>
                  <a:lnTo>
                    <a:pt x="952" y="78"/>
                  </a:lnTo>
                  <a:lnTo>
                    <a:pt x="954" y="82"/>
                  </a:lnTo>
                  <a:lnTo>
                    <a:pt x="955" y="88"/>
                  </a:lnTo>
                  <a:lnTo>
                    <a:pt x="955" y="676"/>
                  </a:lnTo>
                  <a:close/>
                  <a:moveTo>
                    <a:pt x="510" y="445"/>
                  </a:moveTo>
                  <a:lnTo>
                    <a:pt x="510" y="445"/>
                  </a:lnTo>
                  <a:lnTo>
                    <a:pt x="503" y="445"/>
                  </a:lnTo>
                  <a:lnTo>
                    <a:pt x="497" y="446"/>
                  </a:lnTo>
                  <a:lnTo>
                    <a:pt x="484" y="450"/>
                  </a:lnTo>
                  <a:lnTo>
                    <a:pt x="474" y="456"/>
                  </a:lnTo>
                  <a:lnTo>
                    <a:pt x="465" y="464"/>
                  </a:lnTo>
                  <a:lnTo>
                    <a:pt x="456" y="473"/>
                  </a:lnTo>
                  <a:lnTo>
                    <a:pt x="451" y="483"/>
                  </a:lnTo>
                  <a:lnTo>
                    <a:pt x="447" y="495"/>
                  </a:lnTo>
                  <a:lnTo>
                    <a:pt x="447" y="502"/>
                  </a:lnTo>
                  <a:lnTo>
                    <a:pt x="446" y="508"/>
                  </a:lnTo>
                  <a:lnTo>
                    <a:pt x="446" y="508"/>
                  </a:lnTo>
                  <a:lnTo>
                    <a:pt x="447" y="516"/>
                  </a:lnTo>
                  <a:lnTo>
                    <a:pt x="447" y="521"/>
                  </a:lnTo>
                  <a:lnTo>
                    <a:pt x="451" y="534"/>
                  </a:lnTo>
                  <a:lnTo>
                    <a:pt x="456" y="545"/>
                  </a:lnTo>
                  <a:lnTo>
                    <a:pt x="465" y="553"/>
                  </a:lnTo>
                  <a:lnTo>
                    <a:pt x="474" y="562"/>
                  </a:lnTo>
                  <a:lnTo>
                    <a:pt x="484" y="567"/>
                  </a:lnTo>
                  <a:lnTo>
                    <a:pt x="497" y="571"/>
                  </a:lnTo>
                  <a:lnTo>
                    <a:pt x="503" y="571"/>
                  </a:lnTo>
                  <a:lnTo>
                    <a:pt x="510" y="573"/>
                  </a:lnTo>
                  <a:lnTo>
                    <a:pt x="510" y="573"/>
                  </a:lnTo>
                  <a:lnTo>
                    <a:pt x="516" y="571"/>
                  </a:lnTo>
                  <a:lnTo>
                    <a:pt x="522" y="571"/>
                  </a:lnTo>
                  <a:lnTo>
                    <a:pt x="535" y="567"/>
                  </a:lnTo>
                  <a:lnTo>
                    <a:pt x="545" y="562"/>
                  </a:lnTo>
                  <a:lnTo>
                    <a:pt x="554" y="553"/>
                  </a:lnTo>
                  <a:lnTo>
                    <a:pt x="563" y="545"/>
                  </a:lnTo>
                  <a:lnTo>
                    <a:pt x="568" y="534"/>
                  </a:lnTo>
                  <a:lnTo>
                    <a:pt x="572" y="521"/>
                  </a:lnTo>
                  <a:lnTo>
                    <a:pt x="572" y="516"/>
                  </a:lnTo>
                  <a:lnTo>
                    <a:pt x="573" y="508"/>
                  </a:lnTo>
                  <a:lnTo>
                    <a:pt x="573" y="508"/>
                  </a:lnTo>
                  <a:lnTo>
                    <a:pt x="572" y="502"/>
                  </a:lnTo>
                  <a:lnTo>
                    <a:pt x="572" y="495"/>
                  </a:lnTo>
                  <a:lnTo>
                    <a:pt x="568" y="483"/>
                  </a:lnTo>
                  <a:lnTo>
                    <a:pt x="563" y="473"/>
                  </a:lnTo>
                  <a:lnTo>
                    <a:pt x="554" y="464"/>
                  </a:lnTo>
                  <a:lnTo>
                    <a:pt x="545" y="456"/>
                  </a:lnTo>
                  <a:lnTo>
                    <a:pt x="535" y="450"/>
                  </a:lnTo>
                  <a:lnTo>
                    <a:pt x="522" y="446"/>
                  </a:lnTo>
                  <a:lnTo>
                    <a:pt x="516" y="445"/>
                  </a:lnTo>
                  <a:lnTo>
                    <a:pt x="510" y="445"/>
                  </a:lnTo>
                  <a:lnTo>
                    <a:pt x="510" y="445"/>
                  </a:lnTo>
                  <a:close/>
                  <a:moveTo>
                    <a:pt x="255" y="445"/>
                  </a:moveTo>
                  <a:lnTo>
                    <a:pt x="255" y="445"/>
                  </a:lnTo>
                  <a:lnTo>
                    <a:pt x="248" y="445"/>
                  </a:lnTo>
                  <a:lnTo>
                    <a:pt x="242" y="446"/>
                  </a:lnTo>
                  <a:lnTo>
                    <a:pt x="230" y="450"/>
                  </a:lnTo>
                  <a:lnTo>
                    <a:pt x="219" y="456"/>
                  </a:lnTo>
                  <a:lnTo>
                    <a:pt x="210" y="464"/>
                  </a:lnTo>
                  <a:lnTo>
                    <a:pt x="202" y="473"/>
                  </a:lnTo>
                  <a:lnTo>
                    <a:pt x="197" y="483"/>
                  </a:lnTo>
                  <a:lnTo>
                    <a:pt x="192" y="495"/>
                  </a:lnTo>
                  <a:lnTo>
                    <a:pt x="191" y="502"/>
                  </a:lnTo>
                  <a:lnTo>
                    <a:pt x="191" y="508"/>
                  </a:lnTo>
                  <a:lnTo>
                    <a:pt x="191" y="508"/>
                  </a:lnTo>
                  <a:lnTo>
                    <a:pt x="191" y="516"/>
                  </a:lnTo>
                  <a:lnTo>
                    <a:pt x="192" y="521"/>
                  </a:lnTo>
                  <a:lnTo>
                    <a:pt x="197" y="534"/>
                  </a:lnTo>
                  <a:lnTo>
                    <a:pt x="202" y="545"/>
                  </a:lnTo>
                  <a:lnTo>
                    <a:pt x="210" y="553"/>
                  </a:lnTo>
                  <a:lnTo>
                    <a:pt x="219" y="562"/>
                  </a:lnTo>
                  <a:lnTo>
                    <a:pt x="230" y="567"/>
                  </a:lnTo>
                  <a:lnTo>
                    <a:pt x="242" y="571"/>
                  </a:lnTo>
                  <a:lnTo>
                    <a:pt x="248" y="571"/>
                  </a:lnTo>
                  <a:lnTo>
                    <a:pt x="255" y="573"/>
                  </a:lnTo>
                  <a:lnTo>
                    <a:pt x="255" y="573"/>
                  </a:lnTo>
                  <a:lnTo>
                    <a:pt x="261" y="571"/>
                  </a:lnTo>
                  <a:lnTo>
                    <a:pt x="268" y="571"/>
                  </a:lnTo>
                  <a:lnTo>
                    <a:pt x="279" y="567"/>
                  </a:lnTo>
                  <a:lnTo>
                    <a:pt x="291" y="562"/>
                  </a:lnTo>
                  <a:lnTo>
                    <a:pt x="300" y="553"/>
                  </a:lnTo>
                  <a:lnTo>
                    <a:pt x="308" y="545"/>
                  </a:lnTo>
                  <a:lnTo>
                    <a:pt x="314" y="534"/>
                  </a:lnTo>
                  <a:lnTo>
                    <a:pt x="317" y="521"/>
                  </a:lnTo>
                  <a:lnTo>
                    <a:pt x="318" y="516"/>
                  </a:lnTo>
                  <a:lnTo>
                    <a:pt x="319" y="508"/>
                  </a:lnTo>
                  <a:lnTo>
                    <a:pt x="319" y="508"/>
                  </a:lnTo>
                  <a:lnTo>
                    <a:pt x="318" y="502"/>
                  </a:lnTo>
                  <a:lnTo>
                    <a:pt x="317" y="495"/>
                  </a:lnTo>
                  <a:lnTo>
                    <a:pt x="314" y="483"/>
                  </a:lnTo>
                  <a:lnTo>
                    <a:pt x="308" y="473"/>
                  </a:lnTo>
                  <a:lnTo>
                    <a:pt x="300" y="464"/>
                  </a:lnTo>
                  <a:lnTo>
                    <a:pt x="291" y="456"/>
                  </a:lnTo>
                  <a:lnTo>
                    <a:pt x="279" y="450"/>
                  </a:lnTo>
                  <a:lnTo>
                    <a:pt x="268" y="446"/>
                  </a:lnTo>
                  <a:lnTo>
                    <a:pt x="261" y="445"/>
                  </a:lnTo>
                  <a:lnTo>
                    <a:pt x="255" y="445"/>
                  </a:lnTo>
                  <a:lnTo>
                    <a:pt x="255" y="445"/>
                  </a:lnTo>
                  <a:close/>
                  <a:moveTo>
                    <a:pt x="764" y="445"/>
                  </a:moveTo>
                  <a:lnTo>
                    <a:pt x="764" y="445"/>
                  </a:lnTo>
                  <a:lnTo>
                    <a:pt x="758" y="445"/>
                  </a:lnTo>
                  <a:lnTo>
                    <a:pt x="751" y="446"/>
                  </a:lnTo>
                  <a:lnTo>
                    <a:pt x="740" y="450"/>
                  </a:lnTo>
                  <a:lnTo>
                    <a:pt x="729" y="456"/>
                  </a:lnTo>
                  <a:lnTo>
                    <a:pt x="719" y="464"/>
                  </a:lnTo>
                  <a:lnTo>
                    <a:pt x="711" y="473"/>
                  </a:lnTo>
                  <a:lnTo>
                    <a:pt x="705" y="483"/>
                  </a:lnTo>
                  <a:lnTo>
                    <a:pt x="702" y="495"/>
                  </a:lnTo>
                  <a:lnTo>
                    <a:pt x="701" y="502"/>
                  </a:lnTo>
                  <a:lnTo>
                    <a:pt x="700" y="508"/>
                  </a:lnTo>
                  <a:lnTo>
                    <a:pt x="700" y="508"/>
                  </a:lnTo>
                  <a:lnTo>
                    <a:pt x="701" y="516"/>
                  </a:lnTo>
                  <a:lnTo>
                    <a:pt x="702" y="521"/>
                  </a:lnTo>
                  <a:lnTo>
                    <a:pt x="705" y="534"/>
                  </a:lnTo>
                  <a:lnTo>
                    <a:pt x="711" y="545"/>
                  </a:lnTo>
                  <a:lnTo>
                    <a:pt x="719" y="553"/>
                  </a:lnTo>
                  <a:lnTo>
                    <a:pt x="729" y="562"/>
                  </a:lnTo>
                  <a:lnTo>
                    <a:pt x="740" y="567"/>
                  </a:lnTo>
                  <a:lnTo>
                    <a:pt x="751" y="571"/>
                  </a:lnTo>
                  <a:lnTo>
                    <a:pt x="758" y="571"/>
                  </a:lnTo>
                  <a:lnTo>
                    <a:pt x="764" y="573"/>
                  </a:lnTo>
                  <a:lnTo>
                    <a:pt x="764" y="573"/>
                  </a:lnTo>
                  <a:lnTo>
                    <a:pt x="771" y="571"/>
                  </a:lnTo>
                  <a:lnTo>
                    <a:pt x="777" y="571"/>
                  </a:lnTo>
                  <a:lnTo>
                    <a:pt x="789" y="567"/>
                  </a:lnTo>
                  <a:lnTo>
                    <a:pt x="800" y="562"/>
                  </a:lnTo>
                  <a:lnTo>
                    <a:pt x="809" y="553"/>
                  </a:lnTo>
                  <a:lnTo>
                    <a:pt x="817" y="545"/>
                  </a:lnTo>
                  <a:lnTo>
                    <a:pt x="822" y="534"/>
                  </a:lnTo>
                  <a:lnTo>
                    <a:pt x="827" y="521"/>
                  </a:lnTo>
                  <a:lnTo>
                    <a:pt x="828" y="516"/>
                  </a:lnTo>
                  <a:lnTo>
                    <a:pt x="828" y="508"/>
                  </a:lnTo>
                  <a:lnTo>
                    <a:pt x="828" y="508"/>
                  </a:lnTo>
                  <a:lnTo>
                    <a:pt x="828" y="502"/>
                  </a:lnTo>
                  <a:lnTo>
                    <a:pt x="827" y="495"/>
                  </a:lnTo>
                  <a:lnTo>
                    <a:pt x="822" y="483"/>
                  </a:lnTo>
                  <a:lnTo>
                    <a:pt x="817" y="473"/>
                  </a:lnTo>
                  <a:lnTo>
                    <a:pt x="809" y="464"/>
                  </a:lnTo>
                  <a:lnTo>
                    <a:pt x="800" y="456"/>
                  </a:lnTo>
                  <a:lnTo>
                    <a:pt x="789" y="450"/>
                  </a:lnTo>
                  <a:lnTo>
                    <a:pt x="777" y="446"/>
                  </a:lnTo>
                  <a:lnTo>
                    <a:pt x="771" y="445"/>
                  </a:lnTo>
                  <a:lnTo>
                    <a:pt x="764" y="445"/>
                  </a:lnTo>
                  <a:lnTo>
                    <a:pt x="764" y="44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mj-ea"/>
                <a:ea typeface="+mj-ea"/>
              </a:endParaRPr>
            </a:p>
          </p:txBody>
        </p:sp>
        <p:cxnSp>
          <p:nvCxnSpPr>
            <p:cNvPr id="101" name="直接连接符 100"/>
            <p:cNvCxnSpPr/>
            <p:nvPr/>
          </p:nvCxnSpPr>
          <p:spPr>
            <a:xfrm>
              <a:off x="7686745" y="2499360"/>
              <a:ext cx="7696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a:off x="9290154" y="1883634"/>
            <a:ext cx="2077155" cy="1998133"/>
            <a:chOff x="9290154" y="1840089"/>
            <a:chExt cx="2077155" cy="1998133"/>
          </a:xfrm>
        </p:grpSpPr>
        <p:sp>
          <p:nvSpPr>
            <p:cNvPr id="103" name="圆角矩形 102"/>
            <p:cNvSpPr/>
            <p:nvPr/>
          </p:nvSpPr>
          <p:spPr>
            <a:xfrm>
              <a:off x="9290154" y="1840089"/>
              <a:ext cx="2077155" cy="1998133"/>
            </a:xfrm>
            <a:prstGeom prst="roundRect">
              <a:avLst>
                <a:gd name="adj" fmla="val 485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4" name="矩形 103"/>
            <p:cNvSpPr/>
            <p:nvPr/>
          </p:nvSpPr>
          <p:spPr>
            <a:xfrm>
              <a:off x="9426882" y="2621707"/>
              <a:ext cx="1803699" cy="461665"/>
            </a:xfrm>
            <a:prstGeom prst="rect">
              <a:avLst/>
            </a:prstGeom>
          </p:spPr>
          <p:txBody>
            <a:bodyPr wrap="none">
              <a:spAutoFit/>
            </a:bodyPr>
            <a:lstStyle/>
            <a:p>
              <a:pPr algn="ctr"/>
              <a:r>
                <a:rPr lang="en-US" altLang="zh-CN" sz="2400" dirty="0">
                  <a:solidFill>
                    <a:schemeClr val="bg1"/>
                  </a:solidFill>
                  <a:latin typeface="+mj-ea"/>
                  <a:ea typeface="+mj-ea"/>
                </a:rPr>
                <a:t>12,532,420</a:t>
              </a:r>
            </a:p>
          </p:txBody>
        </p:sp>
        <p:sp>
          <p:nvSpPr>
            <p:cNvPr id="105" name="矩形 104"/>
            <p:cNvSpPr/>
            <p:nvPr/>
          </p:nvSpPr>
          <p:spPr>
            <a:xfrm>
              <a:off x="9642485" y="3139817"/>
              <a:ext cx="1372491" cy="461665"/>
            </a:xfrm>
            <a:prstGeom prst="rect">
              <a:avLst/>
            </a:prstGeom>
          </p:spPr>
          <p:txBody>
            <a:bodyPr wrap="none">
              <a:spAutoFit/>
            </a:bodyPr>
            <a:lstStyle/>
            <a:p>
              <a:pPr algn="ctr"/>
              <a:r>
                <a:rPr lang="en-US" altLang="zh-CN" sz="1200" dirty="0">
                  <a:solidFill>
                    <a:schemeClr val="bg1"/>
                  </a:solidFill>
                  <a:latin typeface="+mj-ea"/>
                  <a:ea typeface="+mj-ea"/>
                </a:rPr>
                <a:t>PLEASE ENTER</a:t>
              </a:r>
            </a:p>
            <a:p>
              <a:pPr algn="ctr"/>
              <a:r>
                <a:rPr lang="en-US" altLang="zh-CN" sz="1200" dirty="0">
                  <a:solidFill>
                    <a:schemeClr val="bg1"/>
                  </a:solidFill>
                  <a:latin typeface="+mj-ea"/>
                  <a:ea typeface="+mj-ea"/>
                </a:rPr>
                <a:t>YOUR TOPIC HERE</a:t>
              </a:r>
            </a:p>
          </p:txBody>
        </p:sp>
        <p:sp>
          <p:nvSpPr>
            <p:cNvPr id="106" name="Freeform 115"/>
            <p:cNvSpPr>
              <a:spLocks noEditPoints="1"/>
            </p:cNvSpPr>
            <p:nvPr/>
          </p:nvSpPr>
          <p:spPr bwMode="auto">
            <a:xfrm>
              <a:off x="10166806" y="2004412"/>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mj-ea"/>
                <a:ea typeface="+mj-ea"/>
              </a:endParaRPr>
            </a:p>
          </p:txBody>
        </p:sp>
        <p:cxnSp>
          <p:nvCxnSpPr>
            <p:cNvPr id="107" name="直接连接符 106"/>
            <p:cNvCxnSpPr/>
            <p:nvPr/>
          </p:nvCxnSpPr>
          <p:spPr>
            <a:xfrm>
              <a:off x="9943921" y="2499360"/>
              <a:ext cx="7696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900" decel="100000" fill="hold"/>
                                        <p:tgtEl>
                                          <p:spTgt spid="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p:tgtEl>
                                          <p:spTgt spid="96"/>
                                        </p:tgtEl>
                                        <p:attrNameLst>
                                          <p:attrName>ppt_x</p:attrName>
                                        </p:attrNameLst>
                                      </p:cBhvr>
                                      <p:tavLst>
                                        <p:tav tm="0">
                                          <p:val>
                                            <p:strVal val="#ppt_x-#ppt_w*1.125000"/>
                                          </p:val>
                                        </p:tav>
                                        <p:tav tm="100000">
                                          <p:val>
                                            <p:strVal val="#ppt_x"/>
                                          </p:val>
                                        </p:tav>
                                      </p:tavLst>
                                    </p:anim>
                                    <p:animEffect transition="in" filter="wipe(right)">
                                      <p:cBhvr>
                                        <p:cTn id="16" dur="500"/>
                                        <p:tgtEl>
                                          <p:spTgt spid="96"/>
                                        </p:tgtEl>
                                      </p:cBhvr>
                                    </p:animEffect>
                                  </p:childTnLst>
                                </p:cTn>
                              </p:par>
                              <p:par>
                                <p:cTn id="17" presetID="12" presetClass="entr" presetSubtype="2"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p:tgtEl>
                                          <p:spTgt spid="102"/>
                                        </p:tgtEl>
                                        <p:attrNameLst>
                                          <p:attrName>ppt_x</p:attrName>
                                        </p:attrNameLst>
                                      </p:cBhvr>
                                      <p:tavLst>
                                        <p:tav tm="0">
                                          <p:val>
                                            <p:strVal val="#ppt_x+#ppt_w*1.125000"/>
                                          </p:val>
                                        </p:tav>
                                        <p:tav tm="100000">
                                          <p:val>
                                            <p:strVal val="#ppt_x"/>
                                          </p:val>
                                        </p:tav>
                                      </p:tavLst>
                                    </p:anim>
                                    <p:animEffect transition="in" filter="wipe(left)">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我们的一些财务分析</a:t>
            </a:r>
          </a:p>
        </p:txBody>
      </p:sp>
      <p:sp>
        <p:nvSpPr>
          <p:cNvPr id="4" name="灯片编号占位符 3"/>
          <p:cNvSpPr>
            <a:spLocks noGrp="1"/>
          </p:cNvSpPr>
          <p:nvPr>
            <p:ph type="sldNum" sz="quarter" idx="12"/>
          </p:nvPr>
        </p:nvSpPr>
        <p:spPr/>
        <p:txBody>
          <a:bodyPr/>
          <a:lstStyle/>
          <a:p>
            <a:fld id="{18AF668F-848C-4CC0-8143-F2E483CC7783}" type="slidenum">
              <a:rPr lang="zh-CN" altLang="en-US" smtClean="0"/>
              <a:t>44</a:t>
            </a:fld>
            <a:endParaRPr lang="zh-CN" altLang="en-US"/>
          </a:p>
        </p:txBody>
      </p:sp>
      <p:sp>
        <p:nvSpPr>
          <p:cNvPr id="55" name="等腰三角形 54"/>
          <p:cNvSpPr/>
          <p:nvPr/>
        </p:nvSpPr>
        <p:spPr>
          <a:xfrm>
            <a:off x="1611172" y="2613808"/>
            <a:ext cx="2168921" cy="2120900"/>
          </a:xfrm>
          <a:prstGeom prst="triangl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等腰三角形 56"/>
          <p:cNvSpPr/>
          <p:nvPr/>
        </p:nvSpPr>
        <p:spPr>
          <a:xfrm>
            <a:off x="3287633" y="3010683"/>
            <a:ext cx="2168921" cy="1724025"/>
          </a:xfrm>
          <a:prstGeom prst="triangl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等腰三角形 57"/>
          <p:cNvSpPr/>
          <p:nvPr/>
        </p:nvSpPr>
        <p:spPr>
          <a:xfrm>
            <a:off x="4964098" y="1950233"/>
            <a:ext cx="2168921" cy="2784475"/>
          </a:xfrm>
          <a:prstGeom prst="triangle">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等腰三角形 59"/>
          <p:cNvSpPr/>
          <p:nvPr/>
        </p:nvSpPr>
        <p:spPr>
          <a:xfrm>
            <a:off x="6640561" y="2540784"/>
            <a:ext cx="2168921" cy="2193924"/>
          </a:xfrm>
          <a:prstGeom prst="triangle">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等腰三角形 60"/>
          <p:cNvSpPr/>
          <p:nvPr/>
        </p:nvSpPr>
        <p:spPr>
          <a:xfrm>
            <a:off x="8317022" y="2102633"/>
            <a:ext cx="2168921" cy="2632075"/>
          </a:xfrm>
          <a:prstGeom prst="triangle">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nvGrpSpPr>
          <p:cNvPr id="62" name="组合 61"/>
          <p:cNvGrpSpPr/>
          <p:nvPr/>
        </p:nvGrpSpPr>
        <p:grpSpPr>
          <a:xfrm>
            <a:off x="1292756" y="4734410"/>
            <a:ext cx="9511604" cy="323165"/>
            <a:chOff x="3187700" y="3847363"/>
            <a:chExt cx="5346700" cy="242374"/>
          </a:xfrm>
        </p:grpSpPr>
        <p:sp>
          <p:nvSpPr>
            <p:cNvPr id="63" name="圆角矩形 62"/>
            <p:cNvSpPr/>
            <p:nvPr/>
          </p:nvSpPr>
          <p:spPr>
            <a:xfrm>
              <a:off x="3187700" y="3847582"/>
              <a:ext cx="5346700" cy="20002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66" name="矩形 65"/>
            <p:cNvSpPr/>
            <p:nvPr/>
          </p:nvSpPr>
          <p:spPr>
            <a:xfrm>
              <a:off x="3733275" y="3847363"/>
              <a:ext cx="363318" cy="242374"/>
            </a:xfrm>
            <a:prstGeom prst="rect">
              <a:avLst/>
            </a:prstGeom>
          </p:spPr>
          <p:txBody>
            <a:bodyPr wrap="none">
              <a:spAutoFit/>
            </a:bodyPr>
            <a:lstStyle/>
            <a:p>
              <a:r>
                <a:rPr lang="en-US" altLang="zh-CN" sz="1500" dirty="0">
                  <a:solidFill>
                    <a:schemeClr val="bg1"/>
                  </a:solidFill>
                  <a:latin typeface="+mj-ea"/>
                  <a:ea typeface="+mj-ea"/>
                </a:rPr>
                <a:t>2010</a:t>
              </a:r>
              <a:endParaRPr lang="zh-CN" altLang="en-US" sz="1500" dirty="0">
                <a:solidFill>
                  <a:schemeClr val="bg1"/>
                </a:solidFill>
                <a:latin typeface="+mj-ea"/>
                <a:ea typeface="+mj-ea"/>
              </a:endParaRPr>
            </a:p>
          </p:txBody>
        </p:sp>
        <p:sp>
          <p:nvSpPr>
            <p:cNvPr id="67" name="矩形 66"/>
            <p:cNvSpPr/>
            <p:nvPr/>
          </p:nvSpPr>
          <p:spPr>
            <a:xfrm>
              <a:off x="4704509" y="3847363"/>
              <a:ext cx="363318" cy="242374"/>
            </a:xfrm>
            <a:prstGeom prst="rect">
              <a:avLst/>
            </a:prstGeom>
          </p:spPr>
          <p:txBody>
            <a:bodyPr wrap="none">
              <a:spAutoFit/>
            </a:bodyPr>
            <a:lstStyle/>
            <a:p>
              <a:r>
                <a:rPr lang="en-US" altLang="zh-CN" sz="1500" dirty="0">
                  <a:solidFill>
                    <a:schemeClr val="bg1"/>
                  </a:solidFill>
                  <a:latin typeface="+mj-ea"/>
                  <a:ea typeface="+mj-ea"/>
                </a:rPr>
                <a:t>2011</a:t>
              </a:r>
              <a:endParaRPr lang="zh-CN" altLang="en-US" sz="1500" dirty="0">
                <a:solidFill>
                  <a:schemeClr val="bg1"/>
                </a:solidFill>
                <a:latin typeface="+mj-ea"/>
                <a:ea typeface="+mj-ea"/>
              </a:endParaRPr>
            </a:p>
          </p:txBody>
        </p:sp>
        <p:sp>
          <p:nvSpPr>
            <p:cNvPr id="68" name="矩形 67"/>
            <p:cNvSpPr/>
            <p:nvPr/>
          </p:nvSpPr>
          <p:spPr>
            <a:xfrm>
              <a:off x="5642861" y="3847363"/>
              <a:ext cx="363318" cy="242374"/>
            </a:xfrm>
            <a:prstGeom prst="rect">
              <a:avLst/>
            </a:prstGeom>
          </p:spPr>
          <p:txBody>
            <a:bodyPr wrap="none">
              <a:spAutoFit/>
            </a:bodyPr>
            <a:lstStyle/>
            <a:p>
              <a:r>
                <a:rPr lang="en-US" altLang="zh-CN" sz="1500" dirty="0">
                  <a:solidFill>
                    <a:schemeClr val="bg1"/>
                  </a:solidFill>
                  <a:latin typeface="+mj-ea"/>
                  <a:ea typeface="+mj-ea"/>
                </a:rPr>
                <a:t>2012</a:t>
              </a:r>
              <a:endParaRPr lang="zh-CN" altLang="en-US" sz="1500" dirty="0">
                <a:solidFill>
                  <a:schemeClr val="bg1"/>
                </a:solidFill>
                <a:latin typeface="+mj-ea"/>
                <a:ea typeface="+mj-ea"/>
              </a:endParaRPr>
            </a:p>
          </p:txBody>
        </p:sp>
        <p:sp>
          <p:nvSpPr>
            <p:cNvPr id="69" name="矩形 68"/>
            <p:cNvSpPr/>
            <p:nvPr/>
          </p:nvSpPr>
          <p:spPr>
            <a:xfrm>
              <a:off x="6589269" y="3847363"/>
              <a:ext cx="363318" cy="242374"/>
            </a:xfrm>
            <a:prstGeom prst="rect">
              <a:avLst/>
            </a:prstGeom>
          </p:spPr>
          <p:txBody>
            <a:bodyPr wrap="none">
              <a:spAutoFit/>
            </a:bodyPr>
            <a:lstStyle/>
            <a:p>
              <a:r>
                <a:rPr lang="en-US" altLang="zh-CN" sz="1500" dirty="0">
                  <a:solidFill>
                    <a:schemeClr val="bg1"/>
                  </a:solidFill>
                  <a:latin typeface="+mj-ea"/>
                  <a:ea typeface="+mj-ea"/>
                </a:rPr>
                <a:t>2013</a:t>
              </a:r>
              <a:endParaRPr lang="zh-CN" altLang="en-US" sz="1500" dirty="0">
                <a:solidFill>
                  <a:schemeClr val="bg1"/>
                </a:solidFill>
                <a:latin typeface="+mj-ea"/>
                <a:ea typeface="+mj-ea"/>
              </a:endParaRPr>
            </a:p>
          </p:txBody>
        </p:sp>
        <p:sp>
          <p:nvSpPr>
            <p:cNvPr id="70" name="矩形 69"/>
            <p:cNvSpPr/>
            <p:nvPr/>
          </p:nvSpPr>
          <p:spPr>
            <a:xfrm>
              <a:off x="7528952" y="3847363"/>
              <a:ext cx="363318" cy="242374"/>
            </a:xfrm>
            <a:prstGeom prst="rect">
              <a:avLst/>
            </a:prstGeom>
          </p:spPr>
          <p:txBody>
            <a:bodyPr wrap="none">
              <a:spAutoFit/>
            </a:bodyPr>
            <a:lstStyle/>
            <a:p>
              <a:r>
                <a:rPr lang="en-US" altLang="zh-CN" sz="1500" dirty="0">
                  <a:solidFill>
                    <a:schemeClr val="bg1"/>
                  </a:solidFill>
                  <a:latin typeface="+mj-ea"/>
                  <a:ea typeface="+mj-ea"/>
                </a:rPr>
                <a:t>2014</a:t>
              </a:r>
              <a:endParaRPr lang="zh-CN" altLang="en-US" sz="1500" dirty="0">
                <a:solidFill>
                  <a:schemeClr val="bg1"/>
                </a:solidFill>
                <a:latin typeface="+mj-ea"/>
                <a:ea typeface="+mj-ea"/>
              </a:endParaRPr>
            </a:p>
          </p:txBody>
        </p:sp>
      </p:grpSp>
      <p:grpSp>
        <p:nvGrpSpPr>
          <p:cNvPr id="71" name="组合 70"/>
          <p:cNvGrpSpPr/>
          <p:nvPr/>
        </p:nvGrpSpPr>
        <p:grpSpPr>
          <a:xfrm>
            <a:off x="2076828" y="1541877"/>
            <a:ext cx="7913151" cy="1416901"/>
            <a:chOff x="3628447" y="1452959"/>
            <a:chExt cx="4448171" cy="1062676"/>
          </a:xfrm>
        </p:grpSpPr>
        <p:sp>
          <p:nvSpPr>
            <p:cNvPr id="72" name="矩形 71"/>
            <p:cNvSpPr/>
            <p:nvPr/>
          </p:nvSpPr>
          <p:spPr>
            <a:xfrm>
              <a:off x="3628447" y="1975195"/>
              <a:ext cx="673502" cy="253916"/>
            </a:xfrm>
            <a:prstGeom prst="rect">
              <a:avLst/>
            </a:prstGeom>
          </p:spPr>
          <p:txBody>
            <a:bodyPr wrap="none">
              <a:spAutoFit/>
            </a:bodyPr>
            <a:lstStyle/>
            <a:p>
              <a:pPr algn="ctr"/>
              <a:r>
                <a:rPr lang="en-US" altLang="zh-CN" sz="1600" dirty="0">
                  <a:solidFill>
                    <a:schemeClr val="accent2"/>
                  </a:solidFill>
                  <a:latin typeface="+mj-ea"/>
                  <a:ea typeface="+mj-ea"/>
                </a:rPr>
                <a:t>16.25%</a:t>
              </a:r>
              <a:endParaRPr lang="zh-CN" altLang="en-US" sz="1600" dirty="0">
                <a:solidFill>
                  <a:schemeClr val="accent2"/>
                </a:solidFill>
                <a:latin typeface="+mj-ea"/>
                <a:ea typeface="+mj-ea"/>
              </a:endParaRPr>
            </a:p>
          </p:txBody>
        </p:sp>
        <p:sp>
          <p:nvSpPr>
            <p:cNvPr id="73" name="矩形 72"/>
            <p:cNvSpPr/>
            <p:nvPr/>
          </p:nvSpPr>
          <p:spPr>
            <a:xfrm>
              <a:off x="4571314" y="2261719"/>
              <a:ext cx="673502" cy="253916"/>
            </a:xfrm>
            <a:prstGeom prst="rect">
              <a:avLst/>
            </a:prstGeom>
          </p:spPr>
          <p:txBody>
            <a:bodyPr wrap="none">
              <a:spAutoFit/>
            </a:bodyPr>
            <a:lstStyle/>
            <a:p>
              <a:pPr algn="ctr"/>
              <a:r>
                <a:rPr lang="en-US" altLang="zh-CN" sz="1600" dirty="0">
                  <a:solidFill>
                    <a:schemeClr val="accent3"/>
                  </a:solidFill>
                  <a:latin typeface="+mj-ea"/>
                  <a:ea typeface="+mj-ea"/>
                </a:rPr>
                <a:t>14.22%</a:t>
              </a:r>
              <a:endParaRPr lang="zh-CN" altLang="en-US" sz="1600" dirty="0">
                <a:solidFill>
                  <a:schemeClr val="accent3"/>
                </a:solidFill>
                <a:latin typeface="+mj-ea"/>
                <a:ea typeface="+mj-ea"/>
              </a:endParaRPr>
            </a:p>
          </p:txBody>
        </p:sp>
        <p:sp>
          <p:nvSpPr>
            <p:cNvPr id="74" name="矩形 73"/>
            <p:cNvSpPr/>
            <p:nvPr/>
          </p:nvSpPr>
          <p:spPr>
            <a:xfrm>
              <a:off x="5565466" y="1452959"/>
              <a:ext cx="583333" cy="253916"/>
            </a:xfrm>
            <a:prstGeom prst="rect">
              <a:avLst/>
            </a:prstGeom>
          </p:spPr>
          <p:txBody>
            <a:bodyPr wrap="none">
              <a:spAutoFit/>
            </a:bodyPr>
            <a:lstStyle/>
            <a:p>
              <a:pPr algn="ctr"/>
              <a:r>
                <a:rPr lang="en-US" altLang="zh-CN" sz="1600" dirty="0">
                  <a:solidFill>
                    <a:schemeClr val="accent4"/>
                  </a:solidFill>
                  <a:latin typeface="+mj-ea"/>
                  <a:ea typeface="+mj-ea"/>
                </a:rPr>
                <a:t>18.2%</a:t>
              </a:r>
              <a:endParaRPr lang="zh-CN" altLang="en-US" sz="1600" dirty="0">
                <a:solidFill>
                  <a:schemeClr val="accent4"/>
                </a:solidFill>
                <a:latin typeface="+mj-ea"/>
                <a:ea typeface="+mj-ea"/>
              </a:endParaRPr>
            </a:p>
          </p:txBody>
        </p:sp>
        <p:sp>
          <p:nvSpPr>
            <p:cNvPr id="75" name="矩形 74"/>
            <p:cNvSpPr/>
            <p:nvPr/>
          </p:nvSpPr>
          <p:spPr>
            <a:xfrm>
              <a:off x="6496160" y="1909940"/>
              <a:ext cx="583333" cy="253916"/>
            </a:xfrm>
            <a:prstGeom prst="rect">
              <a:avLst/>
            </a:prstGeom>
          </p:spPr>
          <p:txBody>
            <a:bodyPr wrap="none">
              <a:spAutoFit/>
            </a:bodyPr>
            <a:lstStyle/>
            <a:p>
              <a:pPr algn="ctr"/>
              <a:r>
                <a:rPr lang="en-US" altLang="zh-CN" sz="1600" dirty="0">
                  <a:solidFill>
                    <a:schemeClr val="accent5"/>
                  </a:solidFill>
                  <a:latin typeface="+mj-ea"/>
                  <a:ea typeface="+mj-ea"/>
                </a:rPr>
                <a:t>16.1%</a:t>
              </a:r>
              <a:endParaRPr lang="zh-CN" altLang="en-US" sz="1600" dirty="0">
                <a:solidFill>
                  <a:schemeClr val="accent5"/>
                </a:solidFill>
                <a:latin typeface="+mj-ea"/>
                <a:ea typeface="+mj-ea"/>
              </a:endParaRPr>
            </a:p>
          </p:txBody>
        </p:sp>
        <p:sp>
          <p:nvSpPr>
            <p:cNvPr id="77" name="矩形 76"/>
            <p:cNvSpPr/>
            <p:nvPr/>
          </p:nvSpPr>
          <p:spPr>
            <a:xfrm>
              <a:off x="7403116" y="1586309"/>
              <a:ext cx="673502" cy="253916"/>
            </a:xfrm>
            <a:prstGeom prst="rect">
              <a:avLst/>
            </a:prstGeom>
          </p:spPr>
          <p:txBody>
            <a:bodyPr wrap="none">
              <a:spAutoFit/>
            </a:bodyPr>
            <a:lstStyle/>
            <a:p>
              <a:pPr algn="ctr"/>
              <a:r>
                <a:rPr lang="en-US" altLang="zh-CN" sz="1600" dirty="0">
                  <a:solidFill>
                    <a:schemeClr val="accent6"/>
                  </a:solidFill>
                  <a:latin typeface="+mj-ea"/>
                  <a:ea typeface="+mj-ea"/>
                </a:rPr>
                <a:t>17.62%</a:t>
              </a:r>
              <a:endParaRPr lang="zh-CN" altLang="en-US" sz="1600" dirty="0">
                <a:solidFill>
                  <a:schemeClr val="accent6"/>
                </a:solidFill>
                <a:latin typeface="+mj-ea"/>
                <a:ea typeface="+mj-ea"/>
              </a:endParaRPr>
            </a:p>
          </p:txBody>
        </p:sp>
      </p:grpSp>
      <p:grpSp>
        <p:nvGrpSpPr>
          <p:cNvPr id="5" name="组合 4"/>
          <p:cNvGrpSpPr/>
          <p:nvPr/>
        </p:nvGrpSpPr>
        <p:grpSpPr>
          <a:xfrm>
            <a:off x="2004577" y="5214772"/>
            <a:ext cx="8087960" cy="769441"/>
            <a:chOff x="2004577" y="5214772"/>
            <a:chExt cx="8087960" cy="769441"/>
          </a:xfrm>
        </p:grpSpPr>
        <p:sp>
          <p:nvSpPr>
            <p:cNvPr id="90" name="矩形 89"/>
            <p:cNvSpPr/>
            <p:nvPr/>
          </p:nvSpPr>
          <p:spPr>
            <a:xfrm>
              <a:off x="8710427" y="5214772"/>
              <a:ext cx="1382110" cy="769441"/>
            </a:xfrm>
            <a:prstGeom prst="rect">
              <a:avLst/>
            </a:prstGeom>
          </p:spPr>
          <p:txBody>
            <a:bodyPr wrap="none">
              <a:spAutoFit/>
            </a:bodyPr>
            <a:lstStyle/>
            <a:p>
              <a:pPr algn="ctr"/>
              <a:r>
                <a:rPr lang="en-US" altLang="zh-CN" sz="2000" dirty="0">
                  <a:solidFill>
                    <a:schemeClr val="accent6"/>
                  </a:solidFill>
                  <a:latin typeface="+mj-ea"/>
                  <a:ea typeface="+mj-ea"/>
                </a:rPr>
                <a:t>17,850.00</a:t>
              </a:r>
            </a:p>
            <a:p>
              <a:pPr algn="ctr"/>
              <a:r>
                <a:rPr lang="en-US" altLang="zh-CN" sz="1200" dirty="0">
                  <a:solidFill>
                    <a:schemeClr val="accent6"/>
                  </a:solidFill>
                  <a:latin typeface="+mj-ea"/>
                </a:rPr>
                <a:t>PLEASE ENTER</a:t>
              </a:r>
            </a:p>
            <a:p>
              <a:pPr algn="ctr"/>
              <a:r>
                <a:rPr lang="en-US" altLang="zh-CN" sz="1200" dirty="0">
                  <a:solidFill>
                    <a:schemeClr val="accent6"/>
                  </a:solidFill>
                  <a:latin typeface="+mj-ea"/>
                </a:rPr>
                <a:t>YOUR TOPIC HERE</a:t>
              </a:r>
            </a:p>
          </p:txBody>
        </p:sp>
        <p:sp>
          <p:nvSpPr>
            <p:cNvPr id="108" name="矩形 107"/>
            <p:cNvSpPr/>
            <p:nvPr/>
          </p:nvSpPr>
          <p:spPr>
            <a:xfrm>
              <a:off x="7033966" y="5214772"/>
              <a:ext cx="1382110" cy="769441"/>
            </a:xfrm>
            <a:prstGeom prst="rect">
              <a:avLst/>
            </a:prstGeom>
          </p:spPr>
          <p:txBody>
            <a:bodyPr wrap="none">
              <a:spAutoFit/>
            </a:bodyPr>
            <a:lstStyle/>
            <a:p>
              <a:pPr algn="ctr"/>
              <a:r>
                <a:rPr lang="en-US" altLang="zh-CN" sz="2000" dirty="0">
                  <a:solidFill>
                    <a:schemeClr val="accent5"/>
                  </a:solidFill>
                  <a:latin typeface="+mj-ea"/>
                  <a:ea typeface="+mj-ea"/>
                </a:rPr>
                <a:t>16,120.00</a:t>
              </a:r>
            </a:p>
            <a:p>
              <a:pPr algn="ctr"/>
              <a:r>
                <a:rPr lang="en-US" altLang="zh-CN" sz="1200" dirty="0">
                  <a:solidFill>
                    <a:schemeClr val="accent5"/>
                  </a:solidFill>
                  <a:latin typeface="+mj-ea"/>
                </a:rPr>
                <a:t>PLEASE ENTER</a:t>
              </a:r>
            </a:p>
            <a:p>
              <a:pPr algn="ctr"/>
              <a:r>
                <a:rPr lang="en-US" altLang="zh-CN" sz="1200" dirty="0">
                  <a:solidFill>
                    <a:schemeClr val="accent5"/>
                  </a:solidFill>
                  <a:latin typeface="+mj-ea"/>
                </a:rPr>
                <a:t>YOUR TOPIC HERE</a:t>
              </a:r>
            </a:p>
          </p:txBody>
        </p:sp>
        <p:sp>
          <p:nvSpPr>
            <p:cNvPr id="109" name="矩形 108"/>
            <p:cNvSpPr/>
            <p:nvPr/>
          </p:nvSpPr>
          <p:spPr>
            <a:xfrm>
              <a:off x="5357503" y="5214772"/>
              <a:ext cx="1382110" cy="769441"/>
            </a:xfrm>
            <a:prstGeom prst="rect">
              <a:avLst/>
            </a:prstGeom>
          </p:spPr>
          <p:txBody>
            <a:bodyPr wrap="none">
              <a:spAutoFit/>
            </a:bodyPr>
            <a:lstStyle/>
            <a:p>
              <a:pPr algn="ctr"/>
              <a:r>
                <a:rPr lang="en-US" altLang="zh-CN" sz="2000" dirty="0">
                  <a:solidFill>
                    <a:schemeClr val="accent4"/>
                  </a:solidFill>
                  <a:latin typeface="+mj-ea"/>
                  <a:ea typeface="+mj-ea"/>
                </a:rPr>
                <a:t>20,000.00</a:t>
              </a:r>
            </a:p>
            <a:p>
              <a:pPr algn="ctr"/>
              <a:r>
                <a:rPr lang="en-US" altLang="zh-CN" sz="1200" dirty="0">
                  <a:solidFill>
                    <a:schemeClr val="accent4"/>
                  </a:solidFill>
                  <a:latin typeface="+mj-ea"/>
                </a:rPr>
                <a:t>PLEASE ENTER</a:t>
              </a:r>
            </a:p>
            <a:p>
              <a:pPr algn="ctr"/>
              <a:r>
                <a:rPr lang="en-US" altLang="zh-CN" sz="1200" dirty="0">
                  <a:solidFill>
                    <a:schemeClr val="accent4"/>
                  </a:solidFill>
                  <a:latin typeface="+mj-ea"/>
                </a:rPr>
                <a:t>YOUR TOPIC HERE</a:t>
              </a:r>
            </a:p>
          </p:txBody>
        </p:sp>
        <p:sp>
          <p:nvSpPr>
            <p:cNvPr id="110" name="矩形 109"/>
            <p:cNvSpPr/>
            <p:nvPr/>
          </p:nvSpPr>
          <p:spPr>
            <a:xfrm>
              <a:off x="3681040" y="5214772"/>
              <a:ext cx="1382110" cy="769441"/>
            </a:xfrm>
            <a:prstGeom prst="rect">
              <a:avLst/>
            </a:prstGeom>
          </p:spPr>
          <p:txBody>
            <a:bodyPr wrap="none">
              <a:spAutoFit/>
            </a:bodyPr>
            <a:lstStyle/>
            <a:p>
              <a:pPr algn="ctr"/>
              <a:r>
                <a:rPr lang="en-US" altLang="zh-CN" sz="2000" dirty="0">
                  <a:solidFill>
                    <a:schemeClr val="accent3"/>
                  </a:solidFill>
                  <a:latin typeface="+mj-ea"/>
                  <a:ea typeface="+mj-ea"/>
                </a:rPr>
                <a:t>14,220.00</a:t>
              </a:r>
            </a:p>
            <a:p>
              <a:pPr algn="ctr"/>
              <a:r>
                <a:rPr lang="en-US" altLang="zh-CN" sz="1200" dirty="0">
                  <a:solidFill>
                    <a:schemeClr val="accent3"/>
                  </a:solidFill>
                  <a:latin typeface="+mj-ea"/>
                </a:rPr>
                <a:t>PLEASE ENTER</a:t>
              </a:r>
            </a:p>
            <a:p>
              <a:pPr algn="ctr"/>
              <a:r>
                <a:rPr lang="en-US" altLang="zh-CN" sz="1200" dirty="0">
                  <a:solidFill>
                    <a:schemeClr val="accent3"/>
                  </a:solidFill>
                  <a:latin typeface="+mj-ea"/>
                </a:rPr>
                <a:t>YOUR TOPIC HERE</a:t>
              </a:r>
            </a:p>
          </p:txBody>
        </p:sp>
        <p:sp>
          <p:nvSpPr>
            <p:cNvPr id="111" name="矩形 110"/>
            <p:cNvSpPr/>
            <p:nvPr/>
          </p:nvSpPr>
          <p:spPr>
            <a:xfrm>
              <a:off x="2004577" y="5214772"/>
              <a:ext cx="1382110" cy="769441"/>
            </a:xfrm>
            <a:prstGeom prst="rect">
              <a:avLst/>
            </a:prstGeom>
          </p:spPr>
          <p:txBody>
            <a:bodyPr wrap="none">
              <a:spAutoFit/>
            </a:bodyPr>
            <a:lstStyle/>
            <a:p>
              <a:pPr algn="ctr"/>
              <a:r>
                <a:rPr lang="en-US" altLang="zh-CN" sz="2000" dirty="0">
                  <a:solidFill>
                    <a:schemeClr val="accent2"/>
                  </a:solidFill>
                  <a:latin typeface="+mj-ea"/>
                  <a:ea typeface="+mj-ea"/>
                </a:rPr>
                <a:t>15,900.00</a:t>
              </a:r>
            </a:p>
            <a:p>
              <a:pPr algn="ctr"/>
              <a:r>
                <a:rPr lang="en-US" altLang="zh-CN" sz="1200" dirty="0">
                  <a:solidFill>
                    <a:schemeClr val="accent2"/>
                  </a:solidFill>
                  <a:latin typeface="+mj-ea"/>
                </a:rPr>
                <a:t>PLEASE ENTER</a:t>
              </a:r>
            </a:p>
            <a:p>
              <a:pPr algn="ctr"/>
              <a:r>
                <a:rPr lang="en-US" altLang="zh-CN" sz="1200" dirty="0">
                  <a:solidFill>
                    <a:schemeClr val="accent2"/>
                  </a:solidFill>
                  <a:latin typeface="+mj-ea"/>
                </a:rPr>
                <a:t>YOUR TOPIC HERE</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900" decel="100000" fill="hold"/>
                                        <p:tgtEl>
                                          <p:spTgt spid="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ppt_y</p:attrName>
                                        </p:attrNameLst>
                                      </p:cBhvr>
                                      <p:tavLst>
                                        <p:tav tm="0">
                                          <p:val>
                                            <p:strVal val="#ppt_y+#ppt_h*1.125000"/>
                                          </p:val>
                                        </p:tav>
                                        <p:tav tm="100000">
                                          <p:val>
                                            <p:strVal val="#ppt_y"/>
                                          </p:val>
                                        </p:tav>
                                      </p:tavLst>
                                    </p:anim>
                                    <p:animEffect transition="in" filter="wipe(up)">
                                      <p:cBhvr>
                                        <p:cTn id="16" dur="500"/>
                                        <p:tgtEl>
                                          <p:spTgt spid="55"/>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p:tgtEl>
                                          <p:spTgt spid="57"/>
                                        </p:tgtEl>
                                        <p:attrNameLst>
                                          <p:attrName>ppt_y</p:attrName>
                                        </p:attrNameLst>
                                      </p:cBhvr>
                                      <p:tavLst>
                                        <p:tav tm="0">
                                          <p:val>
                                            <p:strVal val="#ppt_y+#ppt_h*1.125000"/>
                                          </p:val>
                                        </p:tav>
                                        <p:tav tm="100000">
                                          <p:val>
                                            <p:strVal val="#ppt_y"/>
                                          </p:val>
                                        </p:tav>
                                      </p:tavLst>
                                    </p:anim>
                                    <p:animEffect transition="in" filter="wipe(up)">
                                      <p:cBhvr>
                                        <p:cTn id="20" dur="500"/>
                                        <p:tgtEl>
                                          <p:spTgt spid="57"/>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ppt_y</p:attrName>
                                        </p:attrNameLst>
                                      </p:cBhvr>
                                      <p:tavLst>
                                        <p:tav tm="0">
                                          <p:val>
                                            <p:strVal val="#ppt_y+#ppt_h*1.125000"/>
                                          </p:val>
                                        </p:tav>
                                        <p:tav tm="100000">
                                          <p:val>
                                            <p:strVal val="#ppt_y"/>
                                          </p:val>
                                        </p:tav>
                                      </p:tavLst>
                                    </p:anim>
                                    <p:animEffect transition="in" filter="wipe(up)">
                                      <p:cBhvr>
                                        <p:cTn id="24" dur="500"/>
                                        <p:tgtEl>
                                          <p:spTgt spid="58"/>
                                        </p:tgtEl>
                                      </p:cBhvr>
                                    </p:animEffect>
                                  </p:childTnLst>
                                </p:cTn>
                              </p:par>
                              <p:par>
                                <p:cTn id="25" presetID="12" presetClass="entr" presetSubtype="4" fill="hold" grpId="0" nodeType="withEffect">
                                  <p:stCondLst>
                                    <p:cond delay="75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p:tgtEl>
                                          <p:spTgt spid="60"/>
                                        </p:tgtEl>
                                        <p:attrNameLst>
                                          <p:attrName>ppt_y</p:attrName>
                                        </p:attrNameLst>
                                      </p:cBhvr>
                                      <p:tavLst>
                                        <p:tav tm="0">
                                          <p:val>
                                            <p:strVal val="#ppt_y+#ppt_h*1.125000"/>
                                          </p:val>
                                        </p:tav>
                                        <p:tav tm="100000">
                                          <p:val>
                                            <p:strVal val="#ppt_y"/>
                                          </p:val>
                                        </p:tav>
                                      </p:tavLst>
                                    </p:anim>
                                    <p:animEffect transition="in" filter="wipe(up)">
                                      <p:cBhvr>
                                        <p:cTn id="28" dur="500"/>
                                        <p:tgtEl>
                                          <p:spTgt spid="60"/>
                                        </p:tgtEl>
                                      </p:cBhvr>
                                    </p:animEffect>
                                  </p:childTnLst>
                                </p:cTn>
                              </p:par>
                              <p:par>
                                <p:cTn id="29" presetID="12" presetClass="entr" presetSubtype="4" fill="hold" grpId="0" nodeType="withEffect">
                                  <p:stCondLst>
                                    <p:cond delay="100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p:tgtEl>
                                          <p:spTgt spid="61"/>
                                        </p:tgtEl>
                                        <p:attrNameLst>
                                          <p:attrName>ppt_y</p:attrName>
                                        </p:attrNameLst>
                                      </p:cBhvr>
                                      <p:tavLst>
                                        <p:tav tm="0">
                                          <p:val>
                                            <p:strVal val="#ppt_y+#ppt_h*1.125000"/>
                                          </p:val>
                                        </p:tav>
                                        <p:tav tm="100000">
                                          <p:val>
                                            <p:strVal val="#ppt_y"/>
                                          </p:val>
                                        </p:tav>
                                      </p:tavLst>
                                    </p:anim>
                                    <p:animEffect transition="in" filter="wipe(up)">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8" grpId="0" animBg="1"/>
      <p:bldP spid="60" grpId="0" animBg="1"/>
      <p:bldP spid="6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a:xfrm rot="5400000">
            <a:off x="-59458" y="1457187"/>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6200000">
            <a:off x="2166742" y="1457187"/>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6200000">
            <a:off x="3651454" y="1457187"/>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6200000">
            <a:off x="1424386" y="1888256"/>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rot="5400000">
            <a:off x="-59458" y="2319325"/>
            <a:ext cx="862140" cy="74322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16200000">
            <a:off x="682030" y="2319325"/>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5400000">
            <a:off x="1425254" y="2319325"/>
            <a:ext cx="862140" cy="7432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等腰三角形 93"/>
          <p:cNvSpPr/>
          <p:nvPr/>
        </p:nvSpPr>
        <p:spPr>
          <a:xfrm rot="16200000">
            <a:off x="-60326" y="2750394"/>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等腰三角形 91"/>
          <p:cNvSpPr/>
          <p:nvPr/>
        </p:nvSpPr>
        <p:spPr>
          <a:xfrm rot="16200000">
            <a:off x="1424386" y="2750394"/>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等腰三角形 89"/>
          <p:cNvSpPr/>
          <p:nvPr/>
        </p:nvSpPr>
        <p:spPr>
          <a:xfrm rot="16200000">
            <a:off x="2898706" y="2750393"/>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16200000">
            <a:off x="4389049" y="2748013"/>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rot="5400000">
            <a:off x="-59458" y="3181463"/>
            <a:ext cx="862140" cy="7432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6200000">
            <a:off x="2161980" y="3179082"/>
            <a:ext cx="862140" cy="7432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5400000">
            <a:off x="2905204" y="3179082"/>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5400000">
            <a:off x="4389916" y="3179082"/>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p:cNvSpPr/>
          <p:nvPr/>
        </p:nvSpPr>
        <p:spPr>
          <a:xfrm rot="16200000">
            <a:off x="-60326" y="3612532"/>
            <a:ext cx="862140" cy="7432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16200000">
            <a:off x="2904336" y="3610151"/>
            <a:ext cx="862140" cy="74322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5400000">
            <a:off x="3647560" y="3610151"/>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等腰三角形 111"/>
          <p:cNvSpPr/>
          <p:nvPr/>
        </p:nvSpPr>
        <p:spPr>
          <a:xfrm rot="5400000">
            <a:off x="-59458" y="4043601"/>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16200000">
            <a:off x="2166742" y="4043601"/>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5400000">
            <a:off x="4389916" y="4041220"/>
            <a:ext cx="862140" cy="74322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等腰三角形 153"/>
          <p:cNvSpPr/>
          <p:nvPr/>
        </p:nvSpPr>
        <p:spPr>
          <a:xfrm rot="16200000">
            <a:off x="-60326" y="4474670"/>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等腰三角形 151"/>
          <p:cNvSpPr/>
          <p:nvPr/>
        </p:nvSpPr>
        <p:spPr>
          <a:xfrm rot="16200000">
            <a:off x="1424386" y="4474670"/>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等腰三角形 141"/>
          <p:cNvSpPr/>
          <p:nvPr/>
        </p:nvSpPr>
        <p:spPr>
          <a:xfrm rot="5400000">
            <a:off x="-59458" y="4905739"/>
            <a:ext cx="862140" cy="74322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等腰三角形 138"/>
          <p:cNvSpPr/>
          <p:nvPr/>
        </p:nvSpPr>
        <p:spPr>
          <a:xfrm rot="16200000">
            <a:off x="682030" y="4905739"/>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等腰三角形 139"/>
          <p:cNvSpPr/>
          <p:nvPr/>
        </p:nvSpPr>
        <p:spPr>
          <a:xfrm rot="5400000">
            <a:off x="1425254" y="4905739"/>
            <a:ext cx="862140" cy="7432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等腰三角形 168"/>
          <p:cNvSpPr/>
          <p:nvPr/>
        </p:nvSpPr>
        <p:spPr>
          <a:xfrm rot="16200000">
            <a:off x="682030" y="5767882"/>
            <a:ext cx="862140" cy="74322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203"/>
          <p:cNvSpPr/>
          <p:nvPr/>
        </p:nvSpPr>
        <p:spPr>
          <a:xfrm>
            <a:off x="2227069" y="1828798"/>
            <a:ext cx="1481241" cy="1718240"/>
          </a:xfrm>
          <a:custGeom>
            <a:avLst/>
            <a:gdLst>
              <a:gd name="connsiteX0" fmla="*/ 0 w 1481241"/>
              <a:gd name="connsiteY0" fmla="*/ 0 h 1718240"/>
              <a:gd name="connsiteX1" fmla="*/ 1481241 w 1481241"/>
              <a:gd name="connsiteY1" fmla="*/ 859120 h 1718240"/>
              <a:gd name="connsiteX2" fmla="*/ 0 w 1481241"/>
              <a:gd name="connsiteY2" fmla="*/ 1718240 h 1718240"/>
              <a:gd name="connsiteX3" fmla="*/ 0 w 1481241"/>
              <a:gd name="connsiteY3" fmla="*/ 0 h 1718240"/>
            </a:gdLst>
            <a:ahLst/>
            <a:cxnLst>
              <a:cxn ang="0">
                <a:pos x="connsiteX0" y="connsiteY0"/>
              </a:cxn>
              <a:cxn ang="0">
                <a:pos x="connsiteX1" y="connsiteY1"/>
              </a:cxn>
              <a:cxn ang="0">
                <a:pos x="connsiteX2" y="connsiteY2"/>
              </a:cxn>
              <a:cxn ang="0">
                <a:pos x="connsiteX3" y="connsiteY3"/>
              </a:cxn>
            </a:cxnLst>
            <a:rect l="l" t="t" r="r" b="b"/>
            <a:pathLst>
              <a:path w="1481241" h="1718240">
                <a:moveTo>
                  <a:pt x="0" y="0"/>
                </a:moveTo>
                <a:lnTo>
                  <a:pt x="1481241" y="859120"/>
                </a:lnTo>
                <a:lnTo>
                  <a:pt x="0" y="1718240"/>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l="-14670" t="-4434"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202"/>
          <p:cNvSpPr/>
          <p:nvPr/>
        </p:nvSpPr>
        <p:spPr>
          <a:xfrm>
            <a:off x="742356" y="2690935"/>
            <a:ext cx="2225332" cy="2581386"/>
          </a:xfrm>
          <a:custGeom>
            <a:avLst/>
            <a:gdLst>
              <a:gd name="connsiteX0" fmla="*/ 0 w 2225332"/>
              <a:gd name="connsiteY0" fmla="*/ 0 h 2581386"/>
              <a:gd name="connsiteX1" fmla="*/ 2225332 w 2225332"/>
              <a:gd name="connsiteY1" fmla="*/ 1290693 h 2581386"/>
              <a:gd name="connsiteX2" fmla="*/ 0 w 2225332"/>
              <a:gd name="connsiteY2" fmla="*/ 2581386 h 2581386"/>
              <a:gd name="connsiteX3" fmla="*/ 0 w 2225332"/>
              <a:gd name="connsiteY3" fmla="*/ 0 h 2581386"/>
            </a:gdLst>
            <a:ahLst/>
            <a:cxnLst>
              <a:cxn ang="0">
                <a:pos x="connsiteX0" y="connsiteY0"/>
              </a:cxn>
              <a:cxn ang="0">
                <a:pos x="connsiteX1" y="connsiteY1"/>
              </a:cxn>
              <a:cxn ang="0">
                <a:pos x="connsiteX2" y="connsiteY2"/>
              </a:cxn>
              <a:cxn ang="0">
                <a:pos x="connsiteX3" y="connsiteY3"/>
              </a:cxn>
            </a:cxnLst>
            <a:rect l="l" t="t" r="r" b="b"/>
            <a:pathLst>
              <a:path w="2225332" h="2581386">
                <a:moveTo>
                  <a:pt x="0" y="0"/>
                </a:moveTo>
                <a:lnTo>
                  <a:pt x="2225332" y="1290693"/>
                </a:lnTo>
                <a:lnTo>
                  <a:pt x="0" y="2581386"/>
                </a:lnTo>
                <a:lnTo>
                  <a:pt x="0" y="0"/>
                </a:lnTo>
                <a:close/>
              </a:path>
            </a:pathLst>
          </a:custGeom>
          <a:blipFill dpi="0" rotWithShape="1">
            <a:blip r:embed="rId5" cstate="print">
              <a:extLst>
                <a:ext uri="{28A0092B-C50C-407E-A947-70E740481C1C}">
                  <a14:useLocalDpi xmlns:a14="http://schemas.microsoft.com/office/drawing/2010/main" val="0"/>
                </a:ext>
              </a:extLst>
            </a:blip>
            <a:srcRect/>
            <a:stretch>
              <a:fillRect l="-145226" t="-38023" r="-87700" b="-504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201"/>
          <p:cNvSpPr/>
          <p:nvPr/>
        </p:nvSpPr>
        <p:spPr>
          <a:xfrm>
            <a:off x="2227069" y="4415212"/>
            <a:ext cx="1481241" cy="1718240"/>
          </a:xfrm>
          <a:custGeom>
            <a:avLst/>
            <a:gdLst>
              <a:gd name="connsiteX0" fmla="*/ 0 w 1481241"/>
              <a:gd name="connsiteY0" fmla="*/ 0 h 1718240"/>
              <a:gd name="connsiteX1" fmla="*/ 1481241 w 1481241"/>
              <a:gd name="connsiteY1" fmla="*/ 859120 h 1718240"/>
              <a:gd name="connsiteX2" fmla="*/ 0 w 1481241"/>
              <a:gd name="connsiteY2" fmla="*/ 1718240 h 1718240"/>
              <a:gd name="connsiteX3" fmla="*/ 0 w 1481241"/>
              <a:gd name="connsiteY3" fmla="*/ 0 h 1718240"/>
            </a:gdLst>
            <a:ahLst/>
            <a:cxnLst>
              <a:cxn ang="0">
                <a:pos x="connsiteX0" y="connsiteY0"/>
              </a:cxn>
              <a:cxn ang="0">
                <a:pos x="connsiteX1" y="connsiteY1"/>
              </a:cxn>
              <a:cxn ang="0">
                <a:pos x="connsiteX2" y="connsiteY2"/>
              </a:cxn>
              <a:cxn ang="0">
                <a:pos x="connsiteX3" y="connsiteY3"/>
              </a:cxn>
            </a:cxnLst>
            <a:rect l="l" t="t" r="r" b="b"/>
            <a:pathLst>
              <a:path w="1481241" h="1718240">
                <a:moveTo>
                  <a:pt x="0" y="0"/>
                </a:moveTo>
                <a:lnTo>
                  <a:pt x="1481241" y="859120"/>
                </a:lnTo>
                <a:lnTo>
                  <a:pt x="0" y="1718240"/>
                </a:lnTo>
                <a:lnTo>
                  <a:pt x="0" y="0"/>
                </a:lnTo>
                <a:close/>
              </a:path>
            </a:pathLst>
          </a:custGeom>
          <a:blipFill dpi="0" rotWithShape="1">
            <a:blip r:embed="rId6" cstate="print">
              <a:extLst>
                <a:ext uri="{28A0092B-C50C-407E-A947-70E740481C1C}">
                  <a14:useLocalDpi xmlns:a14="http://schemas.microsoft.com/office/drawing/2010/main" val="0"/>
                </a:ext>
              </a:extLst>
            </a:blip>
            <a:srcRect/>
            <a:stretch>
              <a:fillRect l="-30014" r="-300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581729" y="4377015"/>
            <a:ext cx="6318171" cy="307777"/>
          </a:xfrm>
          <a:prstGeom prst="rect">
            <a:avLst/>
          </a:prstGeom>
        </p:spPr>
        <p:txBody>
          <a:bodyPr wrap="square">
            <a:spAutoFit/>
          </a:bodyPr>
          <a:lstStyle/>
          <a:p>
            <a:r>
              <a:rPr lang="zh-CN" altLang="en-US" sz="1400" spc="100" dirty="0">
                <a:solidFill>
                  <a:schemeClr val="accent3"/>
                </a:solidFill>
                <a:latin typeface="微软雅黑" panose="020B0503020204020204" pitchFamily="34" charset="-122"/>
                <a:ea typeface="微软雅黑" panose="020B0503020204020204" pitchFamily="34" charset="-122"/>
              </a:rPr>
              <a:t>工作计划 </a:t>
            </a:r>
            <a:r>
              <a:rPr lang="en-US" altLang="zh-CN" sz="1400" spc="100" dirty="0">
                <a:solidFill>
                  <a:schemeClr val="accent3"/>
                </a:solidFill>
                <a:latin typeface="微软雅黑" panose="020B0503020204020204" pitchFamily="34" charset="-122"/>
                <a:ea typeface="微软雅黑" panose="020B0503020204020204" pitchFamily="34" charset="-122"/>
              </a:rPr>
              <a:t>| </a:t>
            </a:r>
            <a:r>
              <a:rPr lang="zh-CN" altLang="en-US" sz="1400" spc="100" dirty="0">
                <a:solidFill>
                  <a:schemeClr val="accent3"/>
                </a:solidFill>
                <a:latin typeface="微软雅黑" panose="020B0503020204020204" pitchFamily="34" charset="-122"/>
                <a:ea typeface="微软雅黑" panose="020B0503020204020204" pitchFamily="34" charset="-122"/>
              </a:rPr>
              <a:t>销售报告 </a:t>
            </a:r>
            <a:r>
              <a:rPr lang="en-US" altLang="zh-CN" sz="1400" spc="100" dirty="0">
                <a:solidFill>
                  <a:schemeClr val="accent3"/>
                </a:solidFill>
                <a:latin typeface="微软雅黑" panose="020B0503020204020204" pitchFamily="34" charset="-122"/>
                <a:ea typeface="微软雅黑" panose="020B0503020204020204" pitchFamily="34" charset="-122"/>
              </a:rPr>
              <a:t>| </a:t>
            </a:r>
            <a:r>
              <a:rPr lang="zh-CN" altLang="en-US" sz="1400" spc="100" dirty="0">
                <a:solidFill>
                  <a:schemeClr val="accent3"/>
                </a:solidFill>
                <a:latin typeface="微软雅黑" panose="020B0503020204020204" pitchFamily="34" charset="-122"/>
                <a:ea typeface="微软雅黑" panose="020B0503020204020204" pitchFamily="34" charset="-122"/>
              </a:rPr>
              <a:t>季度总结 </a:t>
            </a:r>
            <a:r>
              <a:rPr lang="en-US" altLang="zh-CN" sz="1400" spc="100" dirty="0">
                <a:solidFill>
                  <a:schemeClr val="accent3"/>
                </a:solidFill>
                <a:latin typeface="微软雅黑" panose="020B0503020204020204" pitchFamily="34" charset="-122"/>
                <a:ea typeface="微软雅黑" panose="020B0503020204020204" pitchFamily="34" charset="-122"/>
              </a:rPr>
              <a:t>| </a:t>
            </a:r>
            <a:r>
              <a:rPr lang="zh-CN" altLang="en-US" sz="1400" spc="100" dirty="0">
                <a:solidFill>
                  <a:schemeClr val="accent3"/>
                </a:solidFill>
                <a:latin typeface="微软雅黑" panose="020B0503020204020204" pitchFamily="34" charset="-122"/>
                <a:ea typeface="微软雅黑" panose="020B0503020204020204" pitchFamily="34" charset="-122"/>
              </a:rPr>
              <a:t>年终总结 </a:t>
            </a:r>
            <a:r>
              <a:rPr lang="en-US" altLang="zh-CN" sz="1400" spc="100" dirty="0">
                <a:solidFill>
                  <a:schemeClr val="accent3"/>
                </a:solidFill>
                <a:latin typeface="微软雅黑" panose="020B0503020204020204" pitchFamily="34" charset="-122"/>
                <a:ea typeface="微软雅黑" panose="020B0503020204020204" pitchFamily="34" charset="-122"/>
              </a:rPr>
              <a:t>| </a:t>
            </a:r>
            <a:r>
              <a:rPr lang="zh-CN" altLang="en-US" sz="1400" spc="100" dirty="0">
                <a:solidFill>
                  <a:schemeClr val="accent3"/>
                </a:solidFill>
                <a:latin typeface="微软雅黑" panose="020B0503020204020204" pitchFamily="34" charset="-122"/>
                <a:ea typeface="微软雅黑" panose="020B0503020204020204" pitchFamily="34" charset="-122"/>
              </a:rPr>
              <a:t>项目提案 </a:t>
            </a:r>
            <a:r>
              <a:rPr lang="en-US" altLang="zh-CN" sz="1400" spc="100" dirty="0">
                <a:solidFill>
                  <a:schemeClr val="accent3"/>
                </a:solidFill>
                <a:latin typeface="微软雅黑" panose="020B0503020204020204" pitchFamily="34" charset="-122"/>
                <a:ea typeface="微软雅黑" panose="020B0503020204020204" pitchFamily="34" charset="-122"/>
              </a:rPr>
              <a:t>| </a:t>
            </a:r>
            <a:r>
              <a:rPr lang="zh-CN" altLang="en-US" sz="1400" spc="100" dirty="0">
                <a:solidFill>
                  <a:schemeClr val="accent3"/>
                </a:solidFill>
                <a:latin typeface="微软雅黑" panose="020B0503020204020204" pitchFamily="34" charset="-122"/>
                <a:ea typeface="微软雅黑" panose="020B0503020204020204" pitchFamily="34" charset="-122"/>
              </a:rPr>
              <a:t>公司介绍</a:t>
            </a:r>
          </a:p>
        </p:txBody>
      </p:sp>
      <p:sp>
        <p:nvSpPr>
          <p:cNvPr id="42" name="矩形 41"/>
          <p:cNvSpPr/>
          <p:nvPr/>
        </p:nvSpPr>
        <p:spPr>
          <a:xfrm>
            <a:off x="5581728" y="2688555"/>
            <a:ext cx="5793577" cy="1397306"/>
          </a:xfrm>
          <a:prstGeom prst="rect">
            <a:avLst/>
          </a:prstGeom>
        </p:spPr>
        <p:txBody>
          <a:bodyPr wrap="square">
            <a:spAutoFit/>
          </a:bodyPr>
          <a:lstStyle/>
          <a:p>
            <a:pPr>
              <a:lnSpc>
                <a:spcPct val="120000"/>
              </a:lnSpc>
            </a:pPr>
            <a:r>
              <a:rPr lang="zh-CN" altLang="en-US" sz="4000" spc="150" dirty="0">
                <a:solidFill>
                  <a:schemeClr val="accent2"/>
                </a:solidFill>
                <a:latin typeface="微软雅黑" panose="020B0503020204020204" pitchFamily="34" charset="-122"/>
                <a:ea typeface="微软雅黑" panose="020B0503020204020204" pitchFamily="34" charset="-122"/>
              </a:rPr>
              <a:t>专业的</a:t>
            </a:r>
            <a:r>
              <a:rPr lang="en-US" altLang="zh-CN" sz="4000" spc="150" dirty="0">
                <a:solidFill>
                  <a:schemeClr val="accent2"/>
                </a:solidFill>
                <a:latin typeface="微软雅黑" panose="020B0503020204020204" pitchFamily="34" charset="-122"/>
                <a:ea typeface="微软雅黑" panose="020B0503020204020204" pitchFamily="34" charset="-122"/>
              </a:rPr>
              <a:t>PPT</a:t>
            </a:r>
            <a:r>
              <a:rPr lang="zh-CN" altLang="en-US" sz="4000" spc="150" dirty="0">
                <a:solidFill>
                  <a:schemeClr val="accent2"/>
                </a:solidFill>
                <a:latin typeface="微软雅黑" panose="020B0503020204020204" pitchFamily="34" charset="-122"/>
                <a:ea typeface="微软雅黑" panose="020B0503020204020204" pitchFamily="34" charset="-122"/>
              </a:rPr>
              <a:t>设计</a:t>
            </a:r>
            <a:br>
              <a:rPr lang="en-US" altLang="zh-CN" sz="4000" dirty="0">
                <a:solidFill>
                  <a:schemeClr val="accent2"/>
                </a:solidFill>
                <a:latin typeface="微软雅黑" panose="020B0503020204020204" pitchFamily="34" charset="-122"/>
                <a:ea typeface="微软雅黑" panose="020B0503020204020204" pitchFamily="34" charset="-122"/>
              </a:rPr>
            </a:br>
            <a:r>
              <a:rPr lang="zh-CN" altLang="en-US" sz="3200" spc="150" dirty="0">
                <a:solidFill>
                  <a:schemeClr val="accent3"/>
                </a:solidFill>
                <a:latin typeface="微软雅黑" panose="020B0503020204020204" pitchFamily="34" charset="-122"/>
                <a:ea typeface="微软雅黑" panose="020B0503020204020204" pitchFamily="34" charset="-122"/>
              </a:rPr>
              <a:t>能给您的工作带来更多便利</a:t>
            </a:r>
            <a:endParaRPr lang="zh-CN" altLang="en-US" sz="3200" dirty="0">
              <a:solidFill>
                <a:schemeClr val="accent3"/>
              </a:solidFill>
              <a:latin typeface="微软雅黑" panose="020B0503020204020204" pitchFamily="34" charset="-122"/>
              <a:ea typeface="微软雅黑" panose="020B0503020204020204" pitchFamily="34" charset="-122"/>
            </a:endParaRPr>
          </a:p>
        </p:txBody>
      </p:sp>
      <p:sp>
        <p:nvSpPr>
          <p:cNvPr id="45" name="任意多边形 44"/>
          <p:cNvSpPr/>
          <p:nvPr/>
        </p:nvSpPr>
        <p:spPr bwMode="auto">
          <a:xfrm>
            <a:off x="5741897" y="1939358"/>
            <a:ext cx="1459003" cy="504264"/>
          </a:xfrm>
          <a:custGeom>
            <a:avLst/>
            <a:gdLst>
              <a:gd name="connsiteX0" fmla="*/ 7874986 w 9301162"/>
              <a:gd name="connsiteY0" fmla="*/ 633413 h 3214688"/>
              <a:gd name="connsiteX1" fmla="*/ 7856718 w 9301162"/>
              <a:gd name="connsiteY1" fmla="*/ 634207 h 3214688"/>
              <a:gd name="connsiteX2" fmla="*/ 7837656 w 9301162"/>
              <a:gd name="connsiteY2" fmla="*/ 635794 h 3214688"/>
              <a:gd name="connsiteX3" fmla="*/ 7820182 w 9301162"/>
              <a:gd name="connsiteY3" fmla="*/ 637382 h 3214688"/>
              <a:gd name="connsiteX4" fmla="*/ 7802709 w 9301162"/>
              <a:gd name="connsiteY4" fmla="*/ 639763 h 3214688"/>
              <a:gd name="connsiteX5" fmla="*/ 7786029 w 9301162"/>
              <a:gd name="connsiteY5" fmla="*/ 642144 h 3214688"/>
              <a:gd name="connsiteX6" fmla="*/ 7770144 w 9301162"/>
              <a:gd name="connsiteY6" fmla="*/ 646113 h 3214688"/>
              <a:gd name="connsiteX7" fmla="*/ 7755053 w 9301162"/>
              <a:gd name="connsiteY7" fmla="*/ 649288 h 3214688"/>
              <a:gd name="connsiteX8" fmla="*/ 7739962 w 9301162"/>
              <a:gd name="connsiteY8" fmla="*/ 654051 h 3214688"/>
              <a:gd name="connsiteX9" fmla="*/ 7725666 w 9301162"/>
              <a:gd name="connsiteY9" fmla="*/ 658813 h 3214688"/>
              <a:gd name="connsiteX10" fmla="*/ 7712163 w 9301162"/>
              <a:gd name="connsiteY10" fmla="*/ 664369 h 3214688"/>
              <a:gd name="connsiteX11" fmla="*/ 7698661 w 9301162"/>
              <a:gd name="connsiteY11" fmla="*/ 669926 h 3214688"/>
              <a:gd name="connsiteX12" fmla="*/ 7686747 w 9301162"/>
              <a:gd name="connsiteY12" fmla="*/ 676276 h 3214688"/>
              <a:gd name="connsiteX13" fmla="*/ 7675627 w 9301162"/>
              <a:gd name="connsiteY13" fmla="*/ 683419 h 3214688"/>
              <a:gd name="connsiteX14" fmla="*/ 7664508 w 9301162"/>
              <a:gd name="connsiteY14" fmla="*/ 690563 h 3214688"/>
              <a:gd name="connsiteX15" fmla="*/ 7654182 w 9301162"/>
              <a:gd name="connsiteY15" fmla="*/ 698501 h 3214688"/>
              <a:gd name="connsiteX16" fmla="*/ 7644651 w 9301162"/>
              <a:gd name="connsiteY16" fmla="*/ 706438 h 3214688"/>
              <a:gd name="connsiteX17" fmla="*/ 7635120 w 9301162"/>
              <a:gd name="connsiteY17" fmla="*/ 715963 h 3214688"/>
              <a:gd name="connsiteX18" fmla="*/ 7627177 w 9301162"/>
              <a:gd name="connsiteY18" fmla="*/ 725488 h 3214688"/>
              <a:gd name="connsiteX19" fmla="*/ 7619235 w 9301162"/>
              <a:gd name="connsiteY19" fmla="*/ 735013 h 3214688"/>
              <a:gd name="connsiteX20" fmla="*/ 7611292 w 9301162"/>
              <a:gd name="connsiteY20" fmla="*/ 745332 h 3214688"/>
              <a:gd name="connsiteX21" fmla="*/ 7604938 w 9301162"/>
              <a:gd name="connsiteY21" fmla="*/ 756444 h 3214688"/>
              <a:gd name="connsiteX22" fmla="*/ 7599378 w 9301162"/>
              <a:gd name="connsiteY22" fmla="*/ 767557 h 3214688"/>
              <a:gd name="connsiteX23" fmla="*/ 7593818 w 9301162"/>
              <a:gd name="connsiteY23" fmla="*/ 779463 h 3214688"/>
              <a:gd name="connsiteX24" fmla="*/ 7589053 w 9301162"/>
              <a:gd name="connsiteY24" fmla="*/ 792163 h 3214688"/>
              <a:gd name="connsiteX25" fmla="*/ 7585082 w 9301162"/>
              <a:gd name="connsiteY25" fmla="*/ 805657 h 3214688"/>
              <a:gd name="connsiteX26" fmla="*/ 7581905 w 9301162"/>
              <a:gd name="connsiteY26" fmla="*/ 818357 h 3214688"/>
              <a:gd name="connsiteX27" fmla="*/ 7578728 w 9301162"/>
              <a:gd name="connsiteY27" fmla="*/ 832644 h 3214688"/>
              <a:gd name="connsiteX28" fmla="*/ 7577139 w 9301162"/>
              <a:gd name="connsiteY28" fmla="*/ 847726 h 3214688"/>
              <a:gd name="connsiteX29" fmla="*/ 7575551 w 9301162"/>
              <a:gd name="connsiteY29" fmla="*/ 862013 h 3214688"/>
              <a:gd name="connsiteX30" fmla="*/ 7573962 w 9301162"/>
              <a:gd name="connsiteY30" fmla="*/ 877094 h 3214688"/>
              <a:gd name="connsiteX31" fmla="*/ 7573962 w 9301162"/>
              <a:gd name="connsiteY31" fmla="*/ 893763 h 3214688"/>
              <a:gd name="connsiteX32" fmla="*/ 7573962 w 9301162"/>
              <a:gd name="connsiteY32" fmla="*/ 2517776 h 3214688"/>
              <a:gd name="connsiteX33" fmla="*/ 7573962 w 9301162"/>
              <a:gd name="connsiteY33" fmla="*/ 2533651 h 3214688"/>
              <a:gd name="connsiteX34" fmla="*/ 7575551 w 9301162"/>
              <a:gd name="connsiteY34" fmla="*/ 2549526 h 3214688"/>
              <a:gd name="connsiteX35" fmla="*/ 7577139 w 9301162"/>
              <a:gd name="connsiteY35" fmla="*/ 2564607 h 3214688"/>
              <a:gd name="connsiteX36" fmla="*/ 7578728 w 9301162"/>
              <a:gd name="connsiteY36" fmla="*/ 2578895 h 3214688"/>
              <a:gd name="connsiteX37" fmla="*/ 7581905 w 9301162"/>
              <a:gd name="connsiteY37" fmla="*/ 2593182 h 3214688"/>
              <a:gd name="connsiteX38" fmla="*/ 7585082 w 9301162"/>
              <a:gd name="connsiteY38" fmla="*/ 2606676 h 3214688"/>
              <a:gd name="connsiteX39" fmla="*/ 7589053 w 9301162"/>
              <a:gd name="connsiteY39" fmla="*/ 2619376 h 3214688"/>
              <a:gd name="connsiteX40" fmla="*/ 7593818 w 9301162"/>
              <a:gd name="connsiteY40" fmla="*/ 2632076 h 3214688"/>
              <a:gd name="connsiteX41" fmla="*/ 7599378 w 9301162"/>
              <a:gd name="connsiteY41" fmla="*/ 2643982 h 3214688"/>
              <a:gd name="connsiteX42" fmla="*/ 7604938 w 9301162"/>
              <a:gd name="connsiteY42" fmla="*/ 2655095 h 3214688"/>
              <a:gd name="connsiteX43" fmla="*/ 7611292 w 9301162"/>
              <a:gd name="connsiteY43" fmla="*/ 2665413 h 3214688"/>
              <a:gd name="connsiteX44" fmla="*/ 7619235 w 9301162"/>
              <a:gd name="connsiteY44" fmla="*/ 2676526 h 3214688"/>
              <a:gd name="connsiteX45" fmla="*/ 7627177 w 9301162"/>
              <a:gd name="connsiteY45" fmla="*/ 2686845 h 3214688"/>
              <a:gd name="connsiteX46" fmla="*/ 7635120 w 9301162"/>
              <a:gd name="connsiteY46" fmla="*/ 2695576 h 3214688"/>
              <a:gd name="connsiteX47" fmla="*/ 7644651 w 9301162"/>
              <a:gd name="connsiteY47" fmla="*/ 2704307 h 3214688"/>
              <a:gd name="connsiteX48" fmla="*/ 7654182 w 9301162"/>
              <a:gd name="connsiteY48" fmla="*/ 2713039 h 3214688"/>
              <a:gd name="connsiteX49" fmla="*/ 7664508 w 9301162"/>
              <a:gd name="connsiteY49" fmla="*/ 2720976 h 3214688"/>
              <a:gd name="connsiteX50" fmla="*/ 7675627 w 9301162"/>
              <a:gd name="connsiteY50" fmla="*/ 2728913 h 3214688"/>
              <a:gd name="connsiteX51" fmla="*/ 7686747 w 9301162"/>
              <a:gd name="connsiteY51" fmla="*/ 2735263 h 3214688"/>
              <a:gd name="connsiteX52" fmla="*/ 7698661 w 9301162"/>
              <a:gd name="connsiteY52" fmla="*/ 2741613 h 3214688"/>
              <a:gd name="connsiteX53" fmla="*/ 7712163 w 9301162"/>
              <a:gd name="connsiteY53" fmla="*/ 2747170 h 3214688"/>
              <a:gd name="connsiteX54" fmla="*/ 7725666 w 9301162"/>
              <a:gd name="connsiteY54" fmla="*/ 2752726 h 3214688"/>
              <a:gd name="connsiteX55" fmla="*/ 7739962 w 9301162"/>
              <a:gd name="connsiteY55" fmla="*/ 2757489 h 3214688"/>
              <a:gd name="connsiteX56" fmla="*/ 7755053 w 9301162"/>
              <a:gd name="connsiteY56" fmla="*/ 2761457 h 3214688"/>
              <a:gd name="connsiteX57" fmla="*/ 7770144 w 9301162"/>
              <a:gd name="connsiteY57" fmla="*/ 2765426 h 3214688"/>
              <a:gd name="connsiteX58" fmla="*/ 7786029 w 9301162"/>
              <a:gd name="connsiteY58" fmla="*/ 2769395 h 3214688"/>
              <a:gd name="connsiteX59" fmla="*/ 7802709 w 9301162"/>
              <a:gd name="connsiteY59" fmla="*/ 2771776 h 3214688"/>
              <a:gd name="connsiteX60" fmla="*/ 7820182 w 9301162"/>
              <a:gd name="connsiteY60" fmla="*/ 2774157 h 3214688"/>
              <a:gd name="connsiteX61" fmla="*/ 7837656 w 9301162"/>
              <a:gd name="connsiteY61" fmla="*/ 2775745 h 3214688"/>
              <a:gd name="connsiteX62" fmla="*/ 7856718 w 9301162"/>
              <a:gd name="connsiteY62" fmla="*/ 2777332 h 3214688"/>
              <a:gd name="connsiteX63" fmla="*/ 7874986 w 9301162"/>
              <a:gd name="connsiteY63" fmla="*/ 2778126 h 3214688"/>
              <a:gd name="connsiteX64" fmla="*/ 7895637 w 9301162"/>
              <a:gd name="connsiteY64" fmla="*/ 2778126 h 3214688"/>
              <a:gd name="connsiteX65" fmla="*/ 8490537 w 9301162"/>
              <a:gd name="connsiteY65" fmla="*/ 2778126 h 3214688"/>
              <a:gd name="connsiteX66" fmla="*/ 8509599 w 9301162"/>
              <a:gd name="connsiteY66" fmla="*/ 2778126 h 3214688"/>
              <a:gd name="connsiteX67" fmla="*/ 8528662 w 9301162"/>
              <a:gd name="connsiteY67" fmla="*/ 2777332 h 3214688"/>
              <a:gd name="connsiteX68" fmla="*/ 8547724 w 9301162"/>
              <a:gd name="connsiteY68" fmla="*/ 2775745 h 3214688"/>
              <a:gd name="connsiteX69" fmla="*/ 8565197 w 9301162"/>
              <a:gd name="connsiteY69" fmla="*/ 2774157 h 3214688"/>
              <a:gd name="connsiteX70" fmla="*/ 8583465 w 9301162"/>
              <a:gd name="connsiteY70" fmla="*/ 2771776 h 3214688"/>
              <a:gd name="connsiteX71" fmla="*/ 8599351 w 9301162"/>
              <a:gd name="connsiteY71" fmla="*/ 2769395 h 3214688"/>
              <a:gd name="connsiteX72" fmla="*/ 8615236 w 9301162"/>
              <a:gd name="connsiteY72" fmla="*/ 2765426 h 3214688"/>
              <a:gd name="connsiteX73" fmla="*/ 8631121 w 9301162"/>
              <a:gd name="connsiteY73" fmla="*/ 2761457 h 3214688"/>
              <a:gd name="connsiteX74" fmla="*/ 8645418 w 9301162"/>
              <a:gd name="connsiteY74" fmla="*/ 2757489 h 3214688"/>
              <a:gd name="connsiteX75" fmla="*/ 8659714 w 9301162"/>
              <a:gd name="connsiteY75" fmla="*/ 2752726 h 3214688"/>
              <a:gd name="connsiteX76" fmla="*/ 8673217 w 9301162"/>
              <a:gd name="connsiteY76" fmla="*/ 2747170 h 3214688"/>
              <a:gd name="connsiteX77" fmla="*/ 8685925 w 9301162"/>
              <a:gd name="connsiteY77" fmla="*/ 2741613 h 3214688"/>
              <a:gd name="connsiteX78" fmla="*/ 8697839 w 9301162"/>
              <a:gd name="connsiteY78" fmla="*/ 2735263 h 3214688"/>
              <a:gd name="connsiteX79" fmla="*/ 8709753 w 9301162"/>
              <a:gd name="connsiteY79" fmla="*/ 2728913 h 3214688"/>
              <a:gd name="connsiteX80" fmla="*/ 8720872 w 9301162"/>
              <a:gd name="connsiteY80" fmla="*/ 2720976 h 3214688"/>
              <a:gd name="connsiteX81" fmla="*/ 8731198 w 9301162"/>
              <a:gd name="connsiteY81" fmla="*/ 2713039 h 3214688"/>
              <a:gd name="connsiteX82" fmla="*/ 8740729 w 9301162"/>
              <a:gd name="connsiteY82" fmla="*/ 2704307 h 3214688"/>
              <a:gd name="connsiteX83" fmla="*/ 8750260 w 9301162"/>
              <a:gd name="connsiteY83" fmla="*/ 2695576 h 3214688"/>
              <a:gd name="connsiteX84" fmla="*/ 8758202 w 9301162"/>
              <a:gd name="connsiteY84" fmla="*/ 2686845 h 3214688"/>
              <a:gd name="connsiteX85" fmla="*/ 8766939 w 9301162"/>
              <a:gd name="connsiteY85" fmla="*/ 2676526 h 3214688"/>
              <a:gd name="connsiteX86" fmla="*/ 8774088 w 9301162"/>
              <a:gd name="connsiteY86" fmla="*/ 2665413 h 3214688"/>
              <a:gd name="connsiteX87" fmla="*/ 8780442 w 9301162"/>
              <a:gd name="connsiteY87" fmla="*/ 2655095 h 3214688"/>
              <a:gd name="connsiteX88" fmla="*/ 8786002 w 9301162"/>
              <a:gd name="connsiteY88" fmla="*/ 2643982 h 3214688"/>
              <a:gd name="connsiteX89" fmla="*/ 8791561 w 9301162"/>
              <a:gd name="connsiteY89" fmla="*/ 2632076 h 3214688"/>
              <a:gd name="connsiteX90" fmla="*/ 8796327 w 9301162"/>
              <a:gd name="connsiteY90" fmla="*/ 2619376 h 3214688"/>
              <a:gd name="connsiteX91" fmla="*/ 8800298 w 9301162"/>
              <a:gd name="connsiteY91" fmla="*/ 2606676 h 3214688"/>
              <a:gd name="connsiteX92" fmla="*/ 8803475 w 9301162"/>
              <a:gd name="connsiteY92" fmla="*/ 2593182 h 3214688"/>
              <a:gd name="connsiteX93" fmla="*/ 8807446 w 9301162"/>
              <a:gd name="connsiteY93" fmla="*/ 2578895 h 3214688"/>
              <a:gd name="connsiteX94" fmla="*/ 8809035 w 9301162"/>
              <a:gd name="connsiteY94" fmla="*/ 2564607 h 3214688"/>
              <a:gd name="connsiteX95" fmla="*/ 8810624 w 9301162"/>
              <a:gd name="connsiteY95" fmla="*/ 2549526 h 3214688"/>
              <a:gd name="connsiteX96" fmla="*/ 8811418 w 9301162"/>
              <a:gd name="connsiteY96" fmla="*/ 2533651 h 3214688"/>
              <a:gd name="connsiteX97" fmla="*/ 8812212 w 9301162"/>
              <a:gd name="connsiteY97" fmla="*/ 2517776 h 3214688"/>
              <a:gd name="connsiteX98" fmla="*/ 8812212 w 9301162"/>
              <a:gd name="connsiteY98" fmla="*/ 893763 h 3214688"/>
              <a:gd name="connsiteX99" fmla="*/ 8811418 w 9301162"/>
              <a:gd name="connsiteY99" fmla="*/ 877094 h 3214688"/>
              <a:gd name="connsiteX100" fmla="*/ 8810624 w 9301162"/>
              <a:gd name="connsiteY100" fmla="*/ 862013 h 3214688"/>
              <a:gd name="connsiteX101" fmla="*/ 8809035 w 9301162"/>
              <a:gd name="connsiteY101" fmla="*/ 847726 h 3214688"/>
              <a:gd name="connsiteX102" fmla="*/ 8807446 w 9301162"/>
              <a:gd name="connsiteY102" fmla="*/ 832644 h 3214688"/>
              <a:gd name="connsiteX103" fmla="*/ 8803475 w 9301162"/>
              <a:gd name="connsiteY103" fmla="*/ 818357 h 3214688"/>
              <a:gd name="connsiteX104" fmla="*/ 8800298 w 9301162"/>
              <a:gd name="connsiteY104" fmla="*/ 805657 h 3214688"/>
              <a:gd name="connsiteX105" fmla="*/ 8796327 w 9301162"/>
              <a:gd name="connsiteY105" fmla="*/ 792163 h 3214688"/>
              <a:gd name="connsiteX106" fmla="*/ 8791561 w 9301162"/>
              <a:gd name="connsiteY106" fmla="*/ 779463 h 3214688"/>
              <a:gd name="connsiteX107" fmla="*/ 8786002 w 9301162"/>
              <a:gd name="connsiteY107" fmla="*/ 767557 h 3214688"/>
              <a:gd name="connsiteX108" fmla="*/ 8780442 w 9301162"/>
              <a:gd name="connsiteY108" fmla="*/ 756444 h 3214688"/>
              <a:gd name="connsiteX109" fmla="*/ 8774088 w 9301162"/>
              <a:gd name="connsiteY109" fmla="*/ 745332 h 3214688"/>
              <a:gd name="connsiteX110" fmla="*/ 8766939 w 9301162"/>
              <a:gd name="connsiteY110" fmla="*/ 735013 h 3214688"/>
              <a:gd name="connsiteX111" fmla="*/ 8758202 w 9301162"/>
              <a:gd name="connsiteY111" fmla="*/ 725488 h 3214688"/>
              <a:gd name="connsiteX112" fmla="*/ 8750260 w 9301162"/>
              <a:gd name="connsiteY112" fmla="*/ 715963 h 3214688"/>
              <a:gd name="connsiteX113" fmla="*/ 8740729 w 9301162"/>
              <a:gd name="connsiteY113" fmla="*/ 706438 h 3214688"/>
              <a:gd name="connsiteX114" fmla="*/ 8731198 w 9301162"/>
              <a:gd name="connsiteY114" fmla="*/ 698501 h 3214688"/>
              <a:gd name="connsiteX115" fmla="*/ 8720872 w 9301162"/>
              <a:gd name="connsiteY115" fmla="*/ 690563 h 3214688"/>
              <a:gd name="connsiteX116" fmla="*/ 8709753 w 9301162"/>
              <a:gd name="connsiteY116" fmla="*/ 683419 h 3214688"/>
              <a:gd name="connsiteX117" fmla="*/ 8697839 w 9301162"/>
              <a:gd name="connsiteY117" fmla="*/ 676276 h 3214688"/>
              <a:gd name="connsiteX118" fmla="*/ 8685925 w 9301162"/>
              <a:gd name="connsiteY118" fmla="*/ 669926 h 3214688"/>
              <a:gd name="connsiteX119" fmla="*/ 8673217 w 9301162"/>
              <a:gd name="connsiteY119" fmla="*/ 664369 h 3214688"/>
              <a:gd name="connsiteX120" fmla="*/ 8659714 w 9301162"/>
              <a:gd name="connsiteY120" fmla="*/ 658813 h 3214688"/>
              <a:gd name="connsiteX121" fmla="*/ 8645418 w 9301162"/>
              <a:gd name="connsiteY121" fmla="*/ 654051 h 3214688"/>
              <a:gd name="connsiteX122" fmla="*/ 8631121 w 9301162"/>
              <a:gd name="connsiteY122" fmla="*/ 649288 h 3214688"/>
              <a:gd name="connsiteX123" fmla="*/ 8615236 w 9301162"/>
              <a:gd name="connsiteY123" fmla="*/ 646113 h 3214688"/>
              <a:gd name="connsiteX124" fmla="*/ 8599351 w 9301162"/>
              <a:gd name="connsiteY124" fmla="*/ 642144 h 3214688"/>
              <a:gd name="connsiteX125" fmla="*/ 8583465 w 9301162"/>
              <a:gd name="connsiteY125" fmla="*/ 639763 h 3214688"/>
              <a:gd name="connsiteX126" fmla="*/ 8565197 w 9301162"/>
              <a:gd name="connsiteY126" fmla="*/ 637382 h 3214688"/>
              <a:gd name="connsiteX127" fmla="*/ 8547724 w 9301162"/>
              <a:gd name="connsiteY127" fmla="*/ 635794 h 3214688"/>
              <a:gd name="connsiteX128" fmla="*/ 8528662 w 9301162"/>
              <a:gd name="connsiteY128" fmla="*/ 634207 h 3214688"/>
              <a:gd name="connsiteX129" fmla="*/ 8509599 w 9301162"/>
              <a:gd name="connsiteY129" fmla="*/ 633413 h 3214688"/>
              <a:gd name="connsiteX130" fmla="*/ 8490537 w 9301162"/>
              <a:gd name="connsiteY130" fmla="*/ 633413 h 3214688"/>
              <a:gd name="connsiteX131" fmla="*/ 7895637 w 9301162"/>
              <a:gd name="connsiteY131" fmla="*/ 633413 h 3214688"/>
              <a:gd name="connsiteX132" fmla="*/ 2784475 w 9301162"/>
              <a:gd name="connsiteY132" fmla="*/ 633413 h 3214688"/>
              <a:gd name="connsiteX133" fmla="*/ 2764631 w 9301162"/>
              <a:gd name="connsiteY133" fmla="*/ 634207 h 3214688"/>
              <a:gd name="connsiteX134" fmla="*/ 2746375 w 9301162"/>
              <a:gd name="connsiteY134" fmla="*/ 635794 h 3214688"/>
              <a:gd name="connsiteX135" fmla="*/ 2728119 w 9301162"/>
              <a:gd name="connsiteY135" fmla="*/ 637382 h 3214688"/>
              <a:gd name="connsiteX136" fmla="*/ 2711450 w 9301162"/>
              <a:gd name="connsiteY136" fmla="*/ 639763 h 3214688"/>
              <a:gd name="connsiteX137" fmla="*/ 2694781 w 9301162"/>
              <a:gd name="connsiteY137" fmla="*/ 642144 h 3214688"/>
              <a:gd name="connsiteX138" fmla="*/ 2678113 w 9301162"/>
              <a:gd name="connsiteY138" fmla="*/ 646113 h 3214688"/>
              <a:gd name="connsiteX139" fmla="*/ 2663031 w 9301162"/>
              <a:gd name="connsiteY139" fmla="*/ 649288 h 3214688"/>
              <a:gd name="connsiteX140" fmla="*/ 2648744 w 9301162"/>
              <a:gd name="connsiteY140" fmla="*/ 654051 h 3214688"/>
              <a:gd name="connsiteX141" fmla="*/ 2634456 w 9301162"/>
              <a:gd name="connsiteY141" fmla="*/ 658813 h 3214688"/>
              <a:gd name="connsiteX142" fmla="*/ 2620963 w 9301162"/>
              <a:gd name="connsiteY142" fmla="*/ 664369 h 3214688"/>
              <a:gd name="connsiteX143" fmla="*/ 2608263 w 9301162"/>
              <a:gd name="connsiteY143" fmla="*/ 669926 h 3214688"/>
              <a:gd name="connsiteX144" fmla="*/ 2595563 w 9301162"/>
              <a:gd name="connsiteY144" fmla="*/ 676276 h 3214688"/>
              <a:gd name="connsiteX145" fmla="*/ 2583656 w 9301162"/>
              <a:gd name="connsiteY145" fmla="*/ 683419 h 3214688"/>
              <a:gd name="connsiteX146" fmla="*/ 2573338 w 9301162"/>
              <a:gd name="connsiteY146" fmla="*/ 690563 h 3214688"/>
              <a:gd name="connsiteX147" fmla="*/ 2563019 w 9301162"/>
              <a:gd name="connsiteY147" fmla="*/ 698501 h 3214688"/>
              <a:gd name="connsiteX148" fmla="*/ 2553494 w 9301162"/>
              <a:gd name="connsiteY148" fmla="*/ 706438 h 3214688"/>
              <a:gd name="connsiteX149" fmla="*/ 2543969 w 9301162"/>
              <a:gd name="connsiteY149" fmla="*/ 715963 h 3214688"/>
              <a:gd name="connsiteX150" fmla="*/ 2535238 w 9301162"/>
              <a:gd name="connsiteY150" fmla="*/ 725488 h 3214688"/>
              <a:gd name="connsiteX151" fmla="*/ 2528094 w 9301162"/>
              <a:gd name="connsiteY151" fmla="*/ 735013 h 3214688"/>
              <a:gd name="connsiteX152" fmla="*/ 2520950 w 9301162"/>
              <a:gd name="connsiteY152" fmla="*/ 745332 h 3214688"/>
              <a:gd name="connsiteX153" fmla="*/ 2513806 w 9301162"/>
              <a:gd name="connsiteY153" fmla="*/ 756444 h 3214688"/>
              <a:gd name="connsiteX154" fmla="*/ 2508250 w 9301162"/>
              <a:gd name="connsiteY154" fmla="*/ 767557 h 3214688"/>
              <a:gd name="connsiteX155" fmla="*/ 2501900 w 9301162"/>
              <a:gd name="connsiteY155" fmla="*/ 779463 h 3214688"/>
              <a:gd name="connsiteX156" fmla="*/ 2497931 w 9301162"/>
              <a:gd name="connsiteY156" fmla="*/ 792163 h 3214688"/>
              <a:gd name="connsiteX157" fmla="*/ 2493963 w 9301162"/>
              <a:gd name="connsiteY157" fmla="*/ 805657 h 3214688"/>
              <a:gd name="connsiteX158" fmla="*/ 2489994 w 9301162"/>
              <a:gd name="connsiteY158" fmla="*/ 818357 h 3214688"/>
              <a:gd name="connsiteX159" fmla="*/ 2487613 w 9301162"/>
              <a:gd name="connsiteY159" fmla="*/ 832644 h 3214688"/>
              <a:gd name="connsiteX160" fmla="*/ 2485231 w 9301162"/>
              <a:gd name="connsiteY160" fmla="*/ 847726 h 3214688"/>
              <a:gd name="connsiteX161" fmla="*/ 2483644 w 9301162"/>
              <a:gd name="connsiteY161" fmla="*/ 862013 h 3214688"/>
              <a:gd name="connsiteX162" fmla="*/ 2482850 w 9301162"/>
              <a:gd name="connsiteY162" fmla="*/ 877094 h 3214688"/>
              <a:gd name="connsiteX163" fmla="*/ 2482850 w 9301162"/>
              <a:gd name="connsiteY163" fmla="*/ 893763 h 3214688"/>
              <a:gd name="connsiteX164" fmla="*/ 2482850 w 9301162"/>
              <a:gd name="connsiteY164" fmla="*/ 2517776 h 3214688"/>
              <a:gd name="connsiteX165" fmla="*/ 2482850 w 9301162"/>
              <a:gd name="connsiteY165" fmla="*/ 2533651 h 3214688"/>
              <a:gd name="connsiteX166" fmla="*/ 2483644 w 9301162"/>
              <a:gd name="connsiteY166" fmla="*/ 2549526 h 3214688"/>
              <a:gd name="connsiteX167" fmla="*/ 2485231 w 9301162"/>
              <a:gd name="connsiteY167" fmla="*/ 2564607 h 3214688"/>
              <a:gd name="connsiteX168" fmla="*/ 2487613 w 9301162"/>
              <a:gd name="connsiteY168" fmla="*/ 2578895 h 3214688"/>
              <a:gd name="connsiteX169" fmla="*/ 2489994 w 9301162"/>
              <a:gd name="connsiteY169" fmla="*/ 2593182 h 3214688"/>
              <a:gd name="connsiteX170" fmla="*/ 2493963 w 9301162"/>
              <a:gd name="connsiteY170" fmla="*/ 2606676 h 3214688"/>
              <a:gd name="connsiteX171" fmla="*/ 2497931 w 9301162"/>
              <a:gd name="connsiteY171" fmla="*/ 2619376 h 3214688"/>
              <a:gd name="connsiteX172" fmla="*/ 2501900 w 9301162"/>
              <a:gd name="connsiteY172" fmla="*/ 2632076 h 3214688"/>
              <a:gd name="connsiteX173" fmla="*/ 2508250 w 9301162"/>
              <a:gd name="connsiteY173" fmla="*/ 2643982 h 3214688"/>
              <a:gd name="connsiteX174" fmla="*/ 2513806 w 9301162"/>
              <a:gd name="connsiteY174" fmla="*/ 2655095 h 3214688"/>
              <a:gd name="connsiteX175" fmla="*/ 2520950 w 9301162"/>
              <a:gd name="connsiteY175" fmla="*/ 2665413 h 3214688"/>
              <a:gd name="connsiteX176" fmla="*/ 2528094 w 9301162"/>
              <a:gd name="connsiteY176" fmla="*/ 2676526 h 3214688"/>
              <a:gd name="connsiteX177" fmla="*/ 2535238 w 9301162"/>
              <a:gd name="connsiteY177" fmla="*/ 2686845 h 3214688"/>
              <a:gd name="connsiteX178" fmla="*/ 2543969 w 9301162"/>
              <a:gd name="connsiteY178" fmla="*/ 2695576 h 3214688"/>
              <a:gd name="connsiteX179" fmla="*/ 2553494 w 9301162"/>
              <a:gd name="connsiteY179" fmla="*/ 2704307 h 3214688"/>
              <a:gd name="connsiteX180" fmla="*/ 2563019 w 9301162"/>
              <a:gd name="connsiteY180" fmla="*/ 2713039 h 3214688"/>
              <a:gd name="connsiteX181" fmla="*/ 2573338 w 9301162"/>
              <a:gd name="connsiteY181" fmla="*/ 2720976 h 3214688"/>
              <a:gd name="connsiteX182" fmla="*/ 2583656 w 9301162"/>
              <a:gd name="connsiteY182" fmla="*/ 2728913 h 3214688"/>
              <a:gd name="connsiteX183" fmla="*/ 2595563 w 9301162"/>
              <a:gd name="connsiteY183" fmla="*/ 2735263 h 3214688"/>
              <a:gd name="connsiteX184" fmla="*/ 2608263 w 9301162"/>
              <a:gd name="connsiteY184" fmla="*/ 2741613 h 3214688"/>
              <a:gd name="connsiteX185" fmla="*/ 2620963 w 9301162"/>
              <a:gd name="connsiteY185" fmla="*/ 2747170 h 3214688"/>
              <a:gd name="connsiteX186" fmla="*/ 2634456 w 9301162"/>
              <a:gd name="connsiteY186" fmla="*/ 2752726 h 3214688"/>
              <a:gd name="connsiteX187" fmla="*/ 2648744 w 9301162"/>
              <a:gd name="connsiteY187" fmla="*/ 2757489 h 3214688"/>
              <a:gd name="connsiteX188" fmla="*/ 2663031 w 9301162"/>
              <a:gd name="connsiteY188" fmla="*/ 2761457 h 3214688"/>
              <a:gd name="connsiteX189" fmla="*/ 2678113 w 9301162"/>
              <a:gd name="connsiteY189" fmla="*/ 2765426 h 3214688"/>
              <a:gd name="connsiteX190" fmla="*/ 2694781 w 9301162"/>
              <a:gd name="connsiteY190" fmla="*/ 2769395 h 3214688"/>
              <a:gd name="connsiteX191" fmla="*/ 2711450 w 9301162"/>
              <a:gd name="connsiteY191" fmla="*/ 2771776 h 3214688"/>
              <a:gd name="connsiteX192" fmla="*/ 2728119 w 9301162"/>
              <a:gd name="connsiteY192" fmla="*/ 2774157 h 3214688"/>
              <a:gd name="connsiteX193" fmla="*/ 2746375 w 9301162"/>
              <a:gd name="connsiteY193" fmla="*/ 2775745 h 3214688"/>
              <a:gd name="connsiteX194" fmla="*/ 2764631 w 9301162"/>
              <a:gd name="connsiteY194" fmla="*/ 2777332 h 3214688"/>
              <a:gd name="connsiteX195" fmla="*/ 2784475 w 9301162"/>
              <a:gd name="connsiteY195" fmla="*/ 2778126 h 3214688"/>
              <a:gd name="connsiteX196" fmla="*/ 2803525 w 9301162"/>
              <a:gd name="connsiteY196" fmla="*/ 2778126 h 3214688"/>
              <a:gd name="connsiteX197" fmla="*/ 3398044 w 9301162"/>
              <a:gd name="connsiteY197" fmla="*/ 2778126 h 3214688"/>
              <a:gd name="connsiteX198" fmla="*/ 3418681 w 9301162"/>
              <a:gd name="connsiteY198" fmla="*/ 2778126 h 3214688"/>
              <a:gd name="connsiteX199" fmla="*/ 3437731 w 9301162"/>
              <a:gd name="connsiteY199" fmla="*/ 2777332 h 3214688"/>
              <a:gd name="connsiteX200" fmla="*/ 3455987 w 9301162"/>
              <a:gd name="connsiteY200" fmla="*/ 2775745 h 3214688"/>
              <a:gd name="connsiteX201" fmla="*/ 3474244 w 9301162"/>
              <a:gd name="connsiteY201" fmla="*/ 2774157 h 3214688"/>
              <a:gd name="connsiteX202" fmla="*/ 3490912 w 9301162"/>
              <a:gd name="connsiteY202" fmla="*/ 2771776 h 3214688"/>
              <a:gd name="connsiteX203" fmla="*/ 3507581 w 9301162"/>
              <a:gd name="connsiteY203" fmla="*/ 2769395 h 3214688"/>
              <a:gd name="connsiteX204" fmla="*/ 3523456 w 9301162"/>
              <a:gd name="connsiteY204" fmla="*/ 2765426 h 3214688"/>
              <a:gd name="connsiteX205" fmla="*/ 3538537 w 9301162"/>
              <a:gd name="connsiteY205" fmla="*/ 2761457 h 3214688"/>
              <a:gd name="connsiteX206" fmla="*/ 3553619 w 9301162"/>
              <a:gd name="connsiteY206" fmla="*/ 2757489 h 3214688"/>
              <a:gd name="connsiteX207" fmla="*/ 3567906 w 9301162"/>
              <a:gd name="connsiteY207" fmla="*/ 2752726 h 3214688"/>
              <a:gd name="connsiteX208" fmla="*/ 3581400 w 9301162"/>
              <a:gd name="connsiteY208" fmla="*/ 2747170 h 3214688"/>
              <a:gd name="connsiteX209" fmla="*/ 3594100 w 9301162"/>
              <a:gd name="connsiteY209" fmla="*/ 2741613 h 3214688"/>
              <a:gd name="connsiteX210" fmla="*/ 3606800 w 9301162"/>
              <a:gd name="connsiteY210" fmla="*/ 2735263 h 3214688"/>
              <a:gd name="connsiteX211" fmla="*/ 3617912 w 9301162"/>
              <a:gd name="connsiteY211" fmla="*/ 2728913 h 3214688"/>
              <a:gd name="connsiteX212" fmla="*/ 3629025 w 9301162"/>
              <a:gd name="connsiteY212" fmla="*/ 2720976 h 3214688"/>
              <a:gd name="connsiteX213" fmla="*/ 3639343 w 9301162"/>
              <a:gd name="connsiteY213" fmla="*/ 2713039 h 3214688"/>
              <a:gd name="connsiteX214" fmla="*/ 3649662 w 9301162"/>
              <a:gd name="connsiteY214" fmla="*/ 2704307 h 3214688"/>
              <a:gd name="connsiteX215" fmla="*/ 3658393 w 9301162"/>
              <a:gd name="connsiteY215" fmla="*/ 2695576 h 3214688"/>
              <a:gd name="connsiteX216" fmla="*/ 3667125 w 9301162"/>
              <a:gd name="connsiteY216" fmla="*/ 2686845 h 3214688"/>
              <a:gd name="connsiteX217" fmla="*/ 3674268 w 9301162"/>
              <a:gd name="connsiteY217" fmla="*/ 2676526 h 3214688"/>
              <a:gd name="connsiteX218" fmla="*/ 3681412 w 9301162"/>
              <a:gd name="connsiteY218" fmla="*/ 2665413 h 3214688"/>
              <a:gd name="connsiteX219" fmla="*/ 3687762 w 9301162"/>
              <a:gd name="connsiteY219" fmla="*/ 2655095 h 3214688"/>
              <a:gd name="connsiteX220" fmla="*/ 3694906 w 9301162"/>
              <a:gd name="connsiteY220" fmla="*/ 2643982 h 3214688"/>
              <a:gd name="connsiteX221" fmla="*/ 3699668 w 9301162"/>
              <a:gd name="connsiteY221" fmla="*/ 2632076 h 3214688"/>
              <a:gd name="connsiteX222" fmla="*/ 3704431 w 9301162"/>
              <a:gd name="connsiteY222" fmla="*/ 2619376 h 3214688"/>
              <a:gd name="connsiteX223" fmla="*/ 3708400 w 9301162"/>
              <a:gd name="connsiteY223" fmla="*/ 2606676 h 3214688"/>
              <a:gd name="connsiteX224" fmla="*/ 3712368 w 9301162"/>
              <a:gd name="connsiteY224" fmla="*/ 2593182 h 3214688"/>
              <a:gd name="connsiteX225" fmla="*/ 3714750 w 9301162"/>
              <a:gd name="connsiteY225" fmla="*/ 2578895 h 3214688"/>
              <a:gd name="connsiteX226" fmla="*/ 3717131 w 9301162"/>
              <a:gd name="connsiteY226" fmla="*/ 2564607 h 3214688"/>
              <a:gd name="connsiteX227" fmla="*/ 3718718 w 9301162"/>
              <a:gd name="connsiteY227" fmla="*/ 2549526 h 3214688"/>
              <a:gd name="connsiteX228" fmla="*/ 3719512 w 9301162"/>
              <a:gd name="connsiteY228" fmla="*/ 2533651 h 3214688"/>
              <a:gd name="connsiteX229" fmla="*/ 3719512 w 9301162"/>
              <a:gd name="connsiteY229" fmla="*/ 2517776 h 3214688"/>
              <a:gd name="connsiteX230" fmla="*/ 3719512 w 9301162"/>
              <a:gd name="connsiteY230" fmla="*/ 893763 h 3214688"/>
              <a:gd name="connsiteX231" fmla="*/ 3719512 w 9301162"/>
              <a:gd name="connsiteY231" fmla="*/ 877094 h 3214688"/>
              <a:gd name="connsiteX232" fmla="*/ 3718718 w 9301162"/>
              <a:gd name="connsiteY232" fmla="*/ 862013 h 3214688"/>
              <a:gd name="connsiteX233" fmla="*/ 3717131 w 9301162"/>
              <a:gd name="connsiteY233" fmla="*/ 847726 h 3214688"/>
              <a:gd name="connsiteX234" fmla="*/ 3714750 w 9301162"/>
              <a:gd name="connsiteY234" fmla="*/ 832644 h 3214688"/>
              <a:gd name="connsiteX235" fmla="*/ 3712368 w 9301162"/>
              <a:gd name="connsiteY235" fmla="*/ 818357 h 3214688"/>
              <a:gd name="connsiteX236" fmla="*/ 3708400 w 9301162"/>
              <a:gd name="connsiteY236" fmla="*/ 805657 h 3214688"/>
              <a:gd name="connsiteX237" fmla="*/ 3704431 w 9301162"/>
              <a:gd name="connsiteY237" fmla="*/ 792163 h 3214688"/>
              <a:gd name="connsiteX238" fmla="*/ 3699668 w 9301162"/>
              <a:gd name="connsiteY238" fmla="*/ 779463 h 3214688"/>
              <a:gd name="connsiteX239" fmla="*/ 3694906 w 9301162"/>
              <a:gd name="connsiteY239" fmla="*/ 767557 h 3214688"/>
              <a:gd name="connsiteX240" fmla="*/ 3687762 w 9301162"/>
              <a:gd name="connsiteY240" fmla="*/ 756444 h 3214688"/>
              <a:gd name="connsiteX241" fmla="*/ 3681412 w 9301162"/>
              <a:gd name="connsiteY241" fmla="*/ 745332 h 3214688"/>
              <a:gd name="connsiteX242" fmla="*/ 3674268 w 9301162"/>
              <a:gd name="connsiteY242" fmla="*/ 735013 h 3214688"/>
              <a:gd name="connsiteX243" fmla="*/ 3667125 w 9301162"/>
              <a:gd name="connsiteY243" fmla="*/ 725488 h 3214688"/>
              <a:gd name="connsiteX244" fmla="*/ 3658393 w 9301162"/>
              <a:gd name="connsiteY244" fmla="*/ 715963 h 3214688"/>
              <a:gd name="connsiteX245" fmla="*/ 3649662 w 9301162"/>
              <a:gd name="connsiteY245" fmla="*/ 706438 h 3214688"/>
              <a:gd name="connsiteX246" fmla="*/ 3639343 w 9301162"/>
              <a:gd name="connsiteY246" fmla="*/ 698501 h 3214688"/>
              <a:gd name="connsiteX247" fmla="*/ 3629025 w 9301162"/>
              <a:gd name="connsiteY247" fmla="*/ 690563 h 3214688"/>
              <a:gd name="connsiteX248" fmla="*/ 3617912 w 9301162"/>
              <a:gd name="connsiteY248" fmla="*/ 683419 h 3214688"/>
              <a:gd name="connsiteX249" fmla="*/ 3606800 w 9301162"/>
              <a:gd name="connsiteY249" fmla="*/ 676276 h 3214688"/>
              <a:gd name="connsiteX250" fmla="*/ 3594100 w 9301162"/>
              <a:gd name="connsiteY250" fmla="*/ 669926 h 3214688"/>
              <a:gd name="connsiteX251" fmla="*/ 3581400 w 9301162"/>
              <a:gd name="connsiteY251" fmla="*/ 664369 h 3214688"/>
              <a:gd name="connsiteX252" fmla="*/ 3567906 w 9301162"/>
              <a:gd name="connsiteY252" fmla="*/ 658813 h 3214688"/>
              <a:gd name="connsiteX253" fmla="*/ 3553619 w 9301162"/>
              <a:gd name="connsiteY253" fmla="*/ 654051 h 3214688"/>
              <a:gd name="connsiteX254" fmla="*/ 3538537 w 9301162"/>
              <a:gd name="connsiteY254" fmla="*/ 649288 h 3214688"/>
              <a:gd name="connsiteX255" fmla="*/ 3523456 w 9301162"/>
              <a:gd name="connsiteY255" fmla="*/ 646113 h 3214688"/>
              <a:gd name="connsiteX256" fmla="*/ 3507581 w 9301162"/>
              <a:gd name="connsiteY256" fmla="*/ 642144 h 3214688"/>
              <a:gd name="connsiteX257" fmla="*/ 3490912 w 9301162"/>
              <a:gd name="connsiteY257" fmla="*/ 639763 h 3214688"/>
              <a:gd name="connsiteX258" fmla="*/ 3474244 w 9301162"/>
              <a:gd name="connsiteY258" fmla="*/ 637382 h 3214688"/>
              <a:gd name="connsiteX259" fmla="*/ 3455987 w 9301162"/>
              <a:gd name="connsiteY259" fmla="*/ 635794 h 3214688"/>
              <a:gd name="connsiteX260" fmla="*/ 3437731 w 9301162"/>
              <a:gd name="connsiteY260" fmla="*/ 634207 h 3214688"/>
              <a:gd name="connsiteX261" fmla="*/ 3418681 w 9301162"/>
              <a:gd name="connsiteY261" fmla="*/ 633413 h 3214688"/>
              <a:gd name="connsiteX262" fmla="*/ 3398044 w 9301162"/>
              <a:gd name="connsiteY262" fmla="*/ 633413 h 3214688"/>
              <a:gd name="connsiteX263" fmla="*/ 2803525 w 9301162"/>
              <a:gd name="connsiteY263" fmla="*/ 633413 h 3214688"/>
              <a:gd name="connsiteX264" fmla="*/ 2649303 w 9301162"/>
              <a:gd name="connsiteY264" fmla="*/ 203200 h 3214688"/>
              <a:gd name="connsiteX265" fmla="*/ 3562581 w 9301162"/>
              <a:gd name="connsiteY265" fmla="*/ 203200 h 3214688"/>
              <a:gd name="connsiteX266" fmla="*/ 3599081 w 9301162"/>
              <a:gd name="connsiteY266" fmla="*/ 203994 h 3214688"/>
              <a:gd name="connsiteX267" fmla="*/ 3635580 w 9301162"/>
              <a:gd name="connsiteY267" fmla="*/ 207170 h 3214688"/>
              <a:gd name="connsiteX268" fmla="*/ 3671286 w 9301162"/>
              <a:gd name="connsiteY268" fmla="*/ 210346 h 3214688"/>
              <a:gd name="connsiteX269" fmla="*/ 3705405 w 9301162"/>
              <a:gd name="connsiteY269" fmla="*/ 215110 h 3214688"/>
              <a:gd name="connsiteX270" fmla="*/ 3739524 w 9301162"/>
              <a:gd name="connsiteY270" fmla="*/ 221461 h 3214688"/>
              <a:gd name="connsiteX271" fmla="*/ 3771263 w 9301162"/>
              <a:gd name="connsiteY271" fmla="*/ 229401 h 3214688"/>
              <a:gd name="connsiteX272" fmla="*/ 3803001 w 9301162"/>
              <a:gd name="connsiteY272" fmla="*/ 238134 h 3214688"/>
              <a:gd name="connsiteX273" fmla="*/ 3833947 w 9301162"/>
              <a:gd name="connsiteY273" fmla="*/ 249250 h 3214688"/>
              <a:gd name="connsiteX274" fmla="*/ 3863305 w 9301162"/>
              <a:gd name="connsiteY274" fmla="*/ 261953 h 3214688"/>
              <a:gd name="connsiteX275" fmla="*/ 3892663 w 9301162"/>
              <a:gd name="connsiteY275" fmla="*/ 275451 h 3214688"/>
              <a:gd name="connsiteX276" fmla="*/ 3919641 w 9301162"/>
              <a:gd name="connsiteY276" fmla="*/ 291330 h 3214688"/>
              <a:gd name="connsiteX277" fmla="*/ 3946619 w 9301162"/>
              <a:gd name="connsiteY277" fmla="*/ 308797 h 3214688"/>
              <a:gd name="connsiteX278" fmla="*/ 3972803 w 9301162"/>
              <a:gd name="connsiteY278" fmla="*/ 327058 h 3214688"/>
              <a:gd name="connsiteX279" fmla="*/ 3997400 w 9301162"/>
              <a:gd name="connsiteY279" fmla="*/ 347701 h 3214688"/>
              <a:gd name="connsiteX280" fmla="*/ 4021998 w 9301162"/>
              <a:gd name="connsiteY280" fmla="*/ 369138 h 3214688"/>
              <a:gd name="connsiteX281" fmla="*/ 4045008 w 9301162"/>
              <a:gd name="connsiteY281" fmla="*/ 392957 h 3214688"/>
              <a:gd name="connsiteX282" fmla="*/ 4064845 w 9301162"/>
              <a:gd name="connsiteY282" fmla="*/ 415187 h 3214688"/>
              <a:gd name="connsiteX283" fmla="*/ 4083095 w 9301162"/>
              <a:gd name="connsiteY283" fmla="*/ 439006 h 3214688"/>
              <a:gd name="connsiteX284" fmla="*/ 4100551 w 9301162"/>
              <a:gd name="connsiteY284" fmla="*/ 462825 h 3214688"/>
              <a:gd name="connsiteX285" fmla="*/ 4117214 w 9301162"/>
              <a:gd name="connsiteY285" fmla="*/ 488232 h 3214688"/>
              <a:gd name="connsiteX286" fmla="*/ 4131496 w 9301162"/>
              <a:gd name="connsiteY286" fmla="*/ 513638 h 3214688"/>
              <a:gd name="connsiteX287" fmla="*/ 4144191 w 9301162"/>
              <a:gd name="connsiteY287" fmla="*/ 540633 h 3214688"/>
              <a:gd name="connsiteX288" fmla="*/ 4156887 w 9301162"/>
              <a:gd name="connsiteY288" fmla="*/ 567627 h 3214688"/>
              <a:gd name="connsiteX289" fmla="*/ 4167995 w 9301162"/>
              <a:gd name="connsiteY289" fmla="*/ 596210 h 3214688"/>
              <a:gd name="connsiteX290" fmla="*/ 4177517 w 9301162"/>
              <a:gd name="connsiteY290" fmla="*/ 626380 h 3214688"/>
              <a:gd name="connsiteX291" fmla="*/ 4185452 w 9301162"/>
              <a:gd name="connsiteY291" fmla="*/ 655757 h 3214688"/>
              <a:gd name="connsiteX292" fmla="*/ 4192593 w 9301162"/>
              <a:gd name="connsiteY292" fmla="*/ 687515 h 3214688"/>
              <a:gd name="connsiteX293" fmla="*/ 4198941 w 9301162"/>
              <a:gd name="connsiteY293" fmla="*/ 719274 h 3214688"/>
              <a:gd name="connsiteX294" fmla="*/ 4202908 w 9301162"/>
              <a:gd name="connsiteY294" fmla="*/ 751826 h 3214688"/>
              <a:gd name="connsiteX295" fmla="*/ 4206082 w 9301162"/>
              <a:gd name="connsiteY295" fmla="*/ 785966 h 3214688"/>
              <a:gd name="connsiteX296" fmla="*/ 4208462 w 9301162"/>
              <a:gd name="connsiteY296" fmla="*/ 820900 h 3214688"/>
              <a:gd name="connsiteX297" fmla="*/ 4208462 w 9301162"/>
              <a:gd name="connsiteY297" fmla="*/ 856629 h 3214688"/>
              <a:gd name="connsiteX298" fmla="*/ 4208462 w 9301162"/>
              <a:gd name="connsiteY298" fmla="*/ 2566023 h 3214688"/>
              <a:gd name="connsiteX299" fmla="*/ 4208462 w 9301162"/>
              <a:gd name="connsiteY299" fmla="*/ 2600957 h 3214688"/>
              <a:gd name="connsiteX300" fmla="*/ 4206082 w 9301162"/>
              <a:gd name="connsiteY300" fmla="*/ 2635098 h 3214688"/>
              <a:gd name="connsiteX301" fmla="*/ 4202908 w 9301162"/>
              <a:gd name="connsiteY301" fmla="*/ 2668444 h 3214688"/>
              <a:gd name="connsiteX302" fmla="*/ 4198941 w 9301162"/>
              <a:gd name="connsiteY302" fmla="*/ 2700996 h 3214688"/>
              <a:gd name="connsiteX303" fmla="*/ 4192593 w 9301162"/>
              <a:gd name="connsiteY303" fmla="*/ 2732755 h 3214688"/>
              <a:gd name="connsiteX304" fmla="*/ 4185452 w 9301162"/>
              <a:gd name="connsiteY304" fmla="*/ 2762925 h 3214688"/>
              <a:gd name="connsiteX305" fmla="*/ 4177517 w 9301162"/>
              <a:gd name="connsiteY305" fmla="*/ 2792301 h 3214688"/>
              <a:gd name="connsiteX306" fmla="*/ 4167995 w 9301162"/>
              <a:gd name="connsiteY306" fmla="*/ 2821678 h 3214688"/>
              <a:gd name="connsiteX307" fmla="*/ 4156887 w 9301162"/>
              <a:gd name="connsiteY307" fmla="*/ 2849467 h 3214688"/>
              <a:gd name="connsiteX308" fmla="*/ 4144191 w 9301162"/>
              <a:gd name="connsiteY308" fmla="*/ 2877255 h 3214688"/>
              <a:gd name="connsiteX309" fmla="*/ 4131496 w 9301162"/>
              <a:gd name="connsiteY309" fmla="*/ 2902662 h 3214688"/>
              <a:gd name="connsiteX310" fmla="*/ 4117214 w 9301162"/>
              <a:gd name="connsiteY310" fmla="*/ 2928069 h 3214688"/>
              <a:gd name="connsiteX311" fmla="*/ 4100551 w 9301162"/>
              <a:gd name="connsiteY311" fmla="*/ 2953475 h 3214688"/>
              <a:gd name="connsiteX312" fmla="*/ 4083095 w 9301162"/>
              <a:gd name="connsiteY312" fmla="*/ 2976500 h 3214688"/>
              <a:gd name="connsiteX313" fmla="*/ 4064845 w 9301162"/>
              <a:gd name="connsiteY313" fmla="*/ 2999525 h 3214688"/>
              <a:gd name="connsiteX314" fmla="*/ 4045008 w 9301162"/>
              <a:gd name="connsiteY314" fmla="*/ 3020962 h 3214688"/>
              <a:gd name="connsiteX315" fmla="*/ 4021998 w 9301162"/>
              <a:gd name="connsiteY315" fmla="*/ 3044781 h 3214688"/>
              <a:gd name="connsiteX316" fmla="*/ 3997400 w 9301162"/>
              <a:gd name="connsiteY316" fmla="*/ 3066217 h 3214688"/>
              <a:gd name="connsiteX317" fmla="*/ 3972803 w 9301162"/>
              <a:gd name="connsiteY317" fmla="*/ 3087655 h 3214688"/>
              <a:gd name="connsiteX318" fmla="*/ 3946619 w 9301162"/>
              <a:gd name="connsiteY318" fmla="*/ 3105915 h 3214688"/>
              <a:gd name="connsiteX319" fmla="*/ 3919641 w 9301162"/>
              <a:gd name="connsiteY319" fmla="*/ 3122589 h 3214688"/>
              <a:gd name="connsiteX320" fmla="*/ 3892663 w 9301162"/>
              <a:gd name="connsiteY320" fmla="*/ 3139262 h 3214688"/>
              <a:gd name="connsiteX321" fmla="*/ 3863305 w 9301162"/>
              <a:gd name="connsiteY321" fmla="*/ 3153553 h 3214688"/>
              <a:gd name="connsiteX322" fmla="*/ 3833947 w 9301162"/>
              <a:gd name="connsiteY322" fmla="*/ 3166257 h 3214688"/>
              <a:gd name="connsiteX323" fmla="*/ 3803001 w 9301162"/>
              <a:gd name="connsiteY323" fmla="*/ 3177372 h 3214688"/>
              <a:gd name="connsiteX324" fmla="*/ 3771263 w 9301162"/>
              <a:gd name="connsiteY324" fmla="*/ 3187693 h 3214688"/>
              <a:gd name="connsiteX325" fmla="*/ 3739524 w 9301162"/>
              <a:gd name="connsiteY325" fmla="*/ 3195633 h 3214688"/>
              <a:gd name="connsiteX326" fmla="*/ 3705405 w 9301162"/>
              <a:gd name="connsiteY326" fmla="*/ 3202779 h 3214688"/>
              <a:gd name="connsiteX327" fmla="*/ 3671286 w 9301162"/>
              <a:gd name="connsiteY327" fmla="*/ 3207542 h 3214688"/>
              <a:gd name="connsiteX328" fmla="*/ 3635580 w 9301162"/>
              <a:gd name="connsiteY328" fmla="*/ 3211512 h 3214688"/>
              <a:gd name="connsiteX329" fmla="*/ 3599081 w 9301162"/>
              <a:gd name="connsiteY329" fmla="*/ 3213894 h 3214688"/>
              <a:gd name="connsiteX330" fmla="*/ 3562581 w 9301162"/>
              <a:gd name="connsiteY330" fmla="*/ 3214688 h 3214688"/>
              <a:gd name="connsiteX331" fmla="*/ 2649303 w 9301162"/>
              <a:gd name="connsiteY331" fmla="*/ 3214688 h 3214688"/>
              <a:gd name="connsiteX332" fmla="*/ 2611216 w 9301162"/>
              <a:gd name="connsiteY332" fmla="*/ 3213894 h 3214688"/>
              <a:gd name="connsiteX333" fmla="*/ 2574717 w 9301162"/>
              <a:gd name="connsiteY333" fmla="*/ 3211512 h 3214688"/>
              <a:gd name="connsiteX334" fmla="*/ 2539804 w 9301162"/>
              <a:gd name="connsiteY334" fmla="*/ 3207542 h 3214688"/>
              <a:gd name="connsiteX335" fmla="*/ 2504892 w 9301162"/>
              <a:gd name="connsiteY335" fmla="*/ 3202779 h 3214688"/>
              <a:gd name="connsiteX336" fmla="*/ 2471566 w 9301162"/>
              <a:gd name="connsiteY336" fmla="*/ 3195633 h 3214688"/>
              <a:gd name="connsiteX337" fmla="*/ 2438241 w 9301162"/>
              <a:gd name="connsiteY337" fmla="*/ 3187693 h 3214688"/>
              <a:gd name="connsiteX338" fmla="*/ 2406502 w 9301162"/>
              <a:gd name="connsiteY338" fmla="*/ 3177372 h 3214688"/>
              <a:gd name="connsiteX339" fmla="*/ 2376351 w 9301162"/>
              <a:gd name="connsiteY339" fmla="*/ 3166257 h 3214688"/>
              <a:gd name="connsiteX340" fmla="*/ 2345405 w 9301162"/>
              <a:gd name="connsiteY340" fmla="*/ 3153553 h 3214688"/>
              <a:gd name="connsiteX341" fmla="*/ 2316047 w 9301162"/>
              <a:gd name="connsiteY341" fmla="*/ 3139262 h 3214688"/>
              <a:gd name="connsiteX342" fmla="*/ 2288276 w 9301162"/>
              <a:gd name="connsiteY342" fmla="*/ 3122589 h 3214688"/>
              <a:gd name="connsiteX343" fmla="*/ 2260505 w 9301162"/>
              <a:gd name="connsiteY343" fmla="*/ 3105915 h 3214688"/>
              <a:gd name="connsiteX344" fmla="*/ 2234321 w 9301162"/>
              <a:gd name="connsiteY344" fmla="*/ 3087655 h 3214688"/>
              <a:gd name="connsiteX345" fmla="*/ 2208929 w 9301162"/>
              <a:gd name="connsiteY345" fmla="*/ 3066217 h 3214688"/>
              <a:gd name="connsiteX346" fmla="*/ 2183538 w 9301162"/>
              <a:gd name="connsiteY346" fmla="*/ 3044781 h 3214688"/>
              <a:gd name="connsiteX347" fmla="*/ 2159734 w 9301162"/>
              <a:gd name="connsiteY347" fmla="*/ 3020962 h 3214688"/>
              <a:gd name="connsiteX348" fmla="*/ 2139898 w 9301162"/>
              <a:gd name="connsiteY348" fmla="*/ 2999525 h 3214688"/>
              <a:gd name="connsiteX349" fmla="*/ 2120855 w 9301162"/>
              <a:gd name="connsiteY349" fmla="*/ 2976500 h 3214688"/>
              <a:gd name="connsiteX350" fmla="*/ 2104193 w 9301162"/>
              <a:gd name="connsiteY350" fmla="*/ 2953475 h 3214688"/>
              <a:gd name="connsiteX351" fmla="*/ 2087529 w 9301162"/>
              <a:gd name="connsiteY351" fmla="*/ 2928069 h 3214688"/>
              <a:gd name="connsiteX352" fmla="*/ 2072453 w 9301162"/>
              <a:gd name="connsiteY352" fmla="*/ 2902662 h 3214688"/>
              <a:gd name="connsiteX353" fmla="*/ 2058964 w 9301162"/>
              <a:gd name="connsiteY353" fmla="*/ 2877255 h 3214688"/>
              <a:gd name="connsiteX354" fmla="*/ 2046269 w 9301162"/>
              <a:gd name="connsiteY354" fmla="*/ 2849467 h 3214688"/>
              <a:gd name="connsiteX355" fmla="*/ 2035954 w 9301162"/>
              <a:gd name="connsiteY355" fmla="*/ 2821678 h 3214688"/>
              <a:gd name="connsiteX356" fmla="*/ 2026433 w 9301162"/>
              <a:gd name="connsiteY356" fmla="*/ 2792301 h 3214688"/>
              <a:gd name="connsiteX357" fmla="*/ 2017704 w 9301162"/>
              <a:gd name="connsiteY357" fmla="*/ 2762925 h 3214688"/>
              <a:gd name="connsiteX358" fmla="*/ 2010563 w 9301162"/>
              <a:gd name="connsiteY358" fmla="*/ 2732755 h 3214688"/>
              <a:gd name="connsiteX359" fmla="*/ 2005009 w 9301162"/>
              <a:gd name="connsiteY359" fmla="*/ 2700996 h 3214688"/>
              <a:gd name="connsiteX360" fmla="*/ 2000249 w 9301162"/>
              <a:gd name="connsiteY360" fmla="*/ 2668444 h 3214688"/>
              <a:gd name="connsiteX361" fmla="*/ 1997074 w 9301162"/>
              <a:gd name="connsiteY361" fmla="*/ 2635098 h 3214688"/>
              <a:gd name="connsiteX362" fmla="*/ 1994694 w 9301162"/>
              <a:gd name="connsiteY362" fmla="*/ 2600957 h 3214688"/>
              <a:gd name="connsiteX363" fmla="*/ 1993900 w 9301162"/>
              <a:gd name="connsiteY363" fmla="*/ 2566023 h 3214688"/>
              <a:gd name="connsiteX364" fmla="*/ 1993900 w 9301162"/>
              <a:gd name="connsiteY364" fmla="*/ 856629 h 3214688"/>
              <a:gd name="connsiteX365" fmla="*/ 1994694 w 9301162"/>
              <a:gd name="connsiteY365" fmla="*/ 820900 h 3214688"/>
              <a:gd name="connsiteX366" fmla="*/ 1997074 w 9301162"/>
              <a:gd name="connsiteY366" fmla="*/ 785966 h 3214688"/>
              <a:gd name="connsiteX367" fmla="*/ 2000249 w 9301162"/>
              <a:gd name="connsiteY367" fmla="*/ 751826 h 3214688"/>
              <a:gd name="connsiteX368" fmla="*/ 2005009 w 9301162"/>
              <a:gd name="connsiteY368" fmla="*/ 719274 h 3214688"/>
              <a:gd name="connsiteX369" fmla="*/ 2010563 w 9301162"/>
              <a:gd name="connsiteY369" fmla="*/ 687515 h 3214688"/>
              <a:gd name="connsiteX370" fmla="*/ 2017704 w 9301162"/>
              <a:gd name="connsiteY370" fmla="*/ 655757 h 3214688"/>
              <a:gd name="connsiteX371" fmla="*/ 2026433 w 9301162"/>
              <a:gd name="connsiteY371" fmla="*/ 626380 h 3214688"/>
              <a:gd name="connsiteX372" fmla="*/ 2035954 w 9301162"/>
              <a:gd name="connsiteY372" fmla="*/ 596210 h 3214688"/>
              <a:gd name="connsiteX373" fmla="*/ 2046269 w 9301162"/>
              <a:gd name="connsiteY373" fmla="*/ 567627 h 3214688"/>
              <a:gd name="connsiteX374" fmla="*/ 2058964 w 9301162"/>
              <a:gd name="connsiteY374" fmla="*/ 540633 h 3214688"/>
              <a:gd name="connsiteX375" fmla="*/ 2072453 w 9301162"/>
              <a:gd name="connsiteY375" fmla="*/ 513638 h 3214688"/>
              <a:gd name="connsiteX376" fmla="*/ 2087529 w 9301162"/>
              <a:gd name="connsiteY376" fmla="*/ 488232 h 3214688"/>
              <a:gd name="connsiteX377" fmla="*/ 2104193 w 9301162"/>
              <a:gd name="connsiteY377" fmla="*/ 462825 h 3214688"/>
              <a:gd name="connsiteX378" fmla="*/ 2120855 w 9301162"/>
              <a:gd name="connsiteY378" fmla="*/ 439006 h 3214688"/>
              <a:gd name="connsiteX379" fmla="*/ 2139898 w 9301162"/>
              <a:gd name="connsiteY379" fmla="*/ 415187 h 3214688"/>
              <a:gd name="connsiteX380" fmla="*/ 2159734 w 9301162"/>
              <a:gd name="connsiteY380" fmla="*/ 392957 h 3214688"/>
              <a:gd name="connsiteX381" fmla="*/ 2183538 w 9301162"/>
              <a:gd name="connsiteY381" fmla="*/ 369138 h 3214688"/>
              <a:gd name="connsiteX382" fmla="*/ 2208136 w 9301162"/>
              <a:gd name="connsiteY382" fmla="*/ 347701 h 3214688"/>
              <a:gd name="connsiteX383" fmla="*/ 2234321 w 9301162"/>
              <a:gd name="connsiteY383" fmla="*/ 327058 h 3214688"/>
              <a:gd name="connsiteX384" fmla="*/ 2259711 w 9301162"/>
              <a:gd name="connsiteY384" fmla="*/ 308797 h 3214688"/>
              <a:gd name="connsiteX385" fmla="*/ 2287482 w 9301162"/>
              <a:gd name="connsiteY385" fmla="*/ 291330 h 3214688"/>
              <a:gd name="connsiteX386" fmla="*/ 2315254 w 9301162"/>
              <a:gd name="connsiteY386" fmla="*/ 275451 h 3214688"/>
              <a:gd name="connsiteX387" fmla="*/ 2344612 w 9301162"/>
              <a:gd name="connsiteY387" fmla="*/ 261953 h 3214688"/>
              <a:gd name="connsiteX388" fmla="*/ 2374764 w 9301162"/>
              <a:gd name="connsiteY388" fmla="*/ 249250 h 3214688"/>
              <a:gd name="connsiteX389" fmla="*/ 2405709 w 9301162"/>
              <a:gd name="connsiteY389" fmla="*/ 238134 h 3214688"/>
              <a:gd name="connsiteX390" fmla="*/ 2437447 w 9301162"/>
              <a:gd name="connsiteY390" fmla="*/ 229401 h 3214688"/>
              <a:gd name="connsiteX391" fmla="*/ 2470773 w 9301162"/>
              <a:gd name="connsiteY391" fmla="*/ 221461 h 3214688"/>
              <a:gd name="connsiteX392" fmla="*/ 2504099 w 9301162"/>
              <a:gd name="connsiteY392" fmla="*/ 215110 h 3214688"/>
              <a:gd name="connsiteX393" fmla="*/ 2539011 w 9301162"/>
              <a:gd name="connsiteY393" fmla="*/ 210346 h 3214688"/>
              <a:gd name="connsiteX394" fmla="*/ 2574717 w 9301162"/>
              <a:gd name="connsiteY394" fmla="*/ 207170 h 3214688"/>
              <a:gd name="connsiteX395" fmla="*/ 2611216 w 9301162"/>
              <a:gd name="connsiteY395" fmla="*/ 203994 h 3214688"/>
              <a:gd name="connsiteX396" fmla="*/ 488343 w 9301162"/>
              <a:gd name="connsiteY396" fmla="*/ 203200 h 3214688"/>
              <a:gd name="connsiteX397" fmla="*/ 488343 w 9301162"/>
              <a:gd name="connsiteY397" fmla="*/ 2423905 h 3214688"/>
              <a:gd name="connsiteX398" fmla="*/ 488343 w 9301162"/>
              <a:gd name="connsiteY398" fmla="*/ 2445341 h 3214688"/>
              <a:gd name="connsiteX399" fmla="*/ 489137 w 9301162"/>
              <a:gd name="connsiteY399" fmla="*/ 2466778 h 3214688"/>
              <a:gd name="connsiteX400" fmla="*/ 490726 w 9301162"/>
              <a:gd name="connsiteY400" fmla="*/ 2486627 h 3214688"/>
              <a:gd name="connsiteX401" fmla="*/ 492313 w 9301162"/>
              <a:gd name="connsiteY401" fmla="*/ 2507270 h 3214688"/>
              <a:gd name="connsiteX402" fmla="*/ 494696 w 9301162"/>
              <a:gd name="connsiteY402" fmla="*/ 2526325 h 3214688"/>
              <a:gd name="connsiteX403" fmla="*/ 498666 w 9301162"/>
              <a:gd name="connsiteY403" fmla="*/ 2544586 h 3214688"/>
              <a:gd name="connsiteX404" fmla="*/ 501842 w 9301162"/>
              <a:gd name="connsiteY404" fmla="*/ 2562053 h 3214688"/>
              <a:gd name="connsiteX405" fmla="*/ 505018 w 9301162"/>
              <a:gd name="connsiteY405" fmla="*/ 2578727 h 3214688"/>
              <a:gd name="connsiteX406" fmla="*/ 509783 w 9301162"/>
              <a:gd name="connsiteY406" fmla="*/ 2595400 h 3214688"/>
              <a:gd name="connsiteX407" fmla="*/ 514547 w 9301162"/>
              <a:gd name="connsiteY407" fmla="*/ 2611279 h 3214688"/>
              <a:gd name="connsiteX408" fmla="*/ 519311 w 9301162"/>
              <a:gd name="connsiteY408" fmla="*/ 2625570 h 3214688"/>
              <a:gd name="connsiteX409" fmla="*/ 525664 w 9301162"/>
              <a:gd name="connsiteY409" fmla="*/ 2640655 h 3214688"/>
              <a:gd name="connsiteX410" fmla="*/ 532016 w 9301162"/>
              <a:gd name="connsiteY410" fmla="*/ 2653359 h 3214688"/>
              <a:gd name="connsiteX411" fmla="*/ 538369 w 9301162"/>
              <a:gd name="connsiteY411" fmla="*/ 2666062 h 3214688"/>
              <a:gd name="connsiteX412" fmla="*/ 546309 w 9301162"/>
              <a:gd name="connsiteY412" fmla="*/ 2678765 h 3214688"/>
              <a:gd name="connsiteX413" fmla="*/ 554250 w 9301162"/>
              <a:gd name="connsiteY413" fmla="*/ 2689881 h 3214688"/>
              <a:gd name="connsiteX414" fmla="*/ 562984 w 9301162"/>
              <a:gd name="connsiteY414" fmla="*/ 2700996 h 3214688"/>
              <a:gd name="connsiteX415" fmla="*/ 571719 w 9301162"/>
              <a:gd name="connsiteY415" fmla="*/ 2710524 h 3214688"/>
              <a:gd name="connsiteX416" fmla="*/ 581248 w 9301162"/>
              <a:gd name="connsiteY416" fmla="*/ 2720051 h 3214688"/>
              <a:gd name="connsiteX417" fmla="*/ 591570 w 9301162"/>
              <a:gd name="connsiteY417" fmla="*/ 2728785 h 3214688"/>
              <a:gd name="connsiteX418" fmla="*/ 601893 w 9301162"/>
              <a:gd name="connsiteY418" fmla="*/ 2736725 h 3214688"/>
              <a:gd name="connsiteX419" fmla="*/ 613010 w 9301162"/>
              <a:gd name="connsiteY419" fmla="*/ 2743870 h 3214688"/>
              <a:gd name="connsiteX420" fmla="*/ 624127 w 9301162"/>
              <a:gd name="connsiteY420" fmla="*/ 2750222 h 3214688"/>
              <a:gd name="connsiteX421" fmla="*/ 636831 w 9301162"/>
              <a:gd name="connsiteY421" fmla="*/ 2756573 h 3214688"/>
              <a:gd name="connsiteX422" fmla="*/ 648742 w 9301162"/>
              <a:gd name="connsiteY422" fmla="*/ 2761337 h 3214688"/>
              <a:gd name="connsiteX423" fmla="*/ 661447 w 9301162"/>
              <a:gd name="connsiteY423" fmla="*/ 2766101 h 3214688"/>
              <a:gd name="connsiteX424" fmla="*/ 674946 w 9301162"/>
              <a:gd name="connsiteY424" fmla="*/ 2770071 h 3214688"/>
              <a:gd name="connsiteX425" fmla="*/ 690033 w 9301162"/>
              <a:gd name="connsiteY425" fmla="*/ 2773247 h 3214688"/>
              <a:gd name="connsiteX426" fmla="*/ 704326 w 9301162"/>
              <a:gd name="connsiteY426" fmla="*/ 2775629 h 3214688"/>
              <a:gd name="connsiteX427" fmla="*/ 718619 w 9301162"/>
              <a:gd name="connsiteY427" fmla="*/ 2777216 h 3214688"/>
              <a:gd name="connsiteX428" fmla="*/ 735294 w 9301162"/>
              <a:gd name="connsiteY428" fmla="*/ 2778804 h 3214688"/>
              <a:gd name="connsiteX429" fmla="*/ 751175 w 9301162"/>
              <a:gd name="connsiteY429" fmla="*/ 2778804 h 3214688"/>
              <a:gd name="connsiteX430" fmla="*/ 1814413 w 9301162"/>
              <a:gd name="connsiteY430" fmla="*/ 2778804 h 3214688"/>
              <a:gd name="connsiteX431" fmla="*/ 1821560 w 9301162"/>
              <a:gd name="connsiteY431" fmla="*/ 2805799 h 3214688"/>
              <a:gd name="connsiteX432" fmla="*/ 1828707 w 9301162"/>
              <a:gd name="connsiteY432" fmla="*/ 2833587 h 3214688"/>
              <a:gd name="connsiteX433" fmla="*/ 1836647 w 9301162"/>
              <a:gd name="connsiteY433" fmla="*/ 2860582 h 3214688"/>
              <a:gd name="connsiteX434" fmla="*/ 1845382 w 9301162"/>
              <a:gd name="connsiteY434" fmla="*/ 2885989 h 3214688"/>
              <a:gd name="connsiteX435" fmla="*/ 1854116 w 9301162"/>
              <a:gd name="connsiteY435" fmla="*/ 2912189 h 3214688"/>
              <a:gd name="connsiteX436" fmla="*/ 1864439 w 9301162"/>
              <a:gd name="connsiteY436" fmla="*/ 2936802 h 3214688"/>
              <a:gd name="connsiteX437" fmla="*/ 1876350 w 9301162"/>
              <a:gd name="connsiteY437" fmla="*/ 2962209 h 3214688"/>
              <a:gd name="connsiteX438" fmla="*/ 1888261 w 9301162"/>
              <a:gd name="connsiteY438" fmla="*/ 2986028 h 3214688"/>
              <a:gd name="connsiteX439" fmla="*/ 1900966 w 9301162"/>
              <a:gd name="connsiteY439" fmla="*/ 3009847 h 3214688"/>
              <a:gd name="connsiteX440" fmla="*/ 1915258 w 9301162"/>
              <a:gd name="connsiteY440" fmla="*/ 3032871 h 3214688"/>
              <a:gd name="connsiteX441" fmla="*/ 1929552 w 9301162"/>
              <a:gd name="connsiteY441" fmla="*/ 3055896 h 3214688"/>
              <a:gd name="connsiteX442" fmla="*/ 1944638 w 9301162"/>
              <a:gd name="connsiteY442" fmla="*/ 3078127 h 3214688"/>
              <a:gd name="connsiteX443" fmla="*/ 1961313 w 9301162"/>
              <a:gd name="connsiteY443" fmla="*/ 3099564 h 3214688"/>
              <a:gd name="connsiteX444" fmla="*/ 1977989 w 9301162"/>
              <a:gd name="connsiteY444" fmla="*/ 3120207 h 3214688"/>
              <a:gd name="connsiteX445" fmla="*/ 1995458 w 9301162"/>
              <a:gd name="connsiteY445" fmla="*/ 3141644 h 3214688"/>
              <a:gd name="connsiteX446" fmla="*/ 2014515 w 9301162"/>
              <a:gd name="connsiteY446" fmla="*/ 3161493 h 3214688"/>
              <a:gd name="connsiteX447" fmla="*/ 2028808 w 9301162"/>
              <a:gd name="connsiteY447" fmla="*/ 3174990 h 3214688"/>
              <a:gd name="connsiteX448" fmla="*/ 2042307 w 9301162"/>
              <a:gd name="connsiteY448" fmla="*/ 3189281 h 3214688"/>
              <a:gd name="connsiteX449" fmla="*/ 2071687 w 9301162"/>
              <a:gd name="connsiteY449" fmla="*/ 3214688 h 3214688"/>
              <a:gd name="connsiteX450" fmla="*/ 751175 w 9301162"/>
              <a:gd name="connsiteY450" fmla="*/ 3214688 h 3214688"/>
              <a:gd name="connsiteX451" fmla="*/ 705914 w 9301162"/>
              <a:gd name="connsiteY451" fmla="*/ 3213894 h 3214688"/>
              <a:gd name="connsiteX452" fmla="*/ 662241 w 9301162"/>
              <a:gd name="connsiteY452" fmla="*/ 3211512 h 3214688"/>
              <a:gd name="connsiteX453" fmla="*/ 619362 w 9301162"/>
              <a:gd name="connsiteY453" fmla="*/ 3207542 h 3214688"/>
              <a:gd name="connsiteX454" fmla="*/ 578071 w 9301162"/>
              <a:gd name="connsiteY454" fmla="*/ 3201985 h 3214688"/>
              <a:gd name="connsiteX455" fmla="*/ 537574 w 9301162"/>
              <a:gd name="connsiteY455" fmla="*/ 3194839 h 3214688"/>
              <a:gd name="connsiteX456" fmla="*/ 499460 w 9301162"/>
              <a:gd name="connsiteY456" fmla="*/ 3186899 h 3214688"/>
              <a:gd name="connsiteX457" fmla="*/ 461346 w 9301162"/>
              <a:gd name="connsiteY457" fmla="*/ 3175784 h 3214688"/>
              <a:gd name="connsiteX458" fmla="*/ 424819 w 9301162"/>
              <a:gd name="connsiteY458" fmla="*/ 3163875 h 3214688"/>
              <a:gd name="connsiteX459" fmla="*/ 389087 w 9301162"/>
              <a:gd name="connsiteY459" fmla="*/ 3151171 h 3214688"/>
              <a:gd name="connsiteX460" fmla="*/ 354942 w 9301162"/>
              <a:gd name="connsiteY460" fmla="*/ 3136086 h 3214688"/>
              <a:gd name="connsiteX461" fmla="*/ 338267 w 9301162"/>
              <a:gd name="connsiteY461" fmla="*/ 3127353 h 3214688"/>
              <a:gd name="connsiteX462" fmla="*/ 322386 w 9301162"/>
              <a:gd name="connsiteY462" fmla="*/ 3119413 h 3214688"/>
              <a:gd name="connsiteX463" fmla="*/ 305711 w 9301162"/>
              <a:gd name="connsiteY463" fmla="*/ 3110679 h 3214688"/>
              <a:gd name="connsiteX464" fmla="*/ 290624 w 9301162"/>
              <a:gd name="connsiteY464" fmla="*/ 3101946 h 3214688"/>
              <a:gd name="connsiteX465" fmla="*/ 274743 w 9301162"/>
              <a:gd name="connsiteY465" fmla="*/ 3092418 h 3214688"/>
              <a:gd name="connsiteX466" fmla="*/ 259656 w 9301162"/>
              <a:gd name="connsiteY466" fmla="*/ 3081303 h 3214688"/>
              <a:gd name="connsiteX467" fmla="*/ 244569 w 9301162"/>
              <a:gd name="connsiteY467" fmla="*/ 3070981 h 3214688"/>
              <a:gd name="connsiteX468" fmla="*/ 230276 w 9301162"/>
              <a:gd name="connsiteY468" fmla="*/ 3060660 h 3214688"/>
              <a:gd name="connsiteX469" fmla="*/ 215983 w 9301162"/>
              <a:gd name="connsiteY469" fmla="*/ 3049545 h 3214688"/>
              <a:gd name="connsiteX470" fmla="*/ 201690 w 9301162"/>
              <a:gd name="connsiteY470" fmla="*/ 3037635 h 3214688"/>
              <a:gd name="connsiteX471" fmla="*/ 188985 w 9301162"/>
              <a:gd name="connsiteY471" fmla="*/ 3025726 h 3214688"/>
              <a:gd name="connsiteX472" fmla="*/ 174692 w 9301162"/>
              <a:gd name="connsiteY472" fmla="*/ 3013816 h 3214688"/>
              <a:gd name="connsiteX473" fmla="*/ 153253 w 9301162"/>
              <a:gd name="connsiteY473" fmla="*/ 2991585 h 3214688"/>
              <a:gd name="connsiteX474" fmla="*/ 132607 w 9301162"/>
              <a:gd name="connsiteY474" fmla="*/ 2970149 h 3214688"/>
              <a:gd name="connsiteX475" fmla="*/ 114344 w 9301162"/>
              <a:gd name="connsiteY475" fmla="*/ 2948711 h 3214688"/>
              <a:gd name="connsiteX476" fmla="*/ 97669 w 9301162"/>
              <a:gd name="connsiteY476" fmla="*/ 2927275 h 3214688"/>
              <a:gd name="connsiteX477" fmla="*/ 82582 w 9301162"/>
              <a:gd name="connsiteY477" fmla="*/ 2906632 h 3214688"/>
              <a:gd name="connsiteX478" fmla="*/ 70671 w 9301162"/>
              <a:gd name="connsiteY478" fmla="*/ 2885195 h 3214688"/>
              <a:gd name="connsiteX479" fmla="*/ 59554 w 9301162"/>
              <a:gd name="connsiteY479" fmla="*/ 2864552 h 3214688"/>
              <a:gd name="connsiteX480" fmla="*/ 50820 w 9301162"/>
              <a:gd name="connsiteY480" fmla="*/ 2843909 h 3214688"/>
              <a:gd name="connsiteX481" fmla="*/ 45261 w 9301162"/>
              <a:gd name="connsiteY481" fmla="*/ 2827236 h 3214688"/>
              <a:gd name="connsiteX482" fmla="*/ 38115 w 9301162"/>
              <a:gd name="connsiteY482" fmla="*/ 2809769 h 3214688"/>
              <a:gd name="connsiteX483" fmla="*/ 33350 w 9301162"/>
              <a:gd name="connsiteY483" fmla="*/ 2791508 h 3214688"/>
              <a:gd name="connsiteX484" fmla="*/ 28586 w 9301162"/>
              <a:gd name="connsiteY484" fmla="*/ 2773247 h 3214688"/>
              <a:gd name="connsiteX485" fmla="*/ 23822 w 9301162"/>
              <a:gd name="connsiteY485" fmla="*/ 2753397 h 3214688"/>
              <a:gd name="connsiteX486" fmla="*/ 19851 w 9301162"/>
              <a:gd name="connsiteY486" fmla="*/ 2733549 h 3214688"/>
              <a:gd name="connsiteX487" fmla="*/ 15881 w 9301162"/>
              <a:gd name="connsiteY487" fmla="*/ 2712112 h 3214688"/>
              <a:gd name="connsiteX488" fmla="*/ 12705 w 9301162"/>
              <a:gd name="connsiteY488" fmla="*/ 2690675 h 3214688"/>
              <a:gd name="connsiteX489" fmla="*/ 9529 w 9301162"/>
              <a:gd name="connsiteY489" fmla="*/ 2667650 h 3214688"/>
              <a:gd name="connsiteX490" fmla="*/ 7147 w 9301162"/>
              <a:gd name="connsiteY490" fmla="*/ 2645419 h 3214688"/>
              <a:gd name="connsiteX491" fmla="*/ 3176 w 9301162"/>
              <a:gd name="connsiteY491" fmla="*/ 2596987 h 3214688"/>
              <a:gd name="connsiteX492" fmla="*/ 794 w 9301162"/>
              <a:gd name="connsiteY492" fmla="*/ 2545380 h 3214688"/>
              <a:gd name="connsiteX493" fmla="*/ 0 w 9301162"/>
              <a:gd name="connsiteY493" fmla="*/ 2490597 h 3214688"/>
              <a:gd name="connsiteX494" fmla="*/ 0 w 9301162"/>
              <a:gd name="connsiteY494" fmla="*/ 692279 h 3214688"/>
              <a:gd name="connsiteX495" fmla="*/ 794 w 9301162"/>
              <a:gd name="connsiteY495" fmla="*/ 667666 h 3214688"/>
              <a:gd name="connsiteX496" fmla="*/ 2382 w 9301162"/>
              <a:gd name="connsiteY496" fmla="*/ 642260 h 3214688"/>
              <a:gd name="connsiteX497" fmla="*/ 5558 w 9301162"/>
              <a:gd name="connsiteY497" fmla="*/ 618441 h 3214688"/>
              <a:gd name="connsiteX498" fmla="*/ 9529 w 9301162"/>
              <a:gd name="connsiteY498" fmla="*/ 593828 h 3214688"/>
              <a:gd name="connsiteX499" fmla="*/ 15087 w 9301162"/>
              <a:gd name="connsiteY499" fmla="*/ 570009 h 3214688"/>
              <a:gd name="connsiteX500" fmla="*/ 21440 w 9301162"/>
              <a:gd name="connsiteY500" fmla="*/ 546984 h 3214688"/>
              <a:gd name="connsiteX501" fmla="*/ 29380 w 9301162"/>
              <a:gd name="connsiteY501" fmla="*/ 523960 h 3214688"/>
              <a:gd name="connsiteX502" fmla="*/ 38115 w 9301162"/>
              <a:gd name="connsiteY502" fmla="*/ 502523 h 3214688"/>
              <a:gd name="connsiteX503" fmla="*/ 48437 w 9301162"/>
              <a:gd name="connsiteY503" fmla="*/ 481086 h 3214688"/>
              <a:gd name="connsiteX504" fmla="*/ 58760 w 9301162"/>
              <a:gd name="connsiteY504" fmla="*/ 459649 h 3214688"/>
              <a:gd name="connsiteX505" fmla="*/ 70671 w 9301162"/>
              <a:gd name="connsiteY505" fmla="*/ 439006 h 3214688"/>
              <a:gd name="connsiteX506" fmla="*/ 82582 w 9301162"/>
              <a:gd name="connsiteY506" fmla="*/ 419157 h 3214688"/>
              <a:gd name="connsiteX507" fmla="*/ 96875 w 9301162"/>
              <a:gd name="connsiteY507" fmla="*/ 400102 h 3214688"/>
              <a:gd name="connsiteX508" fmla="*/ 111168 w 9301162"/>
              <a:gd name="connsiteY508" fmla="*/ 381047 h 3214688"/>
              <a:gd name="connsiteX509" fmla="*/ 126255 w 9301162"/>
              <a:gd name="connsiteY509" fmla="*/ 363580 h 3214688"/>
              <a:gd name="connsiteX510" fmla="*/ 142930 w 9301162"/>
              <a:gd name="connsiteY510" fmla="*/ 346907 h 3214688"/>
              <a:gd name="connsiteX511" fmla="*/ 159605 w 9301162"/>
              <a:gd name="connsiteY511" fmla="*/ 330234 h 3214688"/>
              <a:gd name="connsiteX512" fmla="*/ 177868 w 9301162"/>
              <a:gd name="connsiteY512" fmla="*/ 315149 h 3214688"/>
              <a:gd name="connsiteX513" fmla="*/ 196131 w 9301162"/>
              <a:gd name="connsiteY513" fmla="*/ 300857 h 3214688"/>
              <a:gd name="connsiteX514" fmla="*/ 215189 w 9301162"/>
              <a:gd name="connsiteY514" fmla="*/ 286566 h 3214688"/>
              <a:gd name="connsiteX515" fmla="*/ 235040 w 9301162"/>
              <a:gd name="connsiteY515" fmla="*/ 274657 h 3214688"/>
              <a:gd name="connsiteX516" fmla="*/ 255685 w 9301162"/>
              <a:gd name="connsiteY516" fmla="*/ 262747 h 3214688"/>
              <a:gd name="connsiteX517" fmla="*/ 277125 w 9301162"/>
              <a:gd name="connsiteY517" fmla="*/ 252426 h 3214688"/>
              <a:gd name="connsiteX518" fmla="*/ 298564 w 9301162"/>
              <a:gd name="connsiteY518" fmla="*/ 242104 h 3214688"/>
              <a:gd name="connsiteX519" fmla="*/ 320798 w 9301162"/>
              <a:gd name="connsiteY519" fmla="*/ 233371 h 3214688"/>
              <a:gd name="connsiteX520" fmla="*/ 343031 w 9301162"/>
              <a:gd name="connsiteY520" fmla="*/ 225431 h 3214688"/>
              <a:gd name="connsiteX521" fmla="*/ 366853 w 9301162"/>
              <a:gd name="connsiteY521" fmla="*/ 219079 h 3214688"/>
              <a:gd name="connsiteX522" fmla="*/ 389880 w 9301162"/>
              <a:gd name="connsiteY522" fmla="*/ 213522 h 3214688"/>
              <a:gd name="connsiteX523" fmla="*/ 414496 w 9301162"/>
              <a:gd name="connsiteY523" fmla="*/ 209552 h 3214688"/>
              <a:gd name="connsiteX524" fmla="*/ 438318 w 9301162"/>
              <a:gd name="connsiteY524" fmla="*/ 206376 h 3214688"/>
              <a:gd name="connsiteX525" fmla="*/ 463727 w 9301162"/>
              <a:gd name="connsiteY525" fmla="*/ 203994 h 3214688"/>
              <a:gd name="connsiteX526" fmla="*/ 7739531 w 9301162"/>
              <a:gd name="connsiteY526" fmla="*/ 198438 h 3214688"/>
              <a:gd name="connsiteX527" fmla="*/ 8654586 w 9301162"/>
              <a:gd name="connsiteY527" fmla="*/ 198438 h 3214688"/>
              <a:gd name="connsiteX528" fmla="*/ 8691919 w 9301162"/>
              <a:gd name="connsiteY528" fmla="*/ 199232 h 3214688"/>
              <a:gd name="connsiteX529" fmla="*/ 8728458 w 9301162"/>
              <a:gd name="connsiteY529" fmla="*/ 201613 h 3214688"/>
              <a:gd name="connsiteX530" fmla="*/ 8763408 w 9301162"/>
              <a:gd name="connsiteY530" fmla="*/ 204788 h 3214688"/>
              <a:gd name="connsiteX531" fmla="*/ 8797564 w 9301162"/>
              <a:gd name="connsiteY531" fmla="*/ 211138 h 3214688"/>
              <a:gd name="connsiteX532" fmla="*/ 8830925 w 9301162"/>
              <a:gd name="connsiteY532" fmla="*/ 217488 h 3214688"/>
              <a:gd name="connsiteX533" fmla="*/ 8864286 w 9301162"/>
              <a:gd name="connsiteY533" fmla="*/ 226219 h 3214688"/>
              <a:gd name="connsiteX534" fmla="*/ 8895265 w 9301162"/>
              <a:gd name="connsiteY534" fmla="*/ 235744 h 3214688"/>
              <a:gd name="connsiteX535" fmla="*/ 8926243 w 9301162"/>
              <a:gd name="connsiteY535" fmla="*/ 246857 h 3214688"/>
              <a:gd name="connsiteX536" fmla="*/ 8955633 w 9301162"/>
              <a:gd name="connsiteY536" fmla="*/ 260351 h 3214688"/>
              <a:gd name="connsiteX537" fmla="*/ 8984229 w 9301162"/>
              <a:gd name="connsiteY537" fmla="*/ 274638 h 3214688"/>
              <a:gd name="connsiteX538" fmla="*/ 9012030 w 9301162"/>
              <a:gd name="connsiteY538" fmla="*/ 290513 h 3214688"/>
              <a:gd name="connsiteX539" fmla="*/ 9039831 w 9301162"/>
              <a:gd name="connsiteY539" fmla="*/ 308769 h 3214688"/>
              <a:gd name="connsiteX540" fmla="*/ 9065249 w 9301162"/>
              <a:gd name="connsiteY540" fmla="*/ 327026 h 3214688"/>
              <a:gd name="connsiteX541" fmla="*/ 9090668 w 9301162"/>
              <a:gd name="connsiteY541" fmla="*/ 348457 h 3214688"/>
              <a:gd name="connsiteX542" fmla="*/ 9114497 w 9301162"/>
              <a:gd name="connsiteY542" fmla="*/ 369888 h 3214688"/>
              <a:gd name="connsiteX543" fmla="*/ 9137532 w 9301162"/>
              <a:gd name="connsiteY543" fmla="*/ 393701 h 3214688"/>
              <a:gd name="connsiteX544" fmla="*/ 9157390 w 9301162"/>
              <a:gd name="connsiteY544" fmla="*/ 415926 h 3214688"/>
              <a:gd name="connsiteX545" fmla="*/ 9176454 w 9301162"/>
              <a:gd name="connsiteY545" fmla="*/ 439738 h 3214688"/>
              <a:gd name="connsiteX546" fmla="*/ 9193134 w 9301162"/>
              <a:gd name="connsiteY546" fmla="*/ 463551 h 3214688"/>
              <a:gd name="connsiteX547" fmla="*/ 9209021 w 9301162"/>
              <a:gd name="connsiteY547" fmla="*/ 488951 h 3214688"/>
              <a:gd name="connsiteX548" fmla="*/ 9224113 w 9301162"/>
              <a:gd name="connsiteY548" fmla="*/ 514351 h 3214688"/>
              <a:gd name="connsiteX549" fmla="*/ 9237616 w 9301162"/>
              <a:gd name="connsiteY549" fmla="*/ 541338 h 3214688"/>
              <a:gd name="connsiteX550" fmla="*/ 9249531 w 9301162"/>
              <a:gd name="connsiteY550" fmla="*/ 568325 h 3214688"/>
              <a:gd name="connsiteX551" fmla="*/ 9259858 w 9301162"/>
              <a:gd name="connsiteY551" fmla="*/ 596901 h 3214688"/>
              <a:gd name="connsiteX552" fmla="*/ 9270184 w 9301162"/>
              <a:gd name="connsiteY552" fmla="*/ 627063 h 3214688"/>
              <a:gd name="connsiteX553" fmla="*/ 9278127 w 9301162"/>
              <a:gd name="connsiteY553" fmla="*/ 656432 h 3214688"/>
              <a:gd name="connsiteX554" fmla="*/ 9285276 w 9301162"/>
              <a:gd name="connsiteY554" fmla="*/ 688182 h 3214688"/>
              <a:gd name="connsiteX555" fmla="*/ 9290836 w 9301162"/>
              <a:gd name="connsiteY555" fmla="*/ 719932 h 3214688"/>
              <a:gd name="connsiteX556" fmla="*/ 9295602 w 9301162"/>
              <a:gd name="connsiteY556" fmla="*/ 752475 h 3214688"/>
              <a:gd name="connsiteX557" fmla="*/ 9298779 w 9301162"/>
              <a:gd name="connsiteY557" fmla="*/ 786607 h 3214688"/>
              <a:gd name="connsiteX558" fmla="*/ 9300368 w 9301162"/>
              <a:gd name="connsiteY558" fmla="*/ 821532 h 3214688"/>
              <a:gd name="connsiteX559" fmla="*/ 9301162 w 9301162"/>
              <a:gd name="connsiteY559" fmla="*/ 857251 h 3214688"/>
              <a:gd name="connsiteX560" fmla="*/ 9301162 w 9301162"/>
              <a:gd name="connsiteY560" fmla="*/ 2566194 h 3214688"/>
              <a:gd name="connsiteX561" fmla="*/ 9300368 w 9301162"/>
              <a:gd name="connsiteY561" fmla="*/ 2601119 h 3214688"/>
              <a:gd name="connsiteX562" fmla="*/ 9298779 w 9301162"/>
              <a:gd name="connsiteY562" fmla="*/ 2635251 h 3214688"/>
              <a:gd name="connsiteX563" fmla="*/ 9295602 w 9301162"/>
              <a:gd name="connsiteY563" fmla="*/ 2668588 h 3214688"/>
              <a:gd name="connsiteX564" fmla="*/ 9290836 w 9301162"/>
              <a:gd name="connsiteY564" fmla="*/ 2701132 h 3214688"/>
              <a:gd name="connsiteX565" fmla="*/ 9285276 w 9301162"/>
              <a:gd name="connsiteY565" fmla="*/ 2732882 h 3214688"/>
              <a:gd name="connsiteX566" fmla="*/ 9278127 w 9301162"/>
              <a:gd name="connsiteY566" fmla="*/ 2763044 h 3214688"/>
              <a:gd name="connsiteX567" fmla="*/ 9270184 w 9301162"/>
              <a:gd name="connsiteY567" fmla="*/ 2792413 h 3214688"/>
              <a:gd name="connsiteX568" fmla="*/ 9259858 w 9301162"/>
              <a:gd name="connsiteY568" fmla="*/ 2821782 h 3214688"/>
              <a:gd name="connsiteX569" fmla="*/ 9249531 w 9301162"/>
              <a:gd name="connsiteY569" fmla="*/ 2849563 h 3214688"/>
              <a:gd name="connsiteX570" fmla="*/ 9237616 w 9301162"/>
              <a:gd name="connsiteY570" fmla="*/ 2877344 h 3214688"/>
              <a:gd name="connsiteX571" fmla="*/ 9224113 w 9301162"/>
              <a:gd name="connsiteY571" fmla="*/ 2902744 h 3214688"/>
              <a:gd name="connsiteX572" fmla="*/ 9209021 w 9301162"/>
              <a:gd name="connsiteY572" fmla="*/ 2928144 h 3214688"/>
              <a:gd name="connsiteX573" fmla="*/ 9193134 w 9301162"/>
              <a:gd name="connsiteY573" fmla="*/ 2953544 h 3214688"/>
              <a:gd name="connsiteX574" fmla="*/ 9176454 w 9301162"/>
              <a:gd name="connsiteY574" fmla="*/ 2976563 h 3214688"/>
              <a:gd name="connsiteX575" fmla="*/ 9157390 w 9301162"/>
              <a:gd name="connsiteY575" fmla="*/ 2999582 h 3214688"/>
              <a:gd name="connsiteX576" fmla="*/ 9137532 w 9301162"/>
              <a:gd name="connsiteY576" fmla="*/ 3021013 h 3214688"/>
              <a:gd name="connsiteX577" fmla="*/ 9114497 w 9301162"/>
              <a:gd name="connsiteY577" fmla="*/ 3044825 h 3214688"/>
              <a:gd name="connsiteX578" fmla="*/ 9090668 w 9301162"/>
              <a:gd name="connsiteY578" fmla="*/ 3066257 h 3214688"/>
              <a:gd name="connsiteX579" fmla="*/ 9065249 w 9301162"/>
              <a:gd name="connsiteY579" fmla="*/ 3087688 h 3214688"/>
              <a:gd name="connsiteX580" fmla="*/ 9039831 w 9301162"/>
              <a:gd name="connsiteY580" fmla="*/ 3105944 h 3214688"/>
              <a:gd name="connsiteX581" fmla="*/ 9012030 w 9301162"/>
              <a:gd name="connsiteY581" fmla="*/ 3122613 h 3214688"/>
              <a:gd name="connsiteX582" fmla="*/ 8984229 w 9301162"/>
              <a:gd name="connsiteY582" fmla="*/ 3139282 h 3214688"/>
              <a:gd name="connsiteX583" fmla="*/ 8955633 w 9301162"/>
              <a:gd name="connsiteY583" fmla="*/ 3153569 h 3214688"/>
              <a:gd name="connsiteX584" fmla="*/ 8926243 w 9301162"/>
              <a:gd name="connsiteY584" fmla="*/ 3166269 h 3214688"/>
              <a:gd name="connsiteX585" fmla="*/ 8895265 w 9301162"/>
              <a:gd name="connsiteY585" fmla="*/ 3177382 h 3214688"/>
              <a:gd name="connsiteX586" fmla="*/ 8864286 w 9301162"/>
              <a:gd name="connsiteY586" fmla="*/ 3187701 h 3214688"/>
              <a:gd name="connsiteX587" fmla="*/ 8830925 w 9301162"/>
              <a:gd name="connsiteY587" fmla="*/ 3195638 h 3214688"/>
              <a:gd name="connsiteX588" fmla="*/ 8797564 w 9301162"/>
              <a:gd name="connsiteY588" fmla="*/ 3202782 h 3214688"/>
              <a:gd name="connsiteX589" fmla="*/ 8763408 w 9301162"/>
              <a:gd name="connsiteY589" fmla="*/ 3207544 h 3214688"/>
              <a:gd name="connsiteX590" fmla="*/ 8728458 w 9301162"/>
              <a:gd name="connsiteY590" fmla="*/ 3211513 h 3214688"/>
              <a:gd name="connsiteX591" fmla="*/ 8691919 w 9301162"/>
              <a:gd name="connsiteY591" fmla="*/ 3213894 h 3214688"/>
              <a:gd name="connsiteX592" fmla="*/ 8654586 w 9301162"/>
              <a:gd name="connsiteY592" fmla="*/ 3214688 h 3214688"/>
              <a:gd name="connsiteX593" fmla="*/ 7739531 w 9301162"/>
              <a:gd name="connsiteY593" fmla="*/ 3214688 h 3214688"/>
              <a:gd name="connsiteX594" fmla="*/ 7702198 w 9301162"/>
              <a:gd name="connsiteY594" fmla="*/ 3213894 h 3214688"/>
              <a:gd name="connsiteX595" fmla="*/ 7666454 w 9301162"/>
              <a:gd name="connsiteY595" fmla="*/ 3211513 h 3214688"/>
              <a:gd name="connsiteX596" fmla="*/ 7630709 w 9301162"/>
              <a:gd name="connsiteY596" fmla="*/ 3207544 h 3214688"/>
              <a:gd name="connsiteX597" fmla="*/ 7595759 w 9301162"/>
              <a:gd name="connsiteY597" fmla="*/ 3202782 h 3214688"/>
              <a:gd name="connsiteX598" fmla="*/ 7562398 w 9301162"/>
              <a:gd name="connsiteY598" fmla="*/ 3195638 h 3214688"/>
              <a:gd name="connsiteX599" fmla="*/ 7529831 w 9301162"/>
              <a:gd name="connsiteY599" fmla="*/ 3187701 h 3214688"/>
              <a:gd name="connsiteX600" fmla="*/ 7497264 w 9301162"/>
              <a:gd name="connsiteY600" fmla="*/ 3177382 h 3214688"/>
              <a:gd name="connsiteX601" fmla="*/ 7466285 w 9301162"/>
              <a:gd name="connsiteY601" fmla="*/ 3166269 h 3214688"/>
              <a:gd name="connsiteX602" fmla="*/ 7436895 w 9301162"/>
              <a:gd name="connsiteY602" fmla="*/ 3153569 h 3214688"/>
              <a:gd name="connsiteX603" fmla="*/ 7407506 w 9301162"/>
              <a:gd name="connsiteY603" fmla="*/ 3139282 h 3214688"/>
              <a:gd name="connsiteX604" fmla="*/ 7378910 w 9301162"/>
              <a:gd name="connsiteY604" fmla="*/ 3122613 h 3214688"/>
              <a:gd name="connsiteX605" fmla="*/ 7351903 w 9301162"/>
              <a:gd name="connsiteY605" fmla="*/ 3105944 h 3214688"/>
              <a:gd name="connsiteX606" fmla="*/ 7324896 w 9301162"/>
              <a:gd name="connsiteY606" fmla="*/ 3087688 h 3214688"/>
              <a:gd name="connsiteX607" fmla="*/ 7299478 w 9301162"/>
              <a:gd name="connsiteY607" fmla="*/ 3066257 h 3214688"/>
              <a:gd name="connsiteX608" fmla="*/ 7274060 w 9301162"/>
              <a:gd name="connsiteY608" fmla="*/ 3044825 h 3214688"/>
              <a:gd name="connsiteX609" fmla="*/ 7250230 w 9301162"/>
              <a:gd name="connsiteY609" fmla="*/ 3021013 h 3214688"/>
              <a:gd name="connsiteX610" fmla="*/ 7230372 w 9301162"/>
              <a:gd name="connsiteY610" fmla="*/ 2999582 h 3214688"/>
              <a:gd name="connsiteX611" fmla="*/ 7212103 w 9301162"/>
              <a:gd name="connsiteY611" fmla="*/ 2976563 h 3214688"/>
              <a:gd name="connsiteX612" fmla="*/ 7193834 w 9301162"/>
              <a:gd name="connsiteY612" fmla="*/ 2953544 h 3214688"/>
              <a:gd name="connsiteX613" fmla="*/ 7177947 w 9301162"/>
              <a:gd name="connsiteY613" fmla="*/ 2928144 h 3214688"/>
              <a:gd name="connsiteX614" fmla="*/ 7163650 w 9301162"/>
              <a:gd name="connsiteY614" fmla="*/ 2902744 h 3214688"/>
              <a:gd name="connsiteX615" fmla="*/ 7149352 w 9301162"/>
              <a:gd name="connsiteY615" fmla="*/ 2877344 h 3214688"/>
              <a:gd name="connsiteX616" fmla="*/ 7137437 w 9301162"/>
              <a:gd name="connsiteY616" fmla="*/ 2849563 h 3214688"/>
              <a:gd name="connsiteX617" fmla="*/ 7126317 w 9301162"/>
              <a:gd name="connsiteY617" fmla="*/ 2821782 h 3214688"/>
              <a:gd name="connsiteX618" fmla="*/ 7116785 w 9301162"/>
              <a:gd name="connsiteY618" fmla="*/ 2792413 h 3214688"/>
              <a:gd name="connsiteX619" fmla="*/ 7108047 w 9301162"/>
              <a:gd name="connsiteY619" fmla="*/ 2763044 h 3214688"/>
              <a:gd name="connsiteX620" fmla="*/ 7100898 w 9301162"/>
              <a:gd name="connsiteY620" fmla="*/ 2732882 h 3214688"/>
              <a:gd name="connsiteX621" fmla="*/ 7095338 w 9301162"/>
              <a:gd name="connsiteY621" fmla="*/ 2701132 h 3214688"/>
              <a:gd name="connsiteX622" fmla="*/ 7090572 w 9301162"/>
              <a:gd name="connsiteY622" fmla="*/ 2668588 h 3214688"/>
              <a:gd name="connsiteX623" fmla="*/ 7087395 w 9301162"/>
              <a:gd name="connsiteY623" fmla="*/ 2635251 h 3214688"/>
              <a:gd name="connsiteX624" fmla="*/ 7085806 w 9301162"/>
              <a:gd name="connsiteY624" fmla="*/ 2601119 h 3214688"/>
              <a:gd name="connsiteX625" fmla="*/ 7085012 w 9301162"/>
              <a:gd name="connsiteY625" fmla="*/ 2566194 h 3214688"/>
              <a:gd name="connsiteX626" fmla="*/ 7085012 w 9301162"/>
              <a:gd name="connsiteY626" fmla="*/ 857251 h 3214688"/>
              <a:gd name="connsiteX627" fmla="*/ 7085806 w 9301162"/>
              <a:gd name="connsiteY627" fmla="*/ 821532 h 3214688"/>
              <a:gd name="connsiteX628" fmla="*/ 7087395 w 9301162"/>
              <a:gd name="connsiteY628" fmla="*/ 786607 h 3214688"/>
              <a:gd name="connsiteX629" fmla="*/ 7090572 w 9301162"/>
              <a:gd name="connsiteY629" fmla="*/ 752475 h 3214688"/>
              <a:gd name="connsiteX630" fmla="*/ 7095338 w 9301162"/>
              <a:gd name="connsiteY630" fmla="*/ 719932 h 3214688"/>
              <a:gd name="connsiteX631" fmla="*/ 7100898 w 9301162"/>
              <a:gd name="connsiteY631" fmla="*/ 688182 h 3214688"/>
              <a:gd name="connsiteX632" fmla="*/ 7108047 w 9301162"/>
              <a:gd name="connsiteY632" fmla="*/ 656432 h 3214688"/>
              <a:gd name="connsiteX633" fmla="*/ 7116785 w 9301162"/>
              <a:gd name="connsiteY633" fmla="*/ 627063 h 3214688"/>
              <a:gd name="connsiteX634" fmla="*/ 7126317 w 9301162"/>
              <a:gd name="connsiteY634" fmla="*/ 596901 h 3214688"/>
              <a:gd name="connsiteX635" fmla="*/ 7137437 w 9301162"/>
              <a:gd name="connsiteY635" fmla="*/ 568325 h 3214688"/>
              <a:gd name="connsiteX636" fmla="*/ 7149352 w 9301162"/>
              <a:gd name="connsiteY636" fmla="*/ 541338 h 3214688"/>
              <a:gd name="connsiteX637" fmla="*/ 7163650 w 9301162"/>
              <a:gd name="connsiteY637" fmla="*/ 514351 h 3214688"/>
              <a:gd name="connsiteX638" fmla="*/ 7177947 w 9301162"/>
              <a:gd name="connsiteY638" fmla="*/ 488951 h 3214688"/>
              <a:gd name="connsiteX639" fmla="*/ 7193834 w 9301162"/>
              <a:gd name="connsiteY639" fmla="*/ 463551 h 3214688"/>
              <a:gd name="connsiteX640" fmla="*/ 7212103 w 9301162"/>
              <a:gd name="connsiteY640" fmla="*/ 439738 h 3214688"/>
              <a:gd name="connsiteX641" fmla="*/ 7230372 w 9301162"/>
              <a:gd name="connsiteY641" fmla="*/ 415926 h 3214688"/>
              <a:gd name="connsiteX642" fmla="*/ 7250230 w 9301162"/>
              <a:gd name="connsiteY642" fmla="*/ 393701 h 3214688"/>
              <a:gd name="connsiteX643" fmla="*/ 7274060 w 9301162"/>
              <a:gd name="connsiteY643" fmla="*/ 369888 h 3214688"/>
              <a:gd name="connsiteX644" fmla="*/ 7299478 w 9301162"/>
              <a:gd name="connsiteY644" fmla="*/ 348457 h 3214688"/>
              <a:gd name="connsiteX645" fmla="*/ 7324102 w 9301162"/>
              <a:gd name="connsiteY645" fmla="*/ 327026 h 3214688"/>
              <a:gd name="connsiteX646" fmla="*/ 7351109 w 9301162"/>
              <a:gd name="connsiteY646" fmla="*/ 308769 h 3214688"/>
              <a:gd name="connsiteX647" fmla="*/ 7378116 w 9301162"/>
              <a:gd name="connsiteY647" fmla="*/ 290513 h 3214688"/>
              <a:gd name="connsiteX648" fmla="*/ 7405917 w 9301162"/>
              <a:gd name="connsiteY648" fmla="*/ 274638 h 3214688"/>
              <a:gd name="connsiteX649" fmla="*/ 7436101 w 9301162"/>
              <a:gd name="connsiteY649" fmla="*/ 260351 h 3214688"/>
              <a:gd name="connsiteX650" fmla="*/ 7465491 w 9301162"/>
              <a:gd name="connsiteY650" fmla="*/ 246857 h 3214688"/>
              <a:gd name="connsiteX651" fmla="*/ 7496469 w 9301162"/>
              <a:gd name="connsiteY651" fmla="*/ 235744 h 3214688"/>
              <a:gd name="connsiteX652" fmla="*/ 7529036 w 9301162"/>
              <a:gd name="connsiteY652" fmla="*/ 226219 h 3214688"/>
              <a:gd name="connsiteX653" fmla="*/ 7560809 w 9301162"/>
              <a:gd name="connsiteY653" fmla="*/ 217488 h 3214688"/>
              <a:gd name="connsiteX654" fmla="*/ 7594965 w 9301162"/>
              <a:gd name="connsiteY654" fmla="*/ 211138 h 3214688"/>
              <a:gd name="connsiteX655" fmla="*/ 7629915 w 9301162"/>
              <a:gd name="connsiteY655" fmla="*/ 204788 h 3214688"/>
              <a:gd name="connsiteX656" fmla="*/ 7665659 w 9301162"/>
              <a:gd name="connsiteY656" fmla="*/ 201613 h 3214688"/>
              <a:gd name="connsiteX657" fmla="*/ 7702198 w 9301162"/>
              <a:gd name="connsiteY657" fmla="*/ 199232 h 3214688"/>
              <a:gd name="connsiteX658" fmla="*/ 6348584 w 9301162"/>
              <a:gd name="connsiteY658" fmla="*/ 0 h 3214688"/>
              <a:gd name="connsiteX659" fmla="*/ 6881812 w 9301162"/>
              <a:gd name="connsiteY659" fmla="*/ 409677 h 3214688"/>
              <a:gd name="connsiteX660" fmla="*/ 6348584 w 9301162"/>
              <a:gd name="connsiteY660" fmla="*/ 820147 h 3214688"/>
              <a:gd name="connsiteX661" fmla="*/ 6348584 w 9301162"/>
              <a:gd name="connsiteY661" fmla="*/ 628012 h 3214688"/>
              <a:gd name="connsiteX662" fmla="*/ 5203571 w 9301162"/>
              <a:gd name="connsiteY662" fmla="*/ 628012 h 3214688"/>
              <a:gd name="connsiteX663" fmla="*/ 5185321 w 9301162"/>
              <a:gd name="connsiteY663" fmla="*/ 628012 h 3214688"/>
              <a:gd name="connsiteX664" fmla="*/ 5167864 w 9301162"/>
              <a:gd name="connsiteY664" fmla="*/ 628806 h 3214688"/>
              <a:gd name="connsiteX665" fmla="*/ 5151200 w 9301162"/>
              <a:gd name="connsiteY665" fmla="*/ 630394 h 3214688"/>
              <a:gd name="connsiteX666" fmla="*/ 5134537 w 9301162"/>
              <a:gd name="connsiteY666" fmla="*/ 632775 h 3214688"/>
              <a:gd name="connsiteX667" fmla="*/ 5119460 w 9301162"/>
              <a:gd name="connsiteY667" fmla="*/ 635157 h 3214688"/>
              <a:gd name="connsiteX668" fmla="*/ 5103591 w 9301162"/>
              <a:gd name="connsiteY668" fmla="*/ 638333 h 3214688"/>
              <a:gd name="connsiteX669" fmla="*/ 5089308 w 9301162"/>
              <a:gd name="connsiteY669" fmla="*/ 642303 h 3214688"/>
              <a:gd name="connsiteX670" fmla="*/ 5075025 w 9301162"/>
              <a:gd name="connsiteY670" fmla="*/ 646273 h 3214688"/>
              <a:gd name="connsiteX671" fmla="*/ 5060742 w 9301162"/>
              <a:gd name="connsiteY671" fmla="*/ 651036 h 3214688"/>
              <a:gd name="connsiteX672" fmla="*/ 5048046 w 9301162"/>
              <a:gd name="connsiteY672" fmla="*/ 656594 h 3214688"/>
              <a:gd name="connsiteX673" fmla="*/ 5035350 w 9301162"/>
              <a:gd name="connsiteY673" fmla="*/ 663739 h 3214688"/>
              <a:gd name="connsiteX674" fmla="*/ 5023448 w 9301162"/>
              <a:gd name="connsiteY674" fmla="*/ 670091 h 3214688"/>
              <a:gd name="connsiteX675" fmla="*/ 5011545 w 9301162"/>
              <a:gd name="connsiteY675" fmla="*/ 677236 h 3214688"/>
              <a:gd name="connsiteX676" fmla="*/ 5001230 w 9301162"/>
              <a:gd name="connsiteY676" fmla="*/ 685176 h 3214688"/>
              <a:gd name="connsiteX677" fmla="*/ 4990914 w 9301162"/>
              <a:gd name="connsiteY677" fmla="*/ 693115 h 3214688"/>
              <a:gd name="connsiteX678" fmla="*/ 4981392 w 9301162"/>
              <a:gd name="connsiteY678" fmla="*/ 702643 h 3214688"/>
              <a:gd name="connsiteX679" fmla="*/ 4971870 w 9301162"/>
              <a:gd name="connsiteY679" fmla="*/ 712964 h 3214688"/>
              <a:gd name="connsiteX680" fmla="*/ 4962349 w 9301162"/>
              <a:gd name="connsiteY680" fmla="*/ 722491 h 3214688"/>
              <a:gd name="connsiteX681" fmla="*/ 4953620 w 9301162"/>
              <a:gd name="connsiteY681" fmla="*/ 732019 h 3214688"/>
              <a:gd name="connsiteX682" fmla="*/ 4946479 w 9301162"/>
              <a:gd name="connsiteY682" fmla="*/ 742340 h 3214688"/>
              <a:gd name="connsiteX683" fmla="*/ 4939337 w 9301162"/>
              <a:gd name="connsiteY683" fmla="*/ 753455 h 3214688"/>
              <a:gd name="connsiteX684" fmla="*/ 4932989 w 9301162"/>
              <a:gd name="connsiteY684" fmla="*/ 764571 h 3214688"/>
              <a:gd name="connsiteX685" fmla="*/ 4927435 w 9301162"/>
              <a:gd name="connsiteY685" fmla="*/ 775686 h 3214688"/>
              <a:gd name="connsiteX686" fmla="*/ 4921087 w 9301162"/>
              <a:gd name="connsiteY686" fmla="*/ 786801 h 3214688"/>
              <a:gd name="connsiteX687" fmla="*/ 4917119 w 9301162"/>
              <a:gd name="connsiteY687" fmla="*/ 797916 h 3214688"/>
              <a:gd name="connsiteX688" fmla="*/ 4913152 w 9301162"/>
              <a:gd name="connsiteY688" fmla="*/ 810619 h 3214688"/>
              <a:gd name="connsiteX689" fmla="*/ 4909184 w 9301162"/>
              <a:gd name="connsiteY689" fmla="*/ 822529 h 3214688"/>
              <a:gd name="connsiteX690" fmla="*/ 4906804 w 9301162"/>
              <a:gd name="connsiteY690" fmla="*/ 834438 h 3214688"/>
              <a:gd name="connsiteX691" fmla="*/ 4904423 w 9301162"/>
              <a:gd name="connsiteY691" fmla="*/ 847141 h 3214688"/>
              <a:gd name="connsiteX692" fmla="*/ 4902836 w 9301162"/>
              <a:gd name="connsiteY692" fmla="*/ 859844 h 3214688"/>
              <a:gd name="connsiteX693" fmla="*/ 4902043 w 9301162"/>
              <a:gd name="connsiteY693" fmla="*/ 872547 h 3214688"/>
              <a:gd name="connsiteX694" fmla="*/ 4902043 w 9301162"/>
              <a:gd name="connsiteY694" fmla="*/ 885250 h 3214688"/>
              <a:gd name="connsiteX695" fmla="*/ 4902043 w 9301162"/>
              <a:gd name="connsiteY695" fmla="*/ 2535865 h 3214688"/>
              <a:gd name="connsiteX696" fmla="*/ 4902836 w 9301162"/>
              <a:gd name="connsiteY696" fmla="*/ 2562859 h 3214688"/>
              <a:gd name="connsiteX697" fmla="*/ 4904423 w 9301162"/>
              <a:gd name="connsiteY697" fmla="*/ 2574769 h 3214688"/>
              <a:gd name="connsiteX698" fmla="*/ 4906010 w 9301162"/>
              <a:gd name="connsiteY698" fmla="*/ 2587472 h 3214688"/>
              <a:gd name="connsiteX699" fmla="*/ 4907597 w 9301162"/>
              <a:gd name="connsiteY699" fmla="*/ 2599381 h 3214688"/>
              <a:gd name="connsiteX700" fmla="*/ 4909978 w 9301162"/>
              <a:gd name="connsiteY700" fmla="*/ 2610496 h 3214688"/>
              <a:gd name="connsiteX701" fmla="*/ 4913152 w 9301162"/>
              <a:gd name="connsiteY701" fmla="*/ 2621611 h 3214688"/>
              <a:gd name="connsiteX702" fmla="*/ 4916326 w 9301162"/>
              <a:gd name="connsiteY702" fmla="*/ 2633521 h 3214688"/>
              <a:gd name="connsiteX703" fmla="*/ 4920293 w 9301162"/>
              <a:gd name="connsiteY703" fmla="*/ 2643842 h 3214688"/>
              <a:gd name="connsiteX704" fmla="*/ 4925848 w 9301162"/>
              <a:gd name="connsiteY704" fmla="*/ 2653369 h 3214688"/>
              <a:gd name="connsiteX705" fmla="*/ 4930609 w 9301162"/>
              <a:gd name="connsiteY705" fmla="*/ 2662897 h 3214688"/>
              <a:gd name="connsiteX706" fmla="*/ 4935370 w 9301162"/>
              <a:gd name="connsiteY706" fmla="*/ 2671630 h 3214688"/>
              <a:gd name="connsiteX707" fmla="*/ 4940924 w 9301162"/>
              <a:gd name="connsiteY707" fmla="*/ 2681157 h 3214688"/>
              <a:gd name="connsiteX708" fmla="*/ 4947272 w 9301162"/>
              <a:gd name="connsiteY708" fmla="*/ 2689891 h 3214688"/>
              <a:gd name="connsiteX709" fmla="*/ 4953620 w 9301162"/>
              <a:gd name="connsiteY709" fmla="*/ 2697830 h 3214688"/>
              <a:gd name="connsiteX710" fmla="*/ 4960762 w 9301162"/>
              <a:gd name="connsiteY710" fmla="*/ 2705770 h 3214688"/>
              <a:gd name="connsiteX711" fmla="*/ 4968697 w 9301162"/>
              <a:gd name="connsiteY711" fmla="*/ 2713709 h 3214688"/>
              <a:gd name="connsiteX712" fmla="*/ 4978218 w 9301162"/>
              <a:gd name="connsiteY712" fmla="*/ 2721649 h 3214688"/>
              <a:gd name="connsiteX713" fmla="*/ 4986153 w 9301162"/>
              <a:gd name="connsiteY713" fmla="*/ 2728794 h 3214688"/>
              <a:gd name="connsiteX714" fmla="*/ 4994882 w 9301162"/>
              <a:gd name="connsiteY714" fmla="*/ 2735146 h 3214688"/>
              <a:gd name="connsiteX715" fmla="*/ 5004404 w 9301162"/>
              <a:gd name="connsiteY715" fmla="*/ 2741497 h 3214688"/>
              <a:gd name="connsiteX716" fmla="*/ 5013132 w 9301162"/>
              <a:gd name="connsiteY716" fmla="*/ 2746261 h 3214688"/>
              <a:gd name="connsiteX717" fmla="*/ 5023448 w 9301162"/>
              <a:gd name="connsiteY717" fmla="*/ 2751819 h 3214688"/>
              <a:gd name="connsiteX718" fmla="*/ 5032970 w 9301162"/>
              <a:gd name="connsiteY718" fmla="*/ 2755789 h 3214688"/>
              <a:gd name="connsiteX719" fmla="*/ 5042492 w 9301162"/>
              <a:gd name="connsiteY719" fmla="*/ 2759758 h 3214688"/>
              <a:gd name="connsiteX720" fmla="*/ 5052013 w 9301162"/>
              <a:gd name="connsiteY720" fmla="*/ 2762934 h 3214688"/>
              <a:gd name="connsiteX721" fmla="*/ 5063122 w 9301162"/>
              <a:gd name="connsiteY721" fmla="*/ 2766110 h 3214688"/>
              <a:gd name="connsiteX722" fmla="*/ 5073438 w 9301162"/>
              <a:gd name="connsiteY722" fmla="*/ 2769285 h 3214688"/>
              <a:gd name="connsiteX723" fmla="*/ 5083753 w 9301162"/>
              <a:gd name="connsiteY723" fmla="*/ 2770873 h 3214688"/>
              <a:gd name="connsiteX724" fmla="*/ 5094069 w 9301162"/>
              <a:gd name="connsiteY724" fmla="*/ 2772461 h 3214688"/>
              <a:gd name="connsiteX725" fmla="*/ 5105178 w 9301162"/>
              <a:gd name="connsiteY725" fmla="*/ 2773255 h 3214688"/>
              <a:gd name="connsiteX726" fmla="*/ 5117080 w 9301162"/>
              <a:gd name="connsiteY726" fmla="*/ 2773255 h 3214688"/>
              <a:gd name="connsiteX727" fmla="*/ 6177982 w 9301162"/>
              <a:gd name="connsiteY727" fmla="*/ 2773255 h 3214688"/>
              <a:gd name="connsiteX728" fmla="*/ 6189091 w 9301162"/>
              <a:gd name="connsiteY728" fmla="*/ 2773255 h 3214688"/>
              <a:gd name="connsiteX729" fmla="*/ 6199407 w 9301162"/>
              <a:gd name="connsiteY729" fmla="*/ 2772461 h 3214688"/>
              <a:gd name="connsiteX730" fmla="*/ 6210516 w 9301162"/>
              <a:gd name="connsiteY730" fmla="*/ 2770873 h 3214688"/>
              <a:gd name="connsiteX731" fmla="*/ 6220831 w 9301162"/>
              <a:gd name="connsiteY731" fmla="*/ 2769285 h 3214688"/>
              <a:gd name="connsiteX732" fmla="*/ 6230353 w 9301162"/>
              <a:gd name="connsiteY732" fmla="*/ 2766110 h 3214688"/>
              <a:gd name="connsiteX733" fmla="*/ 6239875 w 9301162"/>
              <a:gd name="connsiteY733" fmla="*/ 2762934 h 3214688"/>
              <a:gd name="connsiteX734" fmla="*/ 6250984 w 9301162"/>
              <a:gd name="connsiteY734" fmla="*/ 2759758 h 3214688"/>
              <a:gd name="connsiteX735" fmla="*/ 6260506 w 9301162"/>
              <a:gd name="connsiteY735" fmla="*/ 2755789 h 3214688"/>
              <a:gd name="connsiteX736" fmla="*/ 6269234 w 9301162"/>
              <a:gd name="connsiteY736" fmla="*/ 2751025 h 3214688"/>
              <a:gd name="connsiteX737" fmla="*/ 6278756 w 9301162"/>
              <a:gd name="connsiteY737" fmla="*/ 2746261 h 3214688"/>
              <a:gd name="connsiteX738" fmla="*/ 6288278 w 9301162"/>
              <a:gd name="connsiteY738" fmla="*/ 2740703 h 3214688"/>
              <a:gd name="connsiteX739" fmla="*/ 6297800 w 9301162"/>
              <a:gd name="connsiteY739" fmla="*/ 2734352 h 3214688"/>
              <a:gd name="connsiteX740" fmla="*/ 6306529 w 9301162"/>
              <a:gd name="connsiteY740" fmla="*/ 2728000 h 3214688"/>
              <a:gd name="connsiteX741" fmla="*/ 6315257 w 9301162"/>
              <a:gd name="connsiteY741" fmla="*/ 2720061 h 3214688"/>
              <a:gd name="connsiteX742" fmla="*/ 6323192 w 9301162"/>
              <a:gd name="connsiteY742" fmla="*/ 2712121 h 3214688"/>
              <a:gd name="connsiteX743" fmla="*/ 6331920 w 9301162"/>
              <a:gd name="connsiteY743" fmla="*/ 2703388 h 3214688"/>
              <a:gd name="connsiteX744" fmla="*/ 6339062 w 9301162"/>
              <a:gd name="connsiteY744" fmla="*/ 2696243 h 3214688"/>
              <a:gd name="connsiteX745" fmla="*/ 6346203 w 9301162"/>
              <a:gd name="connsiteY745" fmla="*/ 2687509 h 3214688"/>
              <a:gd name="connsiteX746" fmla="*/ 6352551 w 9301162"/>
              <a:gd name="connsiteY746" fmla="*/ 2678776 h 3214688"/>
              <a:gd name="connsiteX747" fmla="*/ 6358899 w 9301162"/>
              <a:gd name="connsiteY747" fmla="*/ 2669248 h 3214688"/>
              <a:gd name="connsiteX748" fmla="*/ 6364454 w 9301162"/>
              <a:gd name="connsiteY748" fmla="*/ 2659721 h 3214688"/>
              <a:gd name="connsiteX749" fmla="*/ 6369215 w 9301162"/>
              <a:gd name="connsiteY749" fmla="*/ 2649400 h 3214688"/>
              <a:gd name="connsiteX750" fmla="*/ 6373182 w 9301162"/>
              <a:gd name="connsiteY750" fmla="*/ 2639078 h 3214688"/>
              <a:gd name="connsiteX751" fmla="*/ 6377150 w 9301162"/>
              <a:gd name="connsiteY751" fmla="*/ 2627963 h 3214688"/>
              <a:gd name="connsiteX752" fmla="*/ 6381117 w 9301162"/>
              <a:gd name="connsiteY752" fmla="*/ 2616848 h 3214688"/>
              <a:gd name="connsiteX753" fmla="*/ 6384291 w 9301162"/>
              <a:gd name="connsiteY753" fmla="*/ 2605733 h 3214688"/>
              <a:gd name="connsiteX754" fmla="*/ 6387465 w 9301162"/>
              <a:gd name="connsiteY754" fmla="*/ 2593823 h 3214688"/>
              <a:gd name="connsiteX755" fmla="*/ 6389845 w 9301162"/>
              <a:gd name="connsiteY755" fmla="*/ 2581120 h 3214688"/>
              <a:gd name="connsiteX756" fmla="*/ 6391432 w 9301162"/>
              <a:gd name="connsiteY756" fmla="*/ 2568417 h 3214688"/>
              <a:gd name="connsiteX757" fmla="*/ 6392226 w 9301162"/>
              <a:gd name="connsiteY757" fmla="*/ 2555714 h 3214688"/>
              <a:gd name="connsiteX758" fmla="*/ 6393019 w 9301162"/>
              <a:gd name="connsiteY758" fmla="*/ 2542217 h 3214688"/>
              <a:gd name="connsiteX759" fmla="*/ 6393019 w 9301162"/>
              <a:gd name="connsiteY759" fmla="*/ 2527926 h 3214688"/>
              <a:gd name="connsiteX760" fmla="*/ 6393019 w 9301162"/>
              <a:gd name="connsiteY760" fmla="*/ 2087285 h 3214688"/>
              <a:gd name="connsiteX761" fmla="*/ 6392226 w 9301162"/>
              <a:gd name="connsiteY761" fmla="*/ 2061085 h 3214688"/>
              <a:gd name="connsiteX762" fmla="*/ 6389845 w 9301162"/>
              <a:gd name="connsiteY762" fmla="*/ 2037267 h 3214688"/>
              <a:gd name="connsiteX763" fmla="*/ 6385085 w 9301162"/>
              <a:gd name="connsiteY763" fmla="*/ 2015036 h 3214688"/>
              <a:gd name="connsiteX764" fmla="*/ 6380324 w 9301162"/>
              <a:gd name="connsiteY764" fmla="*/ 1993600 h 3214688"/>
              <a:gd name="connsiteX765" fmla="*/ 6376356 w 9301162"/>
              <a:gd name="connsiteY765" fmla="*/ 1983279 h 3214688"/>
              <a:gd name="connsiteX766" fmla="*/ 6373182 w 9301162"/>
              <a:gd name="connsiteY766" fmla="*/ 1973751 h 3214688"/>
              <a:gd name="connsiteX767" fmla="*/ 6368421 w 9301162"/>
              <a:gd name="connsiteY767" fmla="*/ 1964224 h 3214688"/>
              <a:gd name="connsiteX768" fmla="*/ 6364454 w 9301162"/>
              <a:gd name="connsiteY768" fmla="*/ 1955490 h 3214688"/>
              <a:gd name="connsiteX769" fmla="*/ 6358899 w 9301162"/>
              <a:gd name="connsiteY769" fmla="*/ 1947551 h 3214688"/>
              <a:gd name="connsiteX770" fmla="*/ 6354138 w 9301162"/>
              <a:gd name="connsiteY770" fmla="*/ 1938023 h 3214688"/>
              <a:gd name="connsiteX771" fmla="*/ 6348584 w 9301162"/>
              <a:gd name="connsiteY771" fmla="*/ 1930084 h 3214688"/>
              <a:gd name="connsiteX772" fmla="*/ 6342236 w 9301162"/>
              <a:gd name="connsiteY772" fmla="*/ 1922939 h 3214688"/>
              <a:gd name="connsiteX773" fmla="*/ 6333507 w 9301162"/>
              <a:gd name="connsiteY773" fmla="*/ 1914205 h 3214688"/>
              <a:gd name="connsiteX774" fmla="*/ 6325572 w 9301162"/>
              <a:gd name="connsiteY774" fmla="*/ 1906266 h 3214688"/>
              <a:gd name="connsiteX775" fmla="*/ 6317637 w 9301162"/>
              <a:gd name="connsiteY775" fmla="*/ 1898326 h 3214688"/>
              <a:gd name="connsiteX776" fmla="*/ 6308909 w 9301162"/>
              <a:gd name="connsiteY776" fmla="*/ 1891181 h 3214688"/>
              <a:gd name="connsiteX777" fmla="*/ 6300181 w 9301162"/>
              <a:gd name="connsiteY777" fmla="*/ 1884035 h 3214688"/>
              <a:gd name="connsiteX778" fmla="*/ 6290659 w 9301162"/>
              <a:gd name="connsiteY778" fmla="*/ 1878477 h 3214688"/>
              <a:gd name="connsiteX779" fmla="*/ 6281930 w 9301162"/>
              <a:gd name="connsiteY779" fmla="*/ 1872920 h 3214688"/>
              <a:gd name="connsiteX780" fmla="*/ 6273202 w 9301162"/>
              <a:gd name="connsiteY780" fmla="*/ 1868156 h 3214688"/>
              <a:gd name="connsiteX781" fmla="*/ 6263680 w 9301162"/>
              <a:gd name="connsiteY781" fmla="*/ 1864187 h 3214688"/>
              <a:gd name="connsiteX782" fmla="*/ 6254158 w 9301162"/>
              <a:gd name="connsiteY782" fmla="*/ 1861011 h 3214688"/>
              <a:gd name="connsiteX783" fmla="*/ 6243842 w 9301162"/>
              <a:gd name="connsiteY783" fmla="*/ 1857835 h 3214688"/>
              <a:gd name="connsiteX784" fmla="*/ 6233527 w 9301162"/>
              <a:gd name="connsiteY784" fmla="*/ 1854659 h 3214688"/>
              <a:gd name="connsiteX785" fmla="*/ 6224005 w 9301162"/>
              <a:gd name="connsiteY785" fmla="*/ 1853071 h 3214688"/>
              <a:gd name="connsiteX786" fmla="*/ 6213690 w 9301162"/>
              <a:gd name="connsiteY786" fmla="*/ 1850689 h 3214688"/>
              <a:gd name="connsiteX787" fmla="*/ 6202581 w 9301162"/>
              <a:gd name="connsiteY787" fmla="*/ 1849895 h 3214688"/>
              <a:gd name="connsiteX788" fmla="*/ 6191472 w 9301162"/>
              <a:gd name="connsiteY788" fmla="*/ 1849895 h 3214688"/>
              <a:gd name="connsiteX789" fmla="*/ 5841541 w 9301162"/>
              <a:gd name="connsiteY789" fmla="*/ 1849895 h 3214688"/>
              <a:gd name="connsiteX790" fmla="*/ 5841541 w 9301162"/>
              <a:gd name="connsiteY790" fmla="*/ 2042825 h 3214688"/>
              <a:gd name="connsiteX791" fmla="*/ 5307519 w 9301162"/>
              <a:gd name="connsiteY791" fmla="*/ 1632354 h 3214688"/>
              <a:gd name="connsiteX792" fmla="*/ 5841541 w 9301162"/>
              <a:gd name="connsiteY792" fmla="*/ 1222678 h 3214688"/>
              <a:gd name="connsiteX793" fmla="*/ 5841541 w 9301162"/>
              <a:gd name="connsiteY793" fmla="*/ 1414019 h 3214688"/>
              <a:gd name="connsiteX794" fmla="*/ 6206548 w 9301162"/>
              <a:gd name="connsiteY794" fmla="*/ 1414019 h 3214688"/>
              <a:gd name="connsiteX795" fmla="*/ 6243049 w 9301162"/>
              <a:gd name="connsiteY795" fmla="*/ 1414813 h 3214688"/>
              <a:gd name="connsiteX796" fmla="*/ 6279550 w 9301162"/>
              <a:gd name="connsiteY796" fmla="*/ 1417195 h 3214688"/>
              <a:gd name="connsiteX797" fmla="*/ 6316050 w 9301162"/>
              <a:gd name="connsiteY797" fmla="*/ 1420370 h 3214688"/>
              <a:gd name="connsiteX798" fmla="*/ 6350964 w 9301162"/>
              <a:gd name="connsiteY798" fmla="*/ 1425134 h 3214688"/>
              <a:gd name="connsiteX799" fmla="*/ 6384291 w 9301162"/>
              <a:gd name="connsiteY799" fmla="*/ 1430692 h 3214688"/>
              <a:gd name="connsiteX800" fmla="*/ 6418411 w 9301162"/>
              <a:gd name="connsiteY800" fmla="*/ 1438631 h 3214688"/>
              <a:gd name="connsiteX801" fmla="*/ 6450945 w 9301162"/>
              <a:gd name="connsiteY801" fmla="*/ 1448159 h 3214688"/>
              <a:gd name="connsiteX802" fmla="*/ 6482684 w 9301162"/>
              <a:gd name="connsiteY802" fmla="*/ 1457686 h 3214688"/>
              <a:gd name="connsiteX803" fmla="*/ 6512837 w 9301162"/>
              <a:gd name="connsiteY803" fmla="*/ 1468801 h 3214688"/>
              <a:gd name="connsiteX804" fmla="*/ 6542990 w 9301162"/>
              <a:gd name="connsiteY804" fmla="*/ 1481504 h 3214688"/>
              <a:gd name="connsiteX805" fmla="*/ 6572349 w 9301162"/>
              <a:gd name="connsiteY805" fmla="*/ 1496589 h 3214688"/>
              <a:gd name="connsiteX806" fmla="*/ 6600122 w 9301162"/>
              <a:gd name="connsiteY806" fmla="*/ 1511674 h 3214688"/>
              <a:gd name="connsiteX807" fmla="*/ 6627894 w 9301162"/>
              <a:gd name="connsiteY807" fmla="*/ 1528347 h 3214688"/>
              <a:gd name="connsiteX808" fmla="*/ 6653286 w 9301162"/>
              <a:gd name="connsiteY808" fmla="*/ 1547402 h 3214688"/>
              <a:gd name="connsiteX809" fmla="*/ 6679471 w 9301162"/>
              <a:gd name="connsiteY809" fmla="*/ 1566457 h 3214688"/>
              <a:gd name="connsiteX810" fmla="*/ 6704069 w 9301162"/>
              <a:gd name="connsiteY810" fmla="*/ 1587893 h 3214688"/>
              <a:gd name="connsiteX811" fmla="*/ 6721526 w 9301162"/>
              <a:gd name="connsiteY811" fmla="*/ 1603772 h 3214688"/>
              <a:gd name="connsiteX812" fmla="*/ 6737396 w 9301162"/>
              <a:gd name="connsiteY812" fmla="*/ 1621239 h 3214688"/>
              <a:gd name="connsiteX813" fmla="*/ 6754059 w 9301162"/>
              <a:gd name="connsiteY813" fmla="*/ 1639500 h 3214688"/>
              <a:gd name="connsiteX814" fmla="*/ 6768342 w 9301162"/>
              <a:gd name="connsiteY814" fmla="*/ 1658554 h 3214688"/>
              <a:gd name="connsiteX815" fmla="*/ 6782625 w 9301162"/>
              <a:gd name="connsiteY815" fmla="*/ 1679197 h 3214688"/>
              <a:gd name="connsiteX816" fmla="*/ 6796908 w 9301162"/>
              <a:gd name="connsiteY816" fmla="*/ 1699839 h 3214688"/>
              <a:gd name="connsiteX817" fmla="*/ 6810398 w 9301162"/>
              <a:gd name="connsiteY817" fmla="*/ 1722864 h 3214688"/>
              <a:gd name="connsiteX818" fmla="*/ 6822300 w 9301162"/>
              <a:gd name="connsiteY818" fmla="*/ 1745095 h 3214688"/>
              <a:gd name="connsiteX819" fmla="*/ 6836583 w 9301162"/>
              <a:gd name="connsiteY819" fmla="*/ 1774471 h 3214688"/>
              <a:gd name="connsiteX820" fmla="*/ 6848485 w 9301162"/>
              <a:gd name="connsiteY820" fmla="*/ 1802259 h 3214688"/>
              <a:gd name="connsiteX821" fmla="*/ 6858801 w 9301162"/>
              <a:gd name="connsiteY821" fmla="*/ 1830047 h 3214688"/>
              <a:gd name="connsiteX822" fmla="*/ 6866736 w 9301162"/>
              <a:gd name="connsiteY822" fmla="*/ 1858629 h 3214688"/>
              <a:gd name="connsiteX823" fmla="*/ 6873084 w 9301162"/>
              <a:gd name="connsiteY823" fmla="*/ 1885623 h 3214688"/>
              <a:gd name="connsiteX824" fmla="*/ 6877844 w 9301162"/>
              <a:gd name="connsiteY824" fmla="*/ 1912617 h 3214688"/>
              <a:gd name="connsiteX825" fmla="*/ 6880225 w 9301162"/>
              <a:gd name="connsiteY825" fmla="*/ 1939611 h 3214688"/>
              <a:gd name="connsiteX826" fmla="*/ 6881812 w 9301162"/>
              <a:gd name="connsiteY826" fmla="*/ 1966606 h 3214688"/>
              <a:gd name="connsiteX827" fmla="*/ 6881812 w 9301162"/>
              <a:gd name="connsiteY827" fmla="*/ 2535865 h 3214688"/>
              <a:gd name="connsiteX828" fmla="*/ 6881018 w 9301162"/>
              <a:gd name="connsiteY828" fmla="*/ 2577151 h 3214688"/>
              <a:gd name="connsiteX829" fmla="*/ 6878638 w 9301162"/>
              <a:gd name="connsiteY829" fmla="*/ 2617642 h 3214688"/>
              <a:gd name="connsiteX830" fmla="*/ 6874670 w 9301162"/>
              <a:gd name="connsiteY830" fmla="*/ 2657339 h 3214688"/>
              <a:gd name="connsiteX831" fmla="*/ 6869116 w 9301162"/>
              <a:gd name="connsiteY831" fmla="*/ 2695449 h 3214688"/>
              <a:gd name="connsiteX832" fmla="*/ 6861975 w 9301162"/>
              <a:gd name="connsiteY832" fmla="*/ 2732764 h 3214688"/>
              <a:gd name="connsiteX833" fmla="*/ 6853246 w 9301162"/>
              <a:gd name="connsiteY833" fmla="*/ 2768491 h 3214688"/>
              <a:gd name="connsiteX834" fmla="*/ 6842931 w 9301162"/>
              <a:gd name="connsiteY834" fmla="*/ 2802631 h 3214688"/>
              <a:gd name="connsiteX835" fmla="*/ 6830235 w 9301162"/>
              <a:gd name="connsiteY835" fmla="*/ 2836771 h 3214688"/>
              <a:gd name="connsiteX836" fmla="*/ 6816746 w 9301162"/>
              <a:gd name="connsiteY836" fmla="*/ 2869323 h 3214688"/>
              <a:gd name="connsiteX837" fmla="*/ 6809604 w 9301162"/>
              <a:gd name="connsiteY837" fmla="*/ 2884408 h 3214688"/>
              <a:gd name="connsiteX838" fmla="*/ 6801669 w 9301162"/>
              <a:gd name="connsiteY838" fmla="*/ 2899493 h 3214688"/>
              <a:gd name="connsiteX839" fmla="*/ 6792940 w 9301162"/>
              <a:gd name="connsiteY839" fmla="*/ 2915372 h 3214688"/>
              <a:gd name="connsiteX840" fmla="*/ 6785006 w 9301162"/>
              <a:gd name="connsiteY840" fmla="*/ 2929663 h 3214688"/>
              <a:gd name="connsiteX841" fmla="*/ 6775484 w 9301162"/>
              <a:gd name="connsiteY841" fmla="*/ 2943954 h 3214688"/>
              <a:gd name="connsiteX842" fmla="*/ 6766755 w 9301162"/>
              <a:gd name="connsiteY842" fmla="*/ 2959039 h 3214688"/>
              <a:gd name="connsiteX843" fmla="*/ 6757233 w 9301162"/>
              <a:gd name="connsiteY843" fmla="*/ 2972536 h 3214688"/>
              <a:gd name="connsiteX844" fmla="*/ 6746124 w 9301162"/>
              <a:gd name="connsiteY844" fmla="*/ 2986033 h 3214688"/>
              <a:gd name="connsiteX845" fmla="*/ 6735809 w 9301162"/>
              <a:gd name="connsiteY845" fmla="*/ 3000324 h 3214688"/>
              <a:gd name="connsiteX846" fmla="*/ 6724700 w 9301162"/>
              <a:gd name="connsiteY846" fmla="*/ 3013027 h 3214688"/>
              <a:gd name="connsiteX847" fmla="*/ 6713591 w 9301162"/>
              <a:gd name="connsiteY847" fmla="*/ 3025730 h 3214688"/>
              <a:gd name="connsiteX848" fmla="*/ 6701689 w 9301162"/>
              <a:gd name="connsiteY848" fmla="*/ 3038433 h 3214688"/>
              <a:gd name="connsiteX849" fmla="*/ 6688993 w 9301162"/>
              <a:gd name="connsiteY849" fmla="*/ 3051137 h 3214688"/>
              <a:gd name="connsiteX850" fmla="*/ 6677090 w 9301162"/>
              <a:gd name="connsiteY850" fmla="*/ 3063046 h 3214688"/>
              <a:gd name="connsiteX851" fmla="*/ 6656460 w 9301162"/>
              <a:gd name="connsiteY851" fmla="*/ 3079719 h 3214688"/>
              <a:gd name="connsiteX852" fmla="*/ 6636622 w 9301162"/>
              <a:gd name="connsiteY852" fmla="*/ 3097185 h 3214688"/>
              <a:gd name="connsiteX853" fmla="*/ 6615991 w 9301162"/>
              <a:gd name="connsiteY853" fmla="*/ 3112271 h 3214688"/>
              <a:gd name="connsiteX854" fmla="*/ 6593774 w 9301162"/>
              <a:gd name="connsiteY854" fmla="*/ 3126561 h 3214688"/>
              <a:gd name="connsiteX855" fmla="*/ 6572349 w 9301162"/>
              <a:gd name="connsiteY855" fmla="*/ 3140059 h 3214688"/>
              <a:gd name="connsiteX856" fmla="*/ 6550131 w 9301162"/>
              <a:gd name="connsiteY856" fmla="*/ 3151968 h 3214688"/>
              <a:gd name="connsiteX857" fmla="*/ 6527120 w 9301162"/>
              <a:gd name="connsiteY857" fmla="*/ 3162289 h 3214688"/>
              <a:gd name="connsiteX858" fmla="*/ 6504108 w 9301162"/>
              <a:gd name="connsiteY858" fmla="*/ 3171817 h 3214688"/>
              <a:gd name="connsiteX859" fmla="*/ 6480304 w 9301162"/>
              <a:gd name="connsiteY859" fmla="*/ 3181344 h 3214688"/>
              <a:gd name="connsiteX860" fmla="*/ 6455706 w 9301162"/>
              <a:gd name="connsiteY860" fmla="*/ 3188489 h 3214688"/>
              <a:gd name="connsiteX861" fmla="*/ 6431901 w 9301162"/>
              <a:gd name="connsiteY861" fmla="*/ 3194841 h 3214688"/>
              <a:gd name="connsiteX862" fmla="*/ 6405715 w 9301162"/>
              <a:gd name="connsiteY862" fmla="*/ 3199605 h 3214688"/>
              <a:gd name="connsiteX863" fmla="*/ 6380324 w 9301162"/>
              <a:gd name="connsiteY863" fmla="*/ 3203574 h 3214688"/>
              <a:gd name="connsiteX864" fmla="*/ 6354138 w 9301162"/>
              <a:gd name="connsiteY864" fmla="*/ 3205956 h 3214688"/>
              <a:gd name="connsiteX865" fmla="*/ 6327159 w 9301162"/>
              <a:gd name="connsiteY865" fmla="*/ 3208338 h 3214688"/>
              <a:gd name="connsiteX866" fmla="*/ 6300974 w 9301162"/>
              <a:gd name="connsiteY866" fmla="*/ 3208338 h 3214688"/>
              <a:gd name="connsiteX867" fmla="*/ 5045665 w 9301162"/>
              <a:gd name="connsiteY867" fmla="*/ 3208338 h 3214688"/>
              <a:gd name="connsiteX868" fmla="*/ 5009958 w 9301162"/>
              <a:gd name="connsiteY868" fmla="*/ 3207544 h 3214688"/>
              <a:gd name="connsiteX869" fmla="*/ 4975044 w 9301162"/>
              <a:gd name="connsiteY869" fmla="*/ 3205956 h 3214688"/>
              <a:gd name="connsiteX870" fmla="*/ 4940924 w 9301162"/>
              <a:gd name="connsiteY870" fmla="*/ 3202780 h 3214688"/>
              <a:gd name="connsiteX871" fmla="*/ 4907597 w 9301162"/>
              <a:gd name="connsiteY871" fmla="*/ 3198017 h 3214688"/>
              <a:gd name="connsiteX872" fmla="*/ 4875064 w 9301162"/>
              <a:gd name="connsiteY872" fmla="*/ 3191665 h 3214688"/>
              <a:gd name="connsiteX873" fmla="*/ 4844118 w 9301162"/>
              <a:gd name="connsiteY873" fmla="*/ 3184519 h 3214688"/>
              <a:gd name="connsiteX874" fmla="*/ 4813965 w 9301162"/>
              <a:gd name="connsiteY874" fmla="*/ 3174992 h 3214688"/>
              <a:gd name="connsiteX875" fmla="*/ 4784606 w 9301162"/>
              <a:gd name="connsiteY875" fmla="*/ 3165465 h 3214688"/>
              <a:gd name="connsiteX876" fmla="*/ 4756833 w 9301162"/>
              <a:gd name="connsiteY876" fmla="*/ 3153556 h 3214688"/>
              <a:gd name="connsiteX877" fmla="*/ 4729061 w 9301162"/>
              <a:gd name="connsiteY877" fmla="*/ 3140853 h 3214688"/>
              <a:gd name="connsiteX878" fmla="*/ 4702876 w 9301162"/>
              <a:gd name="connsiteY878" fmla="*/ 3126561 h 3214688"/>
              <a:gd name="connsiteX879" fmla="*/ 4676690 w 9301162"/>
              <a:gd name="connsiteY879" fmla="*/ 3110683 h 3214688"/>
              <a:gd name="connsiteX880" fmla="*/ 4652886 w 9301162"/>
              <a:gd name="connsiteY880" fmla="*/ 3094010 h 3214688"/>
              <a:gd name="connsiteX881" fmla="*/ 4629081 w 9301162"/>
              <a:gd name="connsiteY881" fmla="*/ 3075749 h 3214688"/>
              <a:gd name="connsiteX882" fmla="*/ 4606863 w 9301162"/>
              <a:gd name="connsiteY882" fmla="*/ 3055900 h 3214688"/>
              <a:gd name="connsiteX883" fmla="*/ 4584645 w 9301162"/>
              <a:gd name="connsiteY883" fmla="*/ 3034464 h 3214688"/>
              <a:gd name="connsiteX884" fmla="*/ 4564014 w 9301162"/>
              <a:gd name="connsiteY884" fmla="*/ 3013027 h 3214688"/>
              <a:gd name="connsiteX885" fmla="*/ 4544177 w 9301162"/>
              <a:gd name="connsiteY885" fmla="*/ 2988415 h 3214688"/>
              <a:gd name="connsiteX886" fmla="*/ 4526720 w 9301162"/>
              <a:gd name="connsiteY886" fmla="*/ 2964597 h 3214688"/>
              <a:gd name="connsiteX887" fmla="*/ 4509263 w 9301162"/>
              <a:gd name="connsiteY887" fmla="*/ 2938396 h 3214688"/>
              <a:gd name="connsiteX888" fmla="*/ 4494187 w 9301162"/>
              <a:gd name="connsiteY888" fmla="*/ 2911402 h 3214688"/>
              <a:gd name="connsiteX889" fmla="*/ 4480697 w 9301162"/>
              <a:gd name="connsiteY889" fmla="*/ 2883614 h 3214688"/>
              <a:gd name="connsiteX890" fmla="*/ 4467208 w 9301162"/>
              <a:gd name="connsiteY890" fmla="*/ 2853444 h 3214688"/>
              <a:gd name="connsiteX891" fmla="*/ 4456099 w 9301162"/>
              <a:gd name="connsiteY891" fmla="*/ 2824068 h 3214688"/>
              <a:gd name="connsiteX892" fmla="*/ 4445784 w 9301162"/>
              <a:gd name="connsiteY892" fmla="*/ 2792310 h 3214688"/>
              <a:gd name="connsiteX893" fmla="*/ 4437849 w 9301162"/>
              <a:gd name="connsiteY893" fmla="*/ 2758964 h 3214688"/>
              <a:gd name="connsiteX894" fmla="*/ 4429914 w 9301162"/>
              <a:gd name="connsiteY894" fmla="*/ 2726413 h 3214688"/>
              <a:gd name="connsiteX895" fmla="*/ 4424359 w 9301162"/>
              <a:gd name="connsiteY895" fmla="*/ 2690685 h 3214688"/>
              <a:gd name="connsiteX896" fmla="*/ 4418805 w 9301162"/>
              <a:gd name="connsiteY896" fmla="*/ 2654957 h 3214688"/>
              <a:gd name="connsiteX897" fmla="*/ 4415631 w 9301162"/>
              <a:gd name="connsiteY897" fmla="*/ 2617642 h 3214688"/>
              <a:gd name="connsiteX898" fmla="*/ 4414044 w 9301162"/>
              <a:gd name="connsiteY898" fmla="*/ 2579532 h 3214688"/>
              <a:gd name="connsiteX899" fmla="*/ 4413250 w 9301162"/>
              <a:gd name="connsiteY899" fmla="*/ 2540629 h 3214688"/>
              <a:gd name="connsiteX900" fmla="*/ 4413250 w 9301162"/>
              <a:gd name="connsiteY900" fmla="*/ 858256 h 3214688"/>
              <a:gd name="connsiteX901" fmla="*/ 4414044 w 9301162"/>
              <a:gd name="connsiteY901" fmla="*/ 823323 h 3214688"/>
              <a:gd name="connsiteX902" fmla="*/ 4415631 w 9301162"/>
              <a:gd name="connsiteY902" fmla="*/ 789183 h 3214688"/>
              <a:gd name="connsiteX903" fmla="*/ 4419598 w 9301162"/>
              <a:gd name="connsiteY903" fmla="*/ 756631 h 3214688"/>
              <a:gd name="connsiteX904" fmla="*/ 4425153 w 9301162"/>
              <a:gd name="connsiteY904" fmla="*/ 723285 h 3214688"/>
              <a:gd name="connsiteX905" fmla="*/ 4431501 w 9301162"/>
              <a:gd name="connsiteY905" fmla="*/ 690733 h 3214688"/>
              <a:gd name="connsiteX906" fmla="*/ 4439436 w 9301162"/>
              <a:gd name="connsiteY906" fmla="*/ 658976 h 3214688"/>
              <a:gd name="connsiteX907" fmla="*/ 4448958 w 9301162"/>
              <a:gd name="connsiteY907" fmla="*/ 628806 h 3214688"/>
              <a:gd name="connsiteX908" fmla="*/ 4459273 w 9301162"/>
              <a:gd name="connsiteY908" fmla="*/ 597842 h 3214688"/>
              <a:gd name="connsiteX909" fmla="*/ 4471969 w 9301162"/>
              <a:gd name="connsiteY909" fmla="*/ 567672 h 3214688"/>
              <a:gd name="connsiteX910" fmla="*/ 4485458 w 9301162"/>
              <a:gd name="connsiteY910" fmla="*/ 539090 h 3214688"/>
              <a:gd name="connsiteX911" fmla="*/ 4500535 w 9301162"/>
              <a:gd name="connsiteY911" fmla="*/ 510508 h 3214688"/>
              <a:gd name="connsiteX912" fmla="*/ 4517992 w 9301162"/>
              <a:gd name="connsiteY912" fmla="*/ 482720 h 3214688"/>
              <a:gd name="connsiteX913" fmla="*/ 4535448 w 9301162"/>
              <a:gd name="connsiteY913" fmla="*/ 455726 h 3214688"/>
              <a:gd name="connsiteX914" fmla="*/ 4554492 w 9301162"/>
              <a:gd name="connsiteY914" fmla="*/ 428731 h 3214688"/>
              <a:gd name="connsiteX915" fmla="*/ 4575917 w 9301162"/>
              <a:gd name="connsiteY915" fmla="*/ 402531 h 3214688"/>
              <a:gd name="connsiteX916" fmla="*/ 4598135 w 9301162"/>
              <a:gd name="connsiteY916" fmla="*/ 377125 h 3214688"/>
              <a:gd name="connsiteX917" fmla="*/ 4609243 w 9301162"/>
              <a:gd name="connsiteY917" fmla="*/ 366010 h 3214688"/>
              <a:gd name="connsiteX918" fmla="*/ 4620352 w 9301162"/>
              <a:gd name="connsiteY918" fmla="*/ 354894 h 3214688"/>
              <a:gd name="connsiteX919" fmla="*/ 4631461 w 9301162"/>
              <a:gd name="connsiteY919" fmla="*/ 344573 h 3214688"/>
              <a:gd name="connsiteX920" fmla="*/ 4643364 w 9301162"/>
              <a:gd name="connsiteY920" fmla="*/ 333458 h 3214688"/>
              <a:gd name="connsiteX921" fmla="*/ 4656060 w 9301162"/>
              <a:gd name="connsiteY921" fmla="*/ 323930 h 3214688"/>
              <a:gd name="connsiteX922" fmla="*/ 4667962 w 9301162"/>
              <a:gd name="connsiteY922" fmla="*/ 314403 h 3214688"/>
              <a:gd name="connsiteX923" fmla="*/ 4693354 w 9301162"/>
              <a:gd name="connsiteY923" fmla="*/ 295348 h 3214688"/>
              <a:gd name="connsiteX924" fmla="*/ 4721126 w 9301162"/>
              <a:gd name="connsiteY924" fmla="*/ 279469 h 3214688"/>
              <a:gd name="connsiteX925" fmla="*/ 4749692 w 9301162"/>
              <a:gd name="connsiteY925" fmla="*/ 264384 h 3214688"/>
              <a:gd name="connsiteX926" fmla="*/ 4778258 w 9301162"/>
              <a:gd name="connsiteY926" fmla="*/ 250093 h 3214688"/>
              <a:gd name="connsiteX927" fmla="*/ 4809998 w 9301162"/>
              <a:gd name="connsiteY927" fmla="*/ 238184 h 3214688"/>
              <a:gd name="connsiteX928" fmla="*/ 4842531 w 9301162"/>
              <a:gd name="connsiteY928" fmla="*/ 227069 h 3214688"/>
              <a:gd name="connsiteX929" fmla="*/ 4875064 w 9301162"/>
              <a:gd name="connsiteY929" fmla="*/ 218336 h 3214688"/>
              <a:gd name="connsiteX930" fmla="*/ 4910771 w 9301162"/>
              <a:gd name="connsiteY930" fmla="*/ 210396 h 3214688"/>
              <a:gd name="connsiteX931" fmla="*/ 4947272 w 9301162"/>
              <a:gd name="connsiteY931" fmla="*/ 203251 h 3214688"/>
              <a:gd name="connsiteX932" fmla="*/ 4984566 w 9301162"/>
              <a:gd name="connsiteY932" fmla="*/ 198486 h 3214688"/>
              <a:gd name="connsiteX933" fmla="*/ 5023448 w 9301162"/>
              <a:gd name="connsiteY933" fmla="*/ 194517 h 3214688"/>
              <a:gd name="connsiteX934" fmla="*/ 5063916 w 9301162"/>
              <a:gd name="connsiteY934" fmla="*/ 192135 h 3214688"/>
              <a:gd name="connsiteX935" fmla="*/ 5104384 w 9301162"/>
              <a:gd name="connsiteY935" fmla="*/ 191341 h 3214688"/>
              <a:gd name="connsiteX936" fmla="*/ 6348584 w 9301162"/>
              <a:gd name="connsiteY936" fmla="*/ 191341 h 321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9301162" h="3214688">
                <a:moveTo>
                  <a:pt x="7874986" y="633413"/>
                </a:moveTo>
                <a:lnTo>
                  <a:pt x="7856718" y="634207"/>
                </a:lnTo>
                <a:lnTo>
                  <a:pt x="7837656" y="635794"/>
                </a:lnTo>
                <a:lnTo>
                  <a:pt x="7820182" y="637382"/>
                </a:lnTo>
                <a:lnTo>
                  <a:pt x="7802709" y="639763"/>
                </a:lnTo>
                <a:lnTo>
                  <a:pt x="7786029" y="642144"/>
                </a:lnTo>
                <a:lnTo>
                  <a:pt x="7770144" y="646113"/>
                </a:lnTo>
                <a:lnTo>
                  <a:pt x="7755053" y="649288"/>
                </a:lnTo>
                <a:lnTo>
                  <a:pt x="7739962" y="654051"/>
                </a:lnTo>
                <a:lnTo>
                  <a:pt x="7725666" y="658813"/>
                </a:lnTo>
                <a:lnTo>
                  <a:pt x="7712163" y="664369"/>
                </a:lnTo>
                <a:lnTo>
                  <a:pt x="7698661" y="669926"/>
                </a:lnTo>
                <a:lnTo>
                  <a:pt x="7686747" y="676276"/>
                </a:lnTo>
                <a:lnTo>
                  <a:pt x="7675627" y="683419"/>
                </a:lnTo>
                <a:lnTo>
                  <a:pt x="7664508" y="690563"/>
                </a:lnTo>
                <a:lnTo>
                  <a:pt x="7654182" y="698501"/>
                </a:lnTo>
                <a:lnTo>
                  <a:pt x="7644651" y="706438"/>
                </a:lnTo>
                <a:lnTo>
                  <a:pt x="7635120" y="715963"/>
                </a:lnTo>
                <a:lnTo>
                  <a:pt x="7627177" y="725488"/>
                </a:lnTo>
                <a:lnTo>
                  <a:pt x="7619235" y="735013"/>
                </a:lnTo>
                <a:lnTo>
                  <a:pt x="7611292" y="745332"/>
                </a:lnTo>
                <a:lnTo>
                  <a:pt x="7604938" y="756444"/>
                </a:lnTo>
                <a:lnTo>
                  <a:pt x="7599378" y="767557"/>
                </a:lnTo>
                <a:lnTo>
                  <a:pt x="7593818" y="779463"/>
                </a:lnTo>
                <a:lnTo>
                  <a:pt x="7589053" y="792163"/>
                </a:lnTo>
                <a:lnTo>
                  <a:pt x="7585082" y="805657"/>
                </a:lnTo>
                <a:lnTo>
                  <a:pt x="7581905" y="818357"/>
                </a:lnTo>
                <a:lnTo>
                  <a:pt x="7578728" y="832644"/>
                </a:lnTo>
                <a:lnTo>
                  <a:pt x="7577139" y="847726"/>
                </a:lnTo>
                <a:lnTo>
                  <a:pt x="7575551" y="862013"/>
                </a:lnTo>
                <a:lnTo>
                  <a:pt x="7573962" y="877094"/>
                </a:lnTo>
                <a:lnTo>
                  <a:pt x="7573962" y="893763"/>
                </a:lnTo>
                <a:lnTo>
                  <a:pt x="7573962" y="2517776"/>
                </a:lnTo>
                <a:lnTo>
                  <a:pt x="7573962" y="2533651"/>
                </a:lnTo>
                <a:lnTo>
                  <a:pt x="7575551" y="2549526"/>
                </a:lnTo>
                <a:lnTo>
                  <a:pt x="7577139" y="2564607"/>
                </a:lnTo>
                <a:lnTo>
                  <a:pt x="7578728" y="2578895"/>
                </a:lnTo>
                <a:lnTo>
                  <a:pt x="7581905" y="2593182"/>
                </a:lnTo>
                <a:lnTo>
                  <a:pt x="7585082" y="2606676"/>
                </a:lnTo>
                <a:lnTo>
                  <a:pt x="7589053" y="2619376"/>
                </a:lnTo>
                <a:lnTo>
                  <a:pt x="7593818" y="2632076"/>
                </a:lnTo>
                <a:lnTo>
                  <a:pt x="7599378" y="2643982"/>
                </a:lnTo>
                <a:lnTo>
                  <a:pt x="7604938" y="2655095"/>
                </a:lnTo>
                <a:lnTo>
                  <a:pt x="7611292" y="2665413"/>
                </a:lnTo>
                <a:lnTo>
                  <a:pt x="7619235" y="2676526"/>
                </a:lnTo>
                <a:lnTo>
                  <a:pt x="7627177" y="2686845"/>
                </a:lnTo>
                <a:lnTo>
                  <a:pt x="7635120" y="2695576"/>
                </a:lnTo>
                <a:lnTo>
                  <a:pt x="7644651" y="2704307"/>
                </a:lnTo>
                <a:lnTo>
                  <a:pt x="7654182" y="2713039"/>
                </a:lnTo>
                <a:lnTo>
                  <a:pt x="7664508" y="2720976"/>
                </a:lnTo>
                <a:lnTo>
                  <a:pt x="7675627" y="2728913"/>
                </a:lnTo>
                <a:lnTo>
                  <a:pt x="7686747" y="2735263"/>
                </a:lnTo>
                <a:lnTo>
                  <a:pt x="7698661" y="2741613"/>
                </a:lnTo>
                <a:lnTo>
                  <a:pt x="7712163" y="2747170"/>
                </a:lnTo>
                <a:lnTo>
                  <a:pt x="7725666" y="2752726"/>
                </a:lnTo>
                <a:lnTo>
                  <a:pt x="7739962" y="2757489"/>
                </a:lnTo>
                <a:lnTo>
                  <a:pt x="7755053" y="2761457"/>
                </a:lnTo>
                <a:lnTo>
                  <a:pt x="7770144" y="2765426"/>
                </a:lnTo>
                <a:lnTo>
                  <a:pt x="7786029" y="2769395"/>
                </a:lnTo>
                <a:lnTo>
                  <a:pt x="7802709" y="2771776"/>
                </a:lnTo>
                <a:lnTo>
                  <a:pt x="7820182" y="2774157"/>
                </a:lnTo>
                <a:lnTo>
                  <a:pt x="7837656" y="2775745"/>
                </a:lnTo>
                <a:lnTo>
                  <a:pt x="7856718" y="2777332"/>
                </a:lnTo>
                <a:lnTo>
                  <a:pt x="7874986" y="2778126"/>
                </a:lnTo>
                <a:lnTo>
                  <a:pt x="7895637" y="2778126"/>
                </a:lnTo>
                <a:lnTo>
                  <a:pt x="8490537" y="2778126"/>
                </a:lnTo>
                <a:lnTo>
                  <a:pt x="8509599" y="2778126"/>
                </a:lnTo>
                <a:lnTo>
                  <a:pt x="8528662" y="2777332"/>
                </a:lnTo>
                <a:lnTo>
                  <a:pt x="8547724" y="2775745"/>
                </a:lnTo>
                <a:lnTo>
                  <a:pt x="8565197" y="2774157"/>
                </a:lnTo>
                <a:lnTo>
                  <a:pt x="8583465" y="2771776"/>
                </a:lnTo>
                <a:lnTo>
                  <a:pt x="8599351" y="2769395"/>
                </a:lnTo>
                <a:lnTo>
                  <a:pt x="8615236" y="2765426"/>
                </a:lnTo>
                <a:lnTo>
                  <a:pt x="8631121" y="2761457"/>
                </a:lnTo>
                <a:lnTo>
                  <a:pt x="8645418" y="2757489"/>
                </a:lnTo>
                <a:lnTo>
                  <a:pt x="8659714" y="2752726"/>
                </a:lnTo>
                <a:lnTo>
                  <a:pt x="8673217" y="2747170"/>
                </a:lnTo>
                <a:lnTo>
                  <a:pt x="8685925" y="2741613"/>
                </a:lnTo>
                <a:lnTo>
                  <a:pt x="8697839" y="2735263"/>
                </a:lnTo>
                <a:lnTo>
                  <a:pt x="8709753" y="2728913"/>
                </a:lnTo>
                <a:lnTo>
                  <a:pt x="8720872" y="2720976"/>
                </a:lnTo>
                <a:lnTo>
                  <a:pt x="8731198" y="2713039"/>
                </a:lnTo>
                <a:lnTo>
                  <a:pt x="8740729" y="2704307"/>
                </a:lnTo>
                <a:lnTo>
                  <a:pt x="8750260" y="2695576"/>
                </a:lnTo>
                <a:lnTo>
                  <a:pt x="8758202" y="2686845"/>
                </a:lnTo>
                <a:lnTo>
                  <a:pt x="8766939" y="2676526"/>
                </a:lnTo>
                <a:lnTo>
                  <a:pt x="8774088" y="2665413"/>
                </a:lnTo>
                <a:lnTo>
                  <a:pt x="8780442" y="2655095"/>
                </a:lnTo>
                <a:lnTo>
                  <a:pt x="8786002" y="2643982"/>
                </a:lnTo>
                <a:lnTo>
                  <a:pt x="8791561" y="2632076"/>
                </a:lnTo>
                <a:lnTo>
                  <a:pt x="8796327" y="2619376"/>
                </a:lnTo>
                <a:lnTo>
                  <a:pt x="8800298" y="2606676"/>
                </a:lnTo>
                <a:lnTo>
                  <a:pt x="8803475" y="2593182"/>
                </a:lnTo>
                <a:lnTo>
                  <a:pt x="8807446" y="2578895"/>
                </a:lnTo>
                <a:lnTo>
                  <a:pt x="8809035" y="2564607"/>
                </a:lnTo>
                <a:lnTo>
                  <a:pt x="8810624" y="2549526"/>
                </a:lnTo>
                <a:lnTo>
                  <a:pt x="8811418" y="2533651"/>
                </a:lnTo>
                <a:lnTo>
                  <a:pt x="8812212" y="2517776"/>
                </a:lnTo>
                <a:lnTo>
                  <a:pt x="8812212" y="893763"/>
                </a:lnTo>
                <a:lnTo>
                  <a:pt x="8811418" y="877094"/>
                </a:lnTo>
                <a:lnTo>
                  <a:pt x="8810624" y="862013"/>
                </a:lnTo>
                <a:lnTo>
                  <a:pt x="8809035" y="847726"/>
                </a:lnTo>
                <a:lnTo>
                  <a:pt x="8807446" y="832644"/>
                </a:lnTo>
                <a:lnTo>
                  <a:pt x="8803475" y="818357"/>
                </a:lnTo>
                <a:lnTo>
                  <a:pt x="8800298" y="805657"/>
                </a:lnTo>
                <a:lnTo>
                  <a:pt x="8796327" y="792163"/>
                </a:lnTo>
                <a:lnTo>
                  <a:pt x="8791561" y="779463"/>
                </a:lnTo>
                <a:lnTo>
                  <a:pt x="8786002" y="767557"/>
                </a:lnTo>
                <a:lnTo>
                  <a:pt x="8780442" y="756444"/>
                </a:lnTo>
                <a:lnTo>
                  <a:pt x="8774088" y="745332"/>
                </a:lnTo>
                <a:lnTo>
                  <a:pt x="8766939" y="735013"/>
                </a:lnTo>
                <a:lnTo>
                  <a:pt x="8758202" y="725488"/>
                </a:lnTo>
                <a:lnTo>
                  <a:pt x="8750260" y="715963"/>
                </a:lnTo>
                <a:lnTo>
                  <a:pt x="8740729" y="706438"/>
                </a:lnTo>
                <a:lnTo>
                  <a:pt x="8731198" y="698501"/>
                </a:lnTo>
                <a:lnTo>
                  <a:pt x="8720872" y="690563"/>
                </a:lnTo>
                <a:lnTo>
                  <a:pt x="8709753" y="683419"/>
                </a:lnTo>
                <a:lnTo>
                  <a:pt x="8697839" y="676276"/>
                </a:lnTo>
                <a:lnTo>
                  <a:pt x="8685925" y="669926"/>
                </a:lnTo>
                <a:lnTo>
                  <a:pt x="8673217" y="664369"/>
                </a:lnTo>
                <a:lnTo>
                  <a:pt x="8659714" y="658813"/>
                </a:lnTo>
                <a:lnTo>
                  <a:pt x="8645418" y="654051"/>
                </a:lnTo>
                <a:lnTo>
                  <a:pt x="8631121" y="649288"/>
                </a:lnTo>
                <a:lnTo>
                  <a:pt x="8615236" y="646113"/>
                </a:lnTo>
                <a:lnTo>
                  <a:pt x="8599351" y="642144"/>
                </a:lnTo>
                <a:lnTo>
                  <a:pt x="8583465" y="639763"/>
                </a:lnTo>
                <a:lnTo>
                  <a:pt x="8565197" y="637382"/>
                </a:lnTo>
                <a:lnTo>
                  <a:pt x="8547724" y="635794"/>
                </a:lnTo>
                <a:lnTo>
                  <a:pt x="8528662" y="634207"/>
                </a:lnTo>
                <a:lnTo>
                  <a:pt x="8509599" y="633413"/>
                </a:lnTo>
                <a:lnTo>
                  <a:pt x="8490537" y="633413"/>
                </a:lnTo>
                <a:lnTo>
                  <a:pt x="7895637" y="633413"/>
                </a:lnTo>
                <a:close/>
                <a:moveTo>
                  <a:pt x="2784475" y="633413"/>
                </a:moveTo>
                <a:lnTo>
                  <a:pt x="2764631" y="634207"/>
                </a:lnTo>
                <a:lnTo>
                  <a:pt x="2746375" y="635794"/>
                </a:lnTo>
                <a:lnTo>
                  <a:pt x="2728119" y="637382"/>
                </a:lnTo>
                <a:lnTo>
                  <a:pt x="2711450" y="639763"/>
                </a:lnTo>
                <a:lnTo>
                  <a:pt x="2694781" y="642144"/>
                </a:lnTo>
                <a:lnTo>
                  <a:pt x="2678113" y="646113"/>
                </a:lnTo>
                <a:lnTo>
                  <a:pt x="2663031" y="649288"/>
                </a:lnTo>
                <a:lnTo>
                  <a:pt x="2648744" y="654051"/>
                </a:lnTo>
                <a:lnTo>
                  <a:pt x="2634456" y="658813"/>
                </a:lnTo>
                <a:lnTo>
                  <a:pt x="2620963" y="664369"/>
                </a:lnTo>
                <a:lnTo>
                  <a:pt x="2608263" y="669926"/>
                </a:lnTo>
                <a:lnTo>
                  <a:pt x="2595563" y="676276"/>
                </a:lnTo>
                <a:lnTo>
                  <a:pt x="2583656" y="683419"/>
                </a:lnTo>
                <a:lnTo>
                  <a:pt x="2573338" y="690563"/>
                </a:lnTo>
                <a:lnTo>
                  <a:pt x="2563019" y="698501"/>
                </a:lnTo>
                <a:lnTo>
                  <a:pt x="2553494" y="706438"/>
                </a:lnTo>
                <a:lnTo>
                  <a:pt x="2543969" y="715963"/>
                </a:lnTo>
                <a:lnTo>
                  <a:pt x="2535238" y="725488"/>
                </a:lnTo>
                <a:lnTo>
                  <a:pt x="2528094" y="735013"/>
                </a:lnTo>
                <a:lnTo>
                  <a:pt x="2520950" y="745332"/>
                </a:lnTo>
                <a:lnTo>
                  <a:pt x="2513806" y="756444"/>
                </a:lnTo>
                <a:lnTo>
                  <a:pt x="2508250" y="767557"/>
                </a:lnTo>
                <a:lnTo>
                  <a:pt x="2501900" y="779463"/>
                </a:lnTo>
                <a:lnTo>
                  <a:pt x="2497931" y="792163"/>
                </a:lnTo>
                <a:lnTo>
                  <a:pt x="2493963" y="805657"/>
                </a:lnTo>
                <a:lnTo>
                  <a:pt x="2489994" y="818357"/>
                </a:lnTo>
                <a:lnTo>
                  <a:pt x="2487613" y="832644"/>
                </a:lnTo>
                <a:lnTo>
                  <a:pt x="2485231" y="847726"/>
                </a:lnTo>
                <a:lnTo>
                  <a:pt x="2483644" y="862013"/>
                </a:lnTo>
                <a:lnTo>
                  <a:pt x="2482850" y="877094"/>
                </a:lnTo>
                <a:lnTo>
                  <a:pt x="2482850" y="893763"/>
                </a:lnTo>
                <a:lnTo>
                  <a:pt x="2482850" y="2517776"/>
                </a:lnTo>
                <a:lnTo>
                  <a:pt x="2482850" y="2533651"/>
                </a:lnTo>
                <a:lnTo>
                  <a:pt x="2483644" y="2549526"/>
                </a:lnTo>
                <a:lnTo>
                  <a:pt x="2485231" y="2564607"/>
                </a:lnTo>
                <a:lnTo>
                  <a:pt x="2487613" y="2578895"/>
                </a:lnTo>
                <a:lnTo>
                  <a:pt x="2489994" y="2593182"/>
                </a:lnTo>
                <a:lnTo>
                  <a:pt x="2493963" y="2606676"/>
                </a:lnTo>
                <a:lnTo>
                  <a:pt x="2497931" y="2619376"/>
                </a:lnTo>
                <a:lnTo>
                  <a:pt x="2501900" y="2632076"/>
                </a:lnTo>
                <a:lnTo>
                  <a:pt x="2508250" y="2643982"/>
                </a:lnTo>
                <a:lnTo>
                  <a:pt x="2513806" y="2655095"/>
                </a:lnTo>
                <a:lnTo>
                  <a:pt x="2520950" y="2665413"/>
                </a:lnTo>
                <a:lnTo>
                  <a:pt x="2528094" y="2676526"/>
                </a:lnTo>
                <a:lnTo>
                  <a:pt x="2535238" y="2686845"/>
                </a:lnTo>
                <a:lnTo>
                  <a:pt x="2543969" y="2695576"/>
                </a:lnTo>
                <a:lnTo>
                  <a:pt x="2553494" y="2704307"/>
                </a:lnTo>
                <a:lnTo>
                  <a:pt x="2563019" y="2713039"/>
                </a:lnTo>
                <a:lnTo>
                  <a:pt x="2573338" y="2720976"/>
                </a:lnTo>
                <a:lnTo>
                  <a:pt x="2583656" y="2728913"/>
                </a:lnTo>
                <a:lnTo>
                  <a:pt x="2595563" y="2735263"/>
                </a:lnTo>
                <a:lnTo>
                  <a:pt x="2608263" y="2741613"/>
                </a:lnTo>
                <a:lnTo>
                  <a:pt x="2620963" y="2747170"/>
                </a:lnTo>
                <a:lnTo>
                  <a:pt x="2634456" y="2752726"/>
                </a:lnTo>
                <a:lnTo>
                  <a:pt x="2648744" y="2757489"/>
                </a:lnTo>
                <a:lnTo>
                  <a:pt x="2663031" y="2761457"/>
                </a:lnTo>
                <a:lnTo>
                  <a:pt x="2678113" y="2765426"/>
                </a:lnTo>
                <a:lnTo>
                  <a:pt x="2694781" y="2769395"/>
                </a:lnTo>
                <a:lnTo>
                  <a:pt x="2711450" y="2771776"/>
                </a:lnTo>
                <a:lnTo>
                  <a:pt x="2728119" y="2774157"/>
                </a:lnTo>
                <a:lnTo>
                  <a:pt x="2746375" y="2775745"/>
                </a:lnTo>
                <a:lnTo>
                  <a:pt x="2764631" y="2777332"/>
                </a:lnTo>
                <a:lnTo>
                  <a:pt x="2784475" y="2778126"/>
                </a:lnTo>
                <a:lnTo>
                  <a:pt x="2803525" y="2778126"/>
                </a:lnTo>
                <a:lnTo>
                  <a:pt x="3398044" y="2778126"/>
                </a:lnTo>
                <a:lnTo>
                  <a:pt x="3418681" y="2778126"/>
                </a:lnTo>
                <a:lnTo>
                  <a:pt x="3437731" y="2777332"/>
                </a:lnTo>
                <a:lnTo>
                  <a:pt x="3455987" y="2775745"/>
                </a:lnTo>
                <a:lnTo>
                  <a:pt x="3474244" y="2774157"/>
                </a:lnTo>
                <a:lnTo>
                  <a:pt x="3490912" y="2771776"/>
                </a:lnTo>
                <a:lnTo>
                  <a:pt x="3507581" y="2769395"/>
                </a:lnTo>
                <a:lnTo>
                  <a:pt x="3523456" y="2765426"/>
                </a:lnTo>
                <a:lnTo>
                  <a:pt x="3538537" y="2761457"/>
                </a:lnTo>
                <a:lnTo>
                  <a:pt x="3553619" y="2757489"/>
                </a:lnTo>
                <a:lnTo>
                  <a:pt x="3567906" y="2752726"/>
                </a:lnTo>
                <a:lnTo>
                  <a:pt x="3581400" y="2747170"/>
                </a:lnTo>
                <a:lnTo>
                  <a:pt x="3594100" y="2741613"/>
                </a:lnTo>
                <a:lnTo>
                  <a:pt x="3606800" y="2735263"/>
                </a:lnTo>
                <a:lnTo>
                  <a:pt x="3617912" y="2728913"/>
                </a:lnTo>
                <a:lnTo>
                  <a:pt x="3629025" y="2720976"/>
                </a:lnTo>
                <a:lnTo>
                  <a:pt x="3639343" y="2713039"/>
                </a:lnTo>
                <a:lnTo>
                  <a:pt x="3649662" y="2704307"/>
                </a:lnTo>
                <a:lnTo>
                  <a:pt x="3658393" y="2695576"/>
                </a:lnTo>
                <a:lnTo>
                  <a:pt x="3667125" y="2686845"/>
                </a:lnTo>
                <a:lnTo>
                  <a:pt x="3674268" y="2676526"/>
                </a:lnTo>
                <a:lnTo>
                  <a:pt x="3681412" y="2665413"/>
                </a:lnTo>
                <a:lnTo>
                  <a:pt x="3687762" y="2655095"/>
                </a:lnTo>
                <a:lnTo>
                  <a:pt x="3694906" y="2643982"/>
                </a:lnTo>
                <a:lnTo>
                  <a:pt x="3699668" y="2632076"/>
                </a:lnTo>
                <a:lnTo>
                  <a:pt x="3704431" y="2619376"/>
                </a:lnTo>
                <a:lnTo>
                  <a:pt x="3708400" y="2606676"/>
                </a:lnTo>
                <a:lnTo>
                  <a:pt x="3712368" y="2593182"/>
                </a:lnTo>
                <a:lnTo>
                  <a:pt x="3714750" y="2578895"/>
                </a:lnTo>
                <a:lnTo>
                  <a:pt x="3717131" y="2564607"/>
                </a:lnTo>
                <a:lnTo>
                  <a:pt x="3718718" y="2549526"/>
                </a:lnTo>
                <a:lnTo>
                  <a:pt x="3719512" y="2533651"/>
                </a:lnTo>
                <a:lnTo>
                  <a:pt x="3719512" y="2517776"/>
                </a:lnTo>
                <a:lnTo>
                  <a:pt x="3719512" y="893763"/>
                </a:lnTo>
                <a:lnTo>
                  <a:pt x="3719512" y="877094"/>
                </a:lnTo>
                <a:lnTo>
                  <a:pt x="3718718" y="862013"/>
                </a:lnTo>
                <a:lnTo>
                  <a:pt x="3717131" y="847726"/>
                </a:lnTo>
                <a:lnTo>
                  <a:pt x="3714750" y="832644"/>
                </a:lnTo>
                <a:lnTo>
                  <a:pt x="3712368" y="818357"/>
                </a:lnTo>
                <a:lnTo>
                  <a:pt x="3708400" y="805657"/>
                </a:lnTo>
                <a:lnTo>
                  <a:pt x="3704431" y="792163"/>
                </a:lnTo>
                <a:lnTo>
                  <a:pt x="3699668" y="779463"/>
                </a:lnTo>
                <a:lnTo>
                  <a:pt x="3694906" y="767557"/>
                </a:lnTo>
                <a:lnTo>
                  <a:pt x="3687762" y="756444"/>
                </a:lnTo>
                <a:lnTo>
                  <a:pt x="3681412" y="745332"/>
                </a:lnTo>
                <a:lnTo>
                  <a:pt x="3674268" y="735013"/>
                </a:lnTo>
                <a:lnTo>
                  <a:pt x="3667125" y="725488"/>
                </a:lnTo>
                <a:lnTo>
                  <a:pt x="3658393" y="715963"/>
                </a:lnTo>
                <a:lnTo>
                  <a:pt x="3649662" y="706438"/>
                </a:lnTo>
                <a:lnTo>
                  <a:pt x="3639343" y="698501"/>
                </a:lnTo>
                <a:lnTo>
                  <a:pt x="3629025" y="690563"/>
                </a:lnTo>
                <a:lnTo>
                  <a:pt x="3617912" y="683419"/>
                </a:lnTo>
                <a:lnTo>
                  <a:pt x="3606800" y="676276"/>
                </a:lnTo>
                <a:lnTo>
                  <a:pt x="3594100" y="669926"/>
                </a:lnTo>
                <a:lnTo>
                  <a:pt x="3581400" y="664369"/>
                </a:lnTo>
                <a:lnTo>
                  <a:pt x="3567906" y="658813"/>
                </a:lnTo>
                <a:lnTo>
                  <a:pt x="3553619" y="654051"/>
                </a:lnTo>
                <a:lnTo>
                  <a:pt x="3538537" y="649288"/>
                </a:lnTo>
                <a:lnTo>
                  <a:pt x="3523456" y="646113"/>
                </a:lnTo>
                <a:lnTo>
                  <a:pt x="3507581" y="642144"/>
                </a:lnTo>
                <a:lnTo>
                  <a:pt x="3490912" y="639763"/>
                </a:lnTo>
                <a:lnTo>
                  <a:pt x="3474244" y="637382"/>
                </a:lnTo>
                <a:lnTo>
                  <a:pt x="3455987" y="635794"/>
                </a:lnTo>
                <a:lnTo>
                  <a:pt x="3437731" y="634207"/>
                </a:lnTo>
                <a:lnTo>
                  <a:pt x="3418681" y="633413"/>
                </a:lnTo>
                <a:lnTo>
                  <a:pt x="3398044" y="633413"/>
                </a:lnTo>
                <a:lnTo>
                  <a:pt x="2803525" y="633413"/>
                </a:lnTo>
                <a:close/>
                <a:moveTo>
                  <a:pt x="2649303" y="203200"/>
                </a:moveTo>
                <a:lnTo>
                  <a:pt x="3562581" y="203200"/>
                </a:lnTo>
                <a:lnTo>
                  <a:pt x="3599081" y="203994"/>
                </a:lnTo>
                <a:lnTo>
                  <a:pt x="3635580" y="207170"/>
                </a:lnTo>
                <a:lnTo>
                  <a:pt x="3671286" y="210346"/>
                </a:lnTo>
                <a:lnTo>
                  <a:pt x="3705405" y="215110"/>
                </a:lnTo>
                <a:lnTo>
                  <a:pt x="3739524" y="221461"/>
                </a:lnTo>
                <a:lnTo>
                  <a:pt x="3771263" y="229401"/>
                </a:lnTo>
                <a:lnTo>
                  <a:pt x="3803001" y="238134"/>
                </a:lnTo>
                <a:lnTo>
                  <a:pt x="3833947" y="249250"/>
                </a:lnTo>
                <a:lnTo>
                  <a:pt x="3863305" y="261953"/>
                </a:lnTo>
                <a:lnTo>
                  <a:pt x="3892663" y="275451"/>
                </a:lnTo>
                <a:lnTo>
                  <a:pt x="3919641" y="291330"/>
                </a:lnTo>
                <a:lnTo>
                  <a:pt x="3946619" y="308797"/>
                </a:lnTo>
                <a:lnTo>
                  <a:pt x="3972803" y="327058"/>
                </a:lnTo>
                <a:lnTo>
                  <a:pt x="3997400" y="347701"/>
                </a:lnTo>
                <a:lnTo>
                  <a:pt x="4021998" y="369138"/>
                </a:lnTo>
                <a:lnTo>
                  <a:pt x="4045008" y="392957"/>
                </a:lnTo>
                <a:lnTo>
                  <a:pt x="4064845" y="415187"/>
                </a:lnTo>
                <a:lnTo>
                  <a:pt x="4083095" y="439006"/>
                </a:lnTo>
                <a:lnTo>
                  <a:pt x="4100551" y="462825"/>
                </a:lnTo>
                <a:lnTo>
                  <a:pt x="4117214" y="488232"/>
                </a:lnTo>
                <a:lnTo>
                  <a:pt x="4131496" y="513638"/>
                </a:lnTo>
                <a:lnTo>
                  <a:pt x="4144191" y="540633"/>
                </a:lnTo>
                <a:lnTo>
                  <a:pt x="4156887" y="567627"/>
                </a:lnTo>
                <a:lnTo>
                  <a:pt x="4167995" y="596210"/>
                </a:lnTo>
                <a:lnTo>
                  <a:pt x="4177517" y="626380"/>
                </a:lnTo>
                <a:lnTo>
                  <a:pt x="4185452" y="655757"/>
                </a:lnTo>
                <a:lnTo>
                  <a:pt x="4192593" y="687515"/>
                </a:lnTo>
                <a:lnTo>
                  <a:pt x="4198941" y="719274"/>
                </a:lnTo>
                <a:lnTo>
                  <a:pt x="4202908" y="751826"/>
                </a:lnTo>
                <a:lnTo>
                  <a:pt x="4206082" y="785966"/>
                </a:lnTo>
                <a:lnTo>
                  <a:pt x="4208462" y="820900"/>
                </a:lnTo>
                <a:lnTo>
                  <a:pt x="4208462" y="856629"/>
                </a:lnTo>
                <a:lnTo>
                  <a:pt x="4208462" y="2566023"/>
                </a:lnTo>
                <a:lnTo>
                  <a:pt x="4208462" y="2600957"/>
                </a:lnTo>
                <a:lnTo>
                  <a:pt x="4206082" y="2635098"/>
                </a:lnTo>
                <a:lnTo>
                  <a:pt x="4202908" y="2668444"/>
                </a:lnTo>
                <a:lnTo>
                  <a:pt x="4198941" y="2700996"/>
                </a:lnTo>
                <a:lnTo>
                  <a:pt x="4192593" y="2732755"/>
                </a:lnTo>
                <a:lnTo>
                  <a:pt x="4185452" y="2762925"/>
                </a:lnTo>
                <a:lnTo>
                  <a:pt x="4177517" y="2792301"/>
                </a:lnTo>
                <a:lnTo>
                  <a:pt x="4167995" y="2821678"/>
                </a:lnTo>
                <a:lnTo>
                  <a:pt x="4156887" y="2849467"/>
                </a:lnTo>
                <a:lnTo>
                  <a:pt x="4144191" y="2877255"/>
                </a:lnTo>
                <a:lnTo>
                  <a:pt x="4131496" y="2902662"/>
                </a:lnTo>
                <a:lnTo>
                  <a:pt x="4117214" y="2928069"/>
                </a:lnTo>
                <a:lnTo>
                  <a:pt x="4100551" y="2953475"/>
                </a:lnTo>
                <a:lnTo>
                  <a:pt x="4083095" y="2976500"/>
                </a:lnTo>
                <a:lnTo>
                  <a:pt x="4064845" y="2999525"/>
                </a:lnTo>
                <a:lnTo>
                  <a:pt x="4045008" y="3020962"/>
                </a:lnTo>
                <a:lnTo>
                  <a:pt x="4021998" y="3044781"/>
                </a:lnTo>
                <a:lnTo>
                  <a:pt x="3997400" y="3066217"/>
                </a:lnTo>
                <a:lnTo>
                  <a:pt x="3972803" y="3087655"/>
                </a:lnTo>
                <a:lnTo>
                  <a:pt x="3946619" y="3105915"/>
                </a:lnTo>
                <a:lnTo>
                  <a:pt x="3919641" y="3122589"/>
                </a:lnTo>
                <a:lnTo>
                  <a:pt x="3892663" y="3139262"/>
                </a:lnTo>
                <a:lnTo>
                  <a:pt x="3863305" y="3153553"/>
                </a:lnTo>
                <a:lnTo>
                  <a:pt x="3833947" y="3166257"/>
                </a:lnTo>
                <a:lnTo>
                  <a:pt x="3803001" y="3177372"/>
                </a:lnTo>
                <a:lnTo>
                  <a:pt x="3771263" y="3187693"/>
                </a:lnTo>
                <a:lnTo>
                  <a:pt x="3739524" y="3195633"/>
                </a:lnTo>
                <a:lnTo>
                  <a:pt x="3705405" y="3202779"/>
                </a:lnTo>
                <a:lnTo>
                  <a:pt x="3671286" y="3207542"/>
                </a:lnTo>
                <a:lnTo>
                  <a:pt x="3635580" y="3211512"/>
                </a:lnTo>
                <a:lnTo>
                  <a:pt x="3599081" y="3213894"/>
                </a:lnTo>
                <a:lnTo>
                  <a:pt x="3562581" y="3214688"/>
                </a:lnTo>
                <a:lnTo>
                  <a:pt x="2649303" y="3214688"/>
                </a:lnTo>
                <a:lnTo>
                  <a:pt x="2611216" y="3213894"/>
                </a:lnTo>
                <a:lnTo>
                  <a:pt x="2574717" y="3211512"/>
                </a:lnTo>
                <a:lnTo>
                  <a:pt x="2539804" y="3207542"/>
                </a:lnTo>
                <a:lnTo>
                  <a:pt x="2504892" y="3202779"/>
                </a:lnTo>
                <a:lnTo>
                  <a:pt x="2471566" y="3195633"/>
                </a:lnTo>
                <a:lnTo>
                  <a:pt x="2438241" y="3187693"/>
                </a:lnTo>
                <a:lnTo>
                  <a:pt x="2406502" y="3177372"/>
                </a:lnTo>
                <a:lnTo>
                  <a:pt x="2376351" y="3166257"/>
                </a:lnTo>
                <a:lnTo>
                  <a:pt x="2345405" y="3153553"/>
                </a:lnTo>
                <a:lnTo>
                  <a:pt x="2316047" y="3139262"/>
                </a:lnTo>
                <a:lnTo>
                  <a:pt x="2288276" y="3122589"/>
                </a:lnTo>
                <a:lnTo>
                  <a:pt x="2260505" y="3105915"/>
                </a:lnTo>
                <a:lnTo>
                  <a:pt x="2234321" y="3087655"/>
                </a:lnTo>
                <a:lnTo>
                  <a:pt x="2208929" y="3066217"/>
                </a:lnTo>
                <a:lnTo>
                  <a:pt x="2183538" y="3044781"/>
                </a:lnTo>
                <a:lnTo>
                  <a:pt x="2159734" y="3020962"/>
                </a:lnTo>
                <a:lnTo>
                  <a:pt x="2139898" y="2999525"/>
                </a:lnTo>
                <a:lnTo>
                  <a:pt x="2120855" y="2976500"/>
                </a:lnTo>
                <a:lnTo>
                  <a:pt x="2104193" y="2953475"/>
                </a:lnTo>
                <a:lnTo>
                  <a:pt x="2087529" y="2928069"/>
                </a:lnTo>
                <a:lnTo>
                  <a:pt x="2072453" y="2902662"/>
                </a:lnTo>
                <a:lnTo>
                  <a:pt x="2058964" y="2877255"/>
                </a:lnTo>
                <a:lnTo>
                  <a:pt x="2046269" y="2849467"/>
                </a:lnTo>
                <a:lnTo>
                  <a:pt x="2035954" y="2821678"/>
                </a:lnTo>
                <a:lnTo>
                  <a:pt x="2026433" y="2792301"/>
                </a:lnTo>
                <a:lnTo>
                  <a:pt x="2017704" y="2762925"/>
                </a:lnTo>
                <a:lnTo>
                  <a:pt x="2010563" y="2732755"/>
                </a:lnTo>
                <a:lnTo>
                  <a:pt x="2005009" y="2700996"/>
                </a:lnTo>
                <a:lnTo>
                  <a:pt x="2000249" y="2668444"/>
                </a:lnTo>
                <a:lnTo>
                  <a:pt x="1997074" y="2635098"/>
                </a:lnTo>
                <a:lnTo>
                  <a:pt x="1994694" y="2600957"/>
                </a:lnTo>
                <a:lnTo>
                  <a:pt x="1993900" y="2566023"/>
                </a:lnTo>
                <a:lnTo>
                  <a:pt x="1993900" y="856629"/>
                </a:lnTo>
                <a:lnTo>
                  <a:pt x="1994694" y="820900"/>
                </a:lnTo>
                <a:lnTo>
                  <a:pt x="1997074" y="785966"/>
                </a:lnTo>
                <a:lnTo>
                  <a:pt x="2000249" y="751826"/>
                </a:lnTo>
                <a:lnTo>
                  <a:pt x="2005009" y="719274"/>
                </a:lnTo>
                <a:lnTo>
                  <a:pt x="2010563" y="687515"/>
                </a:lnTo>
                <a:lnTo>
                  <a:pt x="2017704" y="655757"/>
                </a:lnTo>
                <a:lnTo>
                  <a:pt x="2026433" y="626380"/>
                </a:lnTo>
                <a:lnTo>
                  <a:pt x="2035954" y="596210"/>
                </a:lnTo>
                <a:lnTo>
                  <a:pt x="2046269" y="567627"/>
                </a:lnTo>
                <a:lnTo>
                  <a:pt x="2058964" y="540633"/>
                </a:lnTo>
                <a:lnTo>
                  <a:pt x="2072453" y="513638"/>
                </a:lnTo>
                <a:lnTo>
                  <a:pt x="2087529" y="488232"/>
                </a:lnTo>
                <a:lnTo>
                  <a:pt x="2104193" y="462825"/>
                </a:lnTo>
                <a:lnTo>
                  <a:pt x="2120855" y="439006"/>
                </a:lnTo>
                <a:lnTo>
                  <a:pt x="2139898" y="415187"/>
                </a:lnTo>
                <a:lnTo>
                  <a:pt x="2159734" y="392957"/>
                </a:lnTo>
                <a:lnTo>
                  <a:pt x="2183538" y="369138"/>
                </a:lnTo>
                <a:lnTo>
                  <a:pt x="2208136" y="347701"/>
                </a:lnTo>
                <a:lnTo>
                  <a:pt x="2234321" y="327058"/>
                </a:lnTo>
                <a:lnTo>
                  <a:pt x="2259711" y="308797"/>
                </a:lnTo>
                <a:lnTo>
                  <a:pt x="2287482" y="291330"/>
                </a:lnTo>
                <a:lnTo>
                  <a:pt x="2315254" y="275451"/>
                </a:lnTo>
                <a:lnTo>
                  <a:pt x="2344612" y="261953"/>
                </a:lnTo>
                <a:lnTo>
                  <a:pt x="2374764" y="249250"/>
                </a:lnTo>
                <a:lnTo>
                  <a:pt x="2405709" y="238134"/>
                </a:lnTo>
                <a:lnTo>
                  <a:pt x="2437447" y="229401"/>
                </a:lnTo>
                <a:lnTo>
                  <a:pt x="2470773" y="221461"/>
                </a:lnTo>
                <a:lnTo>
                  <a:pt x="2504099" y="215110"/>
                </a:lnTo>
                <a:lnTo>
                  <a:pt x="2539011" y="210346"/>
                </a:lnTo>
                <a:lnTo>
                  <a:pt x="2574717" y="207170"/>
                </a:lnTo>
                <a:lnTo>
                  <a:pt x="2611216" y="203994"/>
                </a:lnTo>
                <a:close/>
                <a:moveTo>
                  <a:pt x="488343" y="203200"/>
                </a:moveTo>
                <a:lnTo>
                  <a:pt x="488343" y="2423905"/>
                </a:lnTo>
                <a:lnTo>
                  <a:pt x="488343" y="2445341"/>
                </a:lnTo>
                <a:lnTo>
                  <a:pt x="489137" y="2466778"/>
                </a:lnTo>
                <a:lnTo>
                  <a:pt x="490726" y="2486627"/>
                </a:lnTo>
                <a:lnTo>
                  <a:pt x="492313" y="2507270"/>
                </a:lnTo>
                <a:lnTo>
                  <a:pt x="494696" y="2526325"/>
                </a:lnTo>
                <a:lnTo>
                  <a:pt x="498666" y="2544586"/>
                </a:lnTo>
                <a:lnTo>
                  <a:pt x="501842" y="2562053"/>
                </a:lnTo>
                <a:lnTo>
                  <a:pt x="505018" y="2578727"/>
                </a:lnTo>
                <a:lnTo>
                  <a:pt x="509783" y="2595400"/>
                </a:lnTo>
                <a:lnTo>
                  <a:pt x="514547" y="2611279"/>
                </a:lnTo>
                <a:lnTo>
                  <a:pt x="519311" y="2625570"/>
                </a:lnTo>
                <a:lnTo>
                  <a:pt x="525664" y="2640655"/>
                </a:lnTo>
                <a:lnTo>
                  <a:pt x="532016" y="2653359"/>
                </a:lnTo>
                <a:lnTo>
                  <a:pt x="538369" y="2666062"/>
                </a:lnTo>
                <a:lnTo>
                  <a:pt x="546309" y="2678765"/>
                </a:lnTo>
                <a:lnTo>
                  <a:pt x="554250" y="2689881"/>
                </a:lnTo>
                <a:lnTo>
                  <a:pt x="562984" y="2700996"/>
                </a:lnTo>
                <a:lnTo>
                  <a:pt x="571719" y="2710524"/>
                </a:lnTo>
                <a:lnTo>
                  <a:pt x="581248" y="2720051"/>
                </a:lnTo>
                <a:lnTo>
                  <a:pt x="591570" y="2728785"/>
                </a:lnTo>
                <a:lnTo>
                  <a:pt x="601893" y="2736725"/>
                </a:lnTo>
                <a:lnTo>
                  <a:pt x="613010" y="2743870"/>
                </a:lnTo>
                <a:lnTo>
                  <a:pt x="624127" y="2750222"/>
                </a:lnTo>
                <a:lnTo>
                  <a:pt x="636831" y="2756573"/>
                </a:lnTo>
                <a:lnTo>
                  <a:pt x="648742" y="2761337"/>
                </a:lnTo>
                <a:lnTo>
                  <a:pt x="661447" y="2766101"/>
                </a:lnTo>
                <a:lnTo>
                  <a:pt x="674946" y="2770071"/>
                </a:lnTo>
                <a:lnTo>
                  <a:pt x="690033" y="2773247"/>
                </a:lnTo>
                <a:lnTo>
                  <a:pt x="704326" y="2775629"/>
                </a:lnTo>
                <a:lnTo>
                  <a:pt x="718619" y="2777216"/>
                </a:lnTo>
                <a:lnTo>
                  <a:pt x="735294" y="2778804"/>
                </a:lnTo>
                <a:lnTo>
                  <a:pt x="751175" y="2778804"/>
                </a:lnTo>
                <a:lnTo>
                  <a:pt x="1814413" y="2778804"/>
                </a:lnTo>
                <a:lnTo>
                  <a:pt x="1821560" y="2805799"/>
                </a:lnTo>
                <a:lnTo>
                  <a:pt x="1828707" y="2833587"/>
                </a:lnTo>
                <a:lnTo>
                  <a:pt x="1836647" y="2860582"/>
                </a:lnTo>
                <a:lnTo>
                  <a:pt x="1845382" y="2885989"/>
                </a:lnTo>
                <a:lnTo>
                  <a:pt x="1854116" y="2912189"/>
                </a:lnTo>
                <a:lnTo>
                  <a:pt x="1864439" y="2936802"/>
                </a:lnTo>
                <a:lnTo>
                  <a:pt x="1876350" y="2962209"/>
                </a:lnTo>
                <a:lnTo>
                  <a:pt x="1888261" y="2986028"/>
                </a:lnTo>
                <a:lnTo>
                  <a:pt x="1900966" y="3009847"/>
                </a:lnTo>
                <a:lnTo>
                  <a:pt x="1915258" y="3032871"/>
                </a:lnTo>
                <a:lnTo>
                  <a:pt x="1929552" y="3055896"/>
                </a:lnTo>
                <a:lnTo>
                  <a:pt x="1944638" y="3078127"/>
                </a:lnTo>
                <a:lnTo>
                  <a:pt x="1961313" y="3099564"/>
                </a:lnTo>
                <a:lnTo>
                  <a:pt x="1977989" y="3120207"/>
                </a:lnTo>
                <a:lnTo>
                  <a:pt x="1995458" y="3141644"/>
                </a:lnTo>
                <a:lnTo>
                  <a:pt x="2014515" y="3161493"/>
                </a:lnTo>
                <a:lnTo>
                  <a:pt x="2028808" y="3174990"/>
                </a:lnTo>
                <a:lnTo>
                  <a:pt x="2042307" y="3189281"/>
                </a:lnTo>
                <a:lnTo>
                  <a:pt x="2071687" y="3214688"/>
                </a:lnTo>
                <a:lnTo>
                  <a:pt x="751175" y="3214688"/>
                </a:lnTo>
                <a:lnTo>
                  <a:pt x="705914" y="3213894"/>
                </a:lnTo>
                <a:lnTo>
                  <a:pt x="662241" y="3211512"/>
                </a:lnTo>
                <a:lnTo>
                  <a:pt x="619362" y="3207542"/>
                </a:lnTo>
                <a:lnTo>
                  <a:pt x="578071" y="3201985"/>
                </a:lnTo>
                <a:lnTo>
                  <a:pt x="537574" y="3194839"/>
                </a:lnTo>
                <a:lnTo>
                  <a:pt x="499460" y="3186899"/>
                </a:lnTo>
                <a:lnTo>
                  <a:pt x="461346" y="3175784"/>
                </a:lnTo>
                <a:lnTo>
                  <a:pt x="424819" y="3163875"/>
                </a:lnTo>
                <a:lnTo>
                  <a:pt x="389087" y="3151171"/>
                </a:lnTo>
                <a:lnTo>
                  <a:pt x="354942" y="3136086"/>
                </a:lnTo>
                <a:lnTo>
                  <a:pt x="338267" y="3127353"/>
                </a:lnTo>
                <a:lnTo>
                  <a:pt x="322386" y="3119413"/>
                </a:lnTo>
                <a:lnTo>
                  <a:pt x="305711" y="3110679"/>
                </a:lnTo>
                <a:lnTo>
                  <a:pt x="290624" y="3101946"/>
                </a:lnTo>
                <a:lnTo>
                  <a:pt x="274743" y="3092418"/>
                </a:lnTo>
                <a:lnTo>
                  <a:pt x="259656" y="3081303"/>
                </a:lnTo>
                <a:lnTo>
                  <a:pt x="244569" y="3070981"/>
                </a:lnTo>
                <a:lnTo>
                  <a:pt x="230276" y="3060660"/>
                </a:lnTo>
                <a:lnTo>
                  <a:pt x="215983" y="3049545"/>
                </a:lnTo>
                <a:lnTo>
                  <a:pt x="201690" y="3037635"/>
                </a:lnTo>
                <a:lnTo>
                  <a:pt x="188985" y="3025726"/>
                </a:lnTo>
                <a:lnTo>
                  <a:pt x="174692" y="3013816"/>
                </a:lnTo>
                <a:lnTo>
                  <a:pt x="153253" y="2991585"/>
                </a:lnTo>
                <a:lnTo>
                  <a:pt x="132607" y="2970149"/>
                </a:lnTo>
                <a:lnTo>
                  <a:pt x="114344" y="2948711"/>
                </a:lnTo>
                <a:lnTo>
                  <a:pt x="97669" y="2927275"/>
                </a:lnTo>
                <a:lnTo>
                  <a:pt x="82582" y="2906632"/>
                </a:lnTo>
                <a:lnTo>
                  <a:pt x="70671" y="2885195"/>
                </a:lnTo>
                <a:lnTo>
                  <a:pt x="59554" y="2864552"/>
                </a:lnTo>
                <a:lnTo>
                  <a:pt x="50820" y="2843909"/>
                </a:lnTo>
                <a:lnTo>
                  <a:pt x="45261" y="2827236"/>
                </a:lnTo>
                <a:lnTo>
                  <a:pt x="38115" y="2809769"/>
                </a:lnTo>
                <a:lnTo>
                  <a:pt x="33350" y="2791508"/>
                </a:lnTo>
                <a:lnTo>
                  <a:pt x="28586" y="2773247"/>
                </a:lnTo>
                <a:lnTo>
                  <a:pt x="23822" y="2753397"/>
                </a:lnTo>
                <a:lnTo>
                  <a:pt x="19851" y="2733549"/>
                </a:lnTo>
                <a:lnTo>
                  <a:pt x="15881" y="2712112"/>
                </a:lnTo>
                <a:lnTo>
                  <a:pt x="12705" y="2690675"/>
                </a:lnTo>
                <a:lnTo>
                  <a:pt x="9529" y="2667650"/>
                </a:lnTo>
                <a:lnTo>
                  <a:pt x="7147" y="2645419"/>
                </a:lnTo>
                <a:lnTo>
                  <a:pt x="3176" y="2596987"/>
                </a:lnTo>
                <a:lnTo>
                  <a:pt x="794" y="2545380"/>
                </a:lnTo>
                <a:lnTo>
                  <a:pt x="0" y="2490597"/>
                </a:lnTo>
                <a:lnTo>
                  <a:pt x="0" y="692279"/>
                </a:lnTo>
                <a:lnTo>
                  <a:pt x="794" y="667666"/>
                </a:lnTo>
                <a:lnTo>
                  <a:pt x="2382" y="642260"/>
                </a:lnTo>
                <a:lnTo>
                  <a:pt x="5558" y="618441"/>
                </a:lnTo>
                <a:lnTo>
                  <a:pt x="9529" y="593828"/>
                </a:lnTo>
                <a:lnTo>
                  <a:pt x="15087" y="570009"/>
                </a:lnTo>
                <a:lnTo>
                  <a:pt x="21440" y="546984"/>
                </a:lnTo>
                <a:lnTo>
                  <a:pt x="29380" y="523960"/>
                </a:lnTo>
                <a:lnTo>
                  <a:pt x="38115" y="502523"/>
                </a:lnTo>
                <a:lnTo>
                  <a:pt x="48437" y="481086"/>
                </a:lnTo>
                <a:lnTo>
                  <a:pt x="58760" y="459649"/>
                </a:lnTo>
                <a:lnTo>
                  <a:pt x="70671" y="439006"/>
                </a:lnTo>
                <a:lnTo>
                  <a:pt x="82582" y="419157"/>
                </a:lnTo>
                <a:lnTo>
                  <a:pt x="96875" y="400102"/>
                </a:lnTo>
                <a:lnTo>
                  <a:pt x="111168" y="381047"/>
                </a:lnTo>
                <a:lnTo>
                  <a:pt x="126255" y="363580"/>
                </a:lnTo>
                <a:lnTo>
                  <a:pt x="142930" y="346907"/>
                </a:lnTo>
                <a:lnTo>
                  <a:pt x="159605" y="330234"/>
                </a:lnTo>
                <a:lnTo>
                  <a:pt x="177868" y="315149"/>
                </a:lnTo>
                <a:lnTo>
                  <a:pt x="196131" y="300857"/>
                </a:lnTo>
                <a:lnTo>
                  <a:pt x="215189" y="286566"/>
                </a:lnTo>
                <a:lnTo>
                  <a:pt x="235040" y="274657"/>
                </a:lnTo>
                <a:lnTo>
                  <a:pt x="255685" y="262747"/>
                </a:lnTo>
                <a:lnTo>
                  <a:pt x="277125" y="252426"/>
                </a:lnTo>
                <a:lnTo>
                  <a:pt x="298564" y="242104"/>
                </a:lnTo>
                <a:lnTo>
                  <a:pt x="320798" y="233371"/>
                </a:lnTo>
                <a:lnTo>
                  <a:pt x="343031" y="225431"/>
                </a:lnTo>
                <a:lnTo>
                  <a:pt x="366853" y="219079"/>
                </a:lnTo>
                <a:lnTo>
                  <a:pt x="389880" y="213522"/>
                </a:lnTo>
                <a:lnTo>
                  <a:pt x="414496" y="209552"/>
                </a:lnTo>
                <a:lnTo>
                  <a:pt x="438318" y="206376"/>
                </a:lnTo>
                <a:lnTo>
                  <a:pt x="463727" y="203994"/>
                </a:lnTo>
                <a:close/>
                <a:moveTo>
                  <a:pt x="7739531" y="198438"/>
                </a:moveTo>
                <a:lnTo>
                  <a:pt x="8654586" y="198438"/>
                </a:lnTo>
                <a:lnTo>
                  <a:pt x="8691919" y="199232"/>
                </a:lnTo>
                <a:lnTo>
                  <a:pt x="8728458" y="201613"/>
                </a:lnTo>
                <a:lnTo>
                  <a:pt x="8763408" y="204788"/>
                </a:lnTo>
                <a:lnTo>
                  <a:pt x="8797564" y="211138"/>
                </a:lnTo>
                <a:lnTo>
                  <a:pt x="8830925" y="217488"/>
                </a:lnTo>
                <a:lnTo>
                  <a:pt x="8864286" y="226219"/>
                </a:lnTo>
                <a:lnTo>
                  <a:pt x="8895265" y="235744"/>
                </a:lnTo>
                <a:lnTo>
                  <a:pt x="8926243" y="246857"/>
                </a:lnTo>
                <a:lnTo>
                  <a:pt x="8955633" y="260351"/>
                </a:lnTo>
                <a:lnTo>
                  <a:pt x="8984229" y="274638"/>
                </a:lnTo>
                <a:lnTo>
                  <a:pt x="9012030" y="290513"/>
                </a:lnTo>
                <a:lnTo>
                  <a:pt x="9039831" y="308769"/>
                </a:lnTo>
                <a:lnTo>
                  <a:pt x="9065249" y="327026"/>
                </a:lnTo>
                <a:lnTo>
                  <a:pt x="9090668" y="348457"/>
                </a:lnTo>
                <a:lnTo>
                  <a:pt x="9114497" y="369888"/>
                </a:lnTo>
                <a:lnTo>
                  <a:pt x="9137532" y="393701"/>
                </a:lnTo>
                <a:lnTo>
                  <a:pt x="9157390" y="415926"/>
                </a:lnTo>
                <a:lnTo>
                  <a:pt x="9176454" y="439738"/>
                </a:lnTo>
                <a:lnTo>
                  <a:pt x="9193134" y="463551"/>
                </a:lnTo>
                <a:lnTo>
                  <a:pt x="9209021" y="488951"/>
                </a:lnTo>
                <a:lnTo>
                  <a:pt x="9224113" y="514351"/>
                </a:lnTo>
                <a:lnTo>
                  <a:pt x="9237616" y="541338"/>
                </a:lnTo>
                <a:lnTo>
                  <a:pt x="9249531" y="568325"/>
                </a:lnTo>
                <a:lnTo>
                  <a:pt x="9259858" y="596901"/>
                </a:lnTo>
                <a:lnTo>
                  <a:pt x="9270184" y="627063"/>
                </a:lnTo>
                <a:lnTo>
                  <a:pt x="9278127" y="656432"/>
                </a:lnTo>
                <a:lnTo>
                  <a:pt x="9285276" y="688182"/>
                </a:lnTo>
                <a:lnTo>
                  <a:pt x="9290836" y="719932"/>
                </a:lnTo>
                <a:lnTo>
                  <a:pt x="9295602" y="752475"/>
                </a:lnTo>
                <a:lnTo>
                  <a:pt x="9298779" y="786607"/>
                </a:lnTo>
                <a:lnTo>
                  <a:pt x="9300368" y="821532"/>
                </a:lnTo>
                <a:lnTo>
                  <a:pt x="9301162" y="857251"/>
                </a:lnTo>
                <a:lnTo>
                  <a:pt x="9301162" y="2566194"/>
                </a:lnTo>
                <a:lnTo>
                  <a:pt x="9300368" y="2601119"/>
                </a:lnTo>
                <a:lnTo>
                  <a:pt x="9298779" y="2635251"/>
                </a:lnTo>
                <a:lnTo>
                  <a:pt x="9295602" y="2668588"/>
                </a:lnTo>
                <a:lnTo>
                  <a:pt x="9290836" y="2701132"/>
                </a:lnTo>
                <a:lnTo>
                  <a:pt x="9285276" y="2732882"/>
                </a:lnTo>
                <a:lnTo>
                  <a:pt x="9278127" y="2763044"/>
                </a:lnTo>
                <a:lnTo>
                  <a:pt x="9270184" y="2792413"/>
                </a:lnTo>
                <a:lnTo>
                  <a:pt x="9259858" y="2821782"/>
                </a:lnTo>
                <a:lnTo>
                  <a:pt x="9249531" y="2849563"/>
                </a:lnTo>
                <a:lnTo>
                  <a:pt x="9237616" y="2877344"/>
                </a:lnTo>
                <a:lnTo>
                  <a:pt x="9224113" y="2902744"/>
                </a:lnTo>
                <a:lnTo>
                  <a:pt x="9209021" y="2928144"/>
                </a:lnTo>
                <a:lnTo>
                  <a:pt x="9193134" y="2953544"/>
                </a:lnTo>
                <a:lnTo>
                  <a:pt x="9176454" y="2976563"/>
                </a:lnTo>
                <a:lnTo>
                  <a:pt x="9157390" y="2999582"/>
                </a:lnTo>
                <a:lnTo>
                  <a:pt x="9137532" y="3021013"/>
                </a:lnTo>
                <a:lnTo>
                  <a:pt x="9114497" y="3044825"/>
                </a:lnTo>
                <a:lnTo>
                  <a:pt x="9090668" y="3066257"/>
                </a:lnTo>
                <a:lnTo>
                  <a:pt x="9065249" y="3087688"/>
                </a:lnTo>
                <a:lnTo>
                  <a:pt x="9039831" y="3105944"/>
                </a:lnTo>
                <a:lnTo>
                  <a:pt x="9012030" y="3122613"/>
                </a:lnTo>
                <a:lnTo>
                  <a:pt x="8984229" y="3139282"/>
                </a:lnTo>
                <a:lnTo>
                  <a:pt x="8955633" y="3153569"/>
                </a:lnTo>
                <a:lnTo>
                  <a:pt x="8926243" y="3166269"/>
                </a:lnTo>
                <a:lnTo>
                  <a:pt x="8895265" y="3177382"/>
                </a:lnTo>
                <a:lnTo>
                  <a:pt x="8864286" y="3187701"/>
                </a:lnTo>
                <a:lnTo>
                  <a:pt x="8830925" y="3195638"/>
                </a:lnTo>
                <a:lnTo>
                  <a:pt x="8797564" y="3202782"/>
                </a:lnTo>
                <a:lnTo>
                  <a:pt x="8763408" y="3207544"/>
                </a:lnTo>
                <a:lnTo>
                  <a:pt x="8728458" y="3211513"/>
                </a:lnTo>
                <a:lnTo>
                  <a:pt x="8691919" y="3213894"/>
                </a:lnTo>
                <a:lnTo>
                  <a:pt x="8654586" y="3214688"/>
                </a:lnTo>
                <a:lnTo>
                  <a:pt x="7739531" y="3214688"/>
                </a:lnTo>
                <a:lnTo>
                  <a:pt x="7702198" y="3213894"/>
                </a:lnTo>
                <a:lnTo>
                  <a:pt x="7666454" y="3211513"/>
                </a:lnTo>
                <a:lnTo>
                  <a:pt x="7630709" y="3207544"/>
                </a:lnTo>
                <a:lnTo>
                  <a:pt x="7595759" y="3202782"/>
                </a:lnTo>
                <a:lnTo>
                  <a:pt x="7562398" y="3195638"/>
                </a:lnTo>
                <a:lnTo>
                  <a:pt x="7529831" y="3187701"/>
                </a:lnTo>
                <a:lnTo>
                  <a:pt x="7497264" y="3177382"/>
                </a:lnTo>
                <a:lnTo>
                  <a:pt x="7466285" y="3166269"/>
                </a:lnTo>
                <a:lnTo>
                  <a:pt x="7436895" y="3153569"/>
                </a:lnTo>
                <a:lnTo>
                  <a:pt x="7407506" y="3139282"/>
                </a:lnTo>
                <a:lnTo>
                  <a:pt x="7378910" y="3122613"/>
                </a:lnTo>
                <a:lnTo>
                  <a:pt x="7351903" y="3105944"/>
                </a:lnTo>
                <a:lnTo>
                  <a:pt x="7324896" y="3087688"/>
                </a:lnTo>
                <a:lnTo>
                  <a:pt x="7299478" y="3066257"/>
                </a:lnTo>
                <a:lnTo>
                  <a:pt x="7274060" y="3044825"/>
                </a:lnTo>
                <a:lnTo>
                  <a:pt x="7250230" y="3021013"/>
                </a:lnTo>
                <a:lnTo>
                  <a:pt x="7230372" y="2999582"/>
                </a:lnTo>
                <a:lnTo>
                  <a:pt x="7212103" y="2976563"/>
                </a:lnTo>
                <a:lnTo>
                  <a:pt x="7193834" y="2953544"/>
                </a:lnTo>
                <a:lnTo>
                  <a:pt x="7177947" y="2928144"/>
                </a:lnTo>
                <a:lnTo>
                  <a:pt x="7163650" y="2902744"/>
                </a:lnTo>
                <a:lnTo>
                  <a:pt x="7149352" y="2877344"/>
                </a:lnTo>
                <a:lnTo>
                  <a:pt x="7137437" y="2849563"/>
                </a:lnTo>
                <a:lnTo>
                  <a:pt x="7126317" y="2821782"/>
                </a:lnTo>
                <a:lnTo>
                  <a:pt x="7116785" y="2792413"/>
                </a:lnTo>
                <a:lnTo>
                  <a:pt x="7108047" y="2763044"/>
                </a:lnTo>
                <a:lnTo>
                  <a:pt x="7100898" y="2732882"/>
                </a:lnTo>
                <a:lnTo>
                  <a:pt x="7095338" y="2701132"/>
                </a:lnTo>
                <a:lnTo>
                  <a:pt x="7090572" y="2668588"/>
                </a:lnTo>
                <a:lnTo>
                  <a:pt x="7087395" y="2635251"/>
                </a:lnTo>
                <a:lnTo>
                  <a:pt x="7085806" y="2601119"/>
                </a:lnTo>
                <a:lnTo>
                  <a:pt x="7085012" y="2566194"/>
                </a:lnTo>
                <a:lnTo>
                  <a:pt x="7085012" y="857251"/>
                </a:lnTo>
                <a:lnTo>
                  <a:pt x="7085806" y="821532"/>
                </a:lnTo>
                <a:lnTo>
                  <a:pt x="7087395" y="786607"/>
                </a:lnTo>
                <a:lnTo>
                  <a:pt x="7090572" y="752475"/>
                </a:lnTo>
                <a:lnTo>
                  <a:pt x="7095338" y="719932"/>
                </a:lnTo>
                <a:lnTo>
                  <a:pt x="7100898" y="688182"/>
                </a:lnTo>
                <a:lnTo>
                  <a:pt x="7108047" y="656432"/>
                </a:lnTo>
                <a:lnTo>
                  <a:pt x="7116785" y="627063"/>
                </a:lnTo>
                <a:lnTo>
                  <a:pt x="7126317" y="596901"/>
                </a:lnTo>
                <a:lnTo>
                  <a:pt x="7137437" y="568325"/>
                </a:lnTo>
                <a:lnTo>
                  <a:pt x="7149352" y="541338"/>
                </a:lnTo>
                <a:lnTo>
                  <a:pt x="7163650" y="514351"/>
                </a:lnTo>
                <a:lnTo>
                  <a:pt x="7177947" y="488951"/>
                </a:lnTo>
                <a:lnTo>
                  <a:pt x="7193834" y="463551"/>
                </a:lnTo>
                <a:lnTo>
                  <a:pt x="7212103" y="439738"/>
                </a:lnTo>
                <a:lnTo>
                  <a:pt x="7230372" y="415926"/>
                </a:lnTo>
                <a:lnTo>
                  <a:pt x="7250230" y="393701"/>
                </a:lnTo>
                <a:lnTo>
                  <a:pt x="7274060" y="369888"/>
                </a:lnTo>
                <a:lnTo>
                  <a:pt x="7299478" y="348457"/>
                </a:lnTo>
                <a:lnTo>
                  <a:pt x="7324102" y="327026"/>
                </a:lnTo>
                <a:lnTo>
                  <a:pt x="7351109" y="308769"/>
                </a:lnTo>
                <a:lnTo>
                  <a:pt x="7378116" y="290513"/>
                </a:lnTo>
                <a:lnTo>
                  <a:pt x="7405917" y="274638"/>
                </a:lnTo>
                <a:lnTo>
                  <a:pt x="7436101" y="260351"/>
                </a:lnTo>
                <a:lnTo>
                  <a:pt x="7465491" y="246857"/>
                </a:lnTo>
                <a:lnTo>
                  <a:pt x="7496469" y="235744"/>
                </a:lnTo>
                <a:lnTo>
                  <a:pt x="7529036" y="226219"/>
                </a:lnTo>
                <a:lnTo>
                  <a:pt x="7560809" y="217488"/>
                </a:lnTo>
                <a:lnTo>
                  <a:pt x="7594965" y="211138"/>
                </a:lnTo>
                <a:lnTo>
                  <a:pt x="7629915" y="204788"/>
                </a:lnTo>
                <a:lnTo>
                  <a:pt x="7665659" y="201613"/>
                </a:lnTo>
                <a:lnTo>
                  <a:pt x="7702198" y="199232"/>
                </a:lnTo>
                <a:close/>
                <a:moveTo>
                  <a:pt x="6348584" y="0"/>
                </a:moveTo>
                <a:lnTo>
                  <a:pt x="6881812" y="409677"/>
                </a:lnTo>
                <a:lnTo>
                  <a:pt x="6348584" y="820147"/>
                </a:lnTo>
                <a:lnTo>
                  <a:pt x="6348584" y="628012"/>
                </a:lnTo>
                <a:lnTo>
                  <a:pt x="5203571" y="628012"/>
                </a:lnTo>
                <a:lnTo>
                  <a:pt x="5185321" y="628012"/>
                </a:lnTo>
                <a:lnTo>
                  <a:pt x="5167864" y="628806"/>
                </a:lnTo>
                <a:lnTo>
                  <a:pt x="5151200" y="630394"/>
                </a:lnTo>
                <a:lnTo>
                  <a:pt x="5134537" y="632775"/>
                </a:lnTo>
                <a:lnTo>
                  <a:pt x="5119460" y="635157"/>
                </a:lnTo>
                <a:lnTo>
                  <a:pt x="5103591" y="638333"/>
                </a:lnTo>
                <a:lnTo>
                  <a:pt x="5089308" y="642303"/>
                </a:lnTo>
                <a:lnTo>
                  <a:pt x="5075025" y="646273"/>
                </a:lnTo>
                <a:lnTo>
                  <a:pt x="5060742" y="651036"/>
                </a:lnTo>
                <a:lnTo>
                  <a:pt x="5048046" y="656594"/>
                </a:lnTo>
                <a:lnTo>
                  <a:pt x="5035350" y="663739"/>
                </a:lnTo>
                <a:lnTo>
                  <a:pt x="5023448" y="670091"/>
                </a:lnTo>
                <a:lnTo>
                  <a:pt x="5011545" y="677236"/>
                </a:lnTo>
                <a:lnTo>
                  <a:pt x="5001230" y="685176"/>
                </a:lnTo>
                <a:lnTo>
                  <a:pt x="4990914" y="693115"/>
                </a:lnTo>
                <a:lnTo>
                  <a:pt x="4981392" y="702643"/>
                </a:lnTo>
                <a:lnTo>
                  <a:pt x="4971870" y="712964"/>
                </a:lnTo>
                <a:lnTo>
                  <a:pt x="4962349" y="722491"/>
                </a:lnTo>
                <a:lnTo>
                  <a:pt x="4953620" y="732019"/>
                </a:lnTo>
                <a:lnTo>
                  <a:pt x="4946479" y="742340"/>
                </a:lnTo>
                <a:lnTo>
                  <a:pt x="4939337" y="753455"/>
                </a:lnTo>
                <a:lnTo>
                  <a:pt x="4932989" y="764571"/>
                </a:lnTo>
                <a:lnTo>
                  <a:pt x="4927435" y="775686"/>
                </a:lnTo>
                <a:lnTo>
                  <a:pt x="4921087" y="786801"/>
                </a:lnTo>
                <a:lnTo>
                  <a:pt x="4917119" y="797916"/>
                </a:lnTo>
                <a:lnTo>
                  <a:pt x="4913152" y="810619"/>
                </a:lnTo>
                <a:lnTo>
                  <a:pt x="4909184" y="822529"/>
                </a:lnTo>
                <a:lnTo>
                  <a:pt x="4906804" y="834438"/>
                </a:lnTo>
                <a:lnTo>
                  <a:pt x="4904423" y="847141"/>
                </a:lnTo>
                <a:lnTo>
                  <a:pt x="4902836" y="859844"/>
                </a:lnTo>
                <a:lnTo>
                  <a:pt x="4902043" y="872547"/>
                </a:lnTo>
                <a:lnTo>
                  <a:pt x="4902043" y="885250"/>
                </a:lnTo>
                <a:lnTo>
                  <a:pt x="4902043" y="2535865"/>
                </a:lnTo>
                <a:lnTo>
                  <a:pt x="4902836" y="2562859"/>
                </a:lnTo>
                <a:lnTo>
                  <a:pt x="4904423" y="2574769"/>
                </a:lnTo>
                <a:lnTo>
                  <a:pt x="4906010" y="2587472"/>
                </a:lnTo>
                <a:lnTo>
                  <a:pt x="4907597" y="2599381"/>
                </a:lnTo>
                <a:lnTo>
                  <a:pt x="4909978" y="2610496"/>
                </a:lnTo>
                <a:lnTo>
                  <a:pt x="4913152" y="2621611"/>
                </a:lnTo>
                <a:lnTo>
                  <a:pt x="4916326" y="2633521"/>
                </a:lnTo>
                <a:lnTo>
                  <a:pt x="4920293" y="2643842"/>
                </a:lnTo>
                <a:lnTo>
                  <a:pt x="4925848" y="2653369"/>
                </a:lnTo>
                <a:lnTo>
                  <a:pt x="4930609" y="2662897"/>
                </a:lnTo>
                <a:lnTo>
                  <a:pt x="4935370" y="2671630"/>
                </a:lnTo>
                <a:lnTo>
                  <a:pt x="4940924" y="2681157"/>
                </a:lnTo>
                <a:lnTo>
                  <a:pt x="4947272" y="2689891"/>
                </a:lnTo>
                <a:lnTo>
                  <a:pt x="4953620" y="2697830"/>
                </a:lnTo>
                <a:lnTo>
                  <a:pt x="4960762" y="2705770"/>
                </a:lnTo>
                <a:lnTo>
                  <a:pt x="4968697" y="2713709"/>
                </a:lnTo>
                <a:lnTo>
                  <a:pt x="4978218" y="2721649"/>
                </a:lnTo>
                <a:lnTo>
                  <a:pt x="4986153" y="2728794"/>
                </a:lnTo>
                <a:lnTo>
                  <a:pt x="4994882" y="2735146"/>
                </a:lnTo>
                <a:lnTo>
                  <a:pt x="5004404" y="2741497"/>
                </a:lnTo>
                <a:lnTo>
                  <a:pt x="5013132" y="2746261"/>
                </a:lnTo>
                <a:lnTo>
                  <a:pt x="5023448" y="2751819"/>
                </a:lnTo>
                <a:lnTo>
                  <a:pt x="5032970" y="2755789"/>
                </a:lnTo>
                <a:lnTo>
                  <a:pt x="5042492" y="2759758"/>
                </a:lnTo>
                <a:lnTo>
                  <a:pt x="5052013" y="2762934"/>
                </a:lnTo>
                <a:lnTo>
                  <a:pt x="5063122" y="2766110"/>
                </a:lnTo>
                <a:lnTo>
                  <a:pt x="5073438" y="2769285"/>
                </a:lnTo>
                <a:lnTo>
                  <a:pt x="5083753" y="2770873"/>
                </a:lnTo>
                <a:lnTo>
                  <a:pt x="5094069" y="2772461"/>
                </a:lnTo>
                <a:lnTo>
                  <a:pt x="5105178" y="2773255"/>
                </a:lnTo>
                <a:lnTo>
                  <a:pt x="5117080" y="2773255"/>
                </a:lnTo>
                <a:lnTo>
                  <a:pt x="6177982" y="2773255"/>
                </a:lnTo>
                <a:lnTo>
                  <a:pt x="6189091" y="2773255"/>
                </a:lnTo>
                <a:lnTo>
                  <a:pt x="6199407" y="2772461"/>
                </a:lnTo>
                <a:lnTo>
                  <a:pt x="6210516" y="2770873"/>
                </a:lnTo>
                <a:lnTo>
                  <a:pt x="6220831" y="2769285"/>
                </a:lnTo>
                <a:lnTo>
                  <a:pt x="6230353" y="2766110"/>
                </a:lnTo>
                <a:lnTo>
                  <a:pt x="6239875" y="2762934"/>
                </a:lnTo>
                <a:lnTo>
                  <a:pt x="6250984" y="2759758"/>
                </a:lnTo>
                <a:lnTo>
                  <a:pt x="6260506" y="2755789"/>
                </a:lnTo>
                <a:lnTo>
                  <a:pt x="6269234" y="2751025"/>
                </a:lnTo>
                <a:lnTo>
                  <a:pt x="6278756" y="2746261"/>
                </a:lnTo>
                <a:lnTo>
                  <a:pt x="6288278" y="2740703"/>
                </a:lnTo>
                <a:lnTo>
                  <a:pt x="6297800" y="2734352"/>
                </a:lnTo>
                <a:lnTo>
                  <a:pt x="6306529" y="2728000"/>
                </a:lnTo>
                <a:lnTo>
                  <a:pt x="6315257" y="2720061"/>
                </a:lnTo>
                <a:lnTo>
                  <a:pt x="6323192" y="2712121"/>
                </a:lnTo>
                <a:lnTo>
                  <a:pt x="6331920" y="2703388"/>
                </a:lnTo>
                <a:lnTo>
                  <a:pt x="6339062" y="2696243"/>
                </a:lnTo>
                <a:lnTo>
                  <a:pt x="6346203" y="2687509"/>
                </a:lnTo>
                <a:lnTo>
                  <a:pt x="6352551" y="2678776"/>
                </a:lnTo>
                <a:lnTo>
                  <a:pt x="6358899" y="2669248"/>
                </a:lnTo>
                <a:lnTo>
                  <a:pt x="6364454" y="2659721"/>
                </a:lnTo>
                <a:lnTo>
                  <a:pt x="6369215" y="2649400"/>
                </a:lnTo>
                <a:lnTo>
                  <a:pt x="6373182" y="2639078"/>
                </a:lnTo>
                <a:lnTo>
                  <a:pt x="6377150" y="2627963"/>
                </a:lnTo>
                <a:lnTo>
                  <a:pt x="6381117" y="2616848"/>
                </a:lnTo>
                <a:lnTo>
                  <a:pt x="6384291" y="2605733"/>
                </a:lnTo>
                <a:lnTo>
                  <a:pt x="6387465" y="2593823"/>
                </a:lnTo>
                <a:lnTo>
                  <a:pt x="6389845" y="2581120"/>
                </a:lnTo>
                <a:lnTo>
                  <a:pt x="6391432" y="2568417"/>
                </a:lnTo>
                <a:lnTo>
                  <a:pt x="6392226" y="2555714"/>
                </a:lnTo>
                <a:lnTo>
                  <a:pt x="6393019" y="2542217"/>
                </a:lnTo>
                <a:lnTo>
                  <a:pt x="6393019" y="2527926"/>
                </a:lnTo>
                <a:lnTo>
                  <a:pt x="6393019" y="2087285"/>
                </a:lnTo>
                <a:lnTo>
                  <a:pt x="6392226" y="2061085"/>
                </a:lnTo>
                <a:lnTo>
                  <a:pt x="6389845" y="2037267"/>
                </a:lnTo>
                <a:lnTo>
                  <a:pt x="6385085" y="2015036"/>
                </a:lnTo>
                <a:lnTo>
                  <a:pt x="6380324" y="1993600"/>
                </a:lnTo>
                <a:lnTo>
                  <a:pt x="6376356" y="1983279"/>
                </a:lnTo>
                <a:lnTo>
                  <a:pt x="6373182" y="1973751"/>
                </a:lnTo>
                <a:lnTo>
                  <a:pt x="6368421" y="1964224"/>
                </a:lnTo>
                <a:lnTo>
                  <a:pt x="6364454" y="1955490"/>
                </a:lnTo>
                <a:lnTo>
                  <a:pt x="6358899" y="1947551"/>
                </a:lnTo>
                <a:lnTo>
                  <a:pt x="6354138" y="1938023"/>
                </a:lnTo>
                <a:lnTo>
                  <a:pt x="6348584" y="1930084"/>
                </a:lnTo>
                <a:lnTo>
                  <a:pt x="6342236" y="1922939"/>
                </a:lnTo>
                <a:lnTo>
                  <a:pt x="6333507" y="1914205"/>
                </a:lnTo>
                <a:lnTo>
                  <a:pt x="6325572" y="1906266"/>
                </a:lnTo>
                <a:lnTo>
                  <a:pt x="6317637" y="1898326"/>
                </a:lnTo>
                <a:lnTo>
                  <a:pt x="6308909" y="1891181"/>
                </a:lnTo>
                <a:lnTo>
                  <a:pt x="6300181" y="1884035"/>
                </a:lnTo>
                <a:lnTo>
                  <a:pt x="6290659" y="1878477"/>
                </a:lnTo>
                <a:lnTo>
                  <a:pt x="6281930" y="1872920"/>
                </a:lnTo>
                <a:lnTo>
                  <a:pt x="6273202" y="1868156"/>
                </a:lnTo>
                <a:lnTo>
                  <a:pt x="6263680" y="1864187"/>
                </a:lnTo>
                <a:lnTo>
                  <a:pt x="6254158" y="1861011"/>
                </a:lnTo>
                <a:lnTo>
                  <a:pt x="6243842" y="1857835"/>
                </a:lnTo>
                <a:lnTo>
                  <a:pt x="6233527" y="1854659"/>
                </a:lnTo>
                <a:lnTo>
                  <a:pt x="6224005" y="1853071"/>
                </a:lnTo>
                <a:lnTo>
                  <a:pt x="6213690" y="1850689"/>
                </a:lnTo>
                <a:lnTo>
                  <a:pt x="6202581" y="1849895"/>
                </a:lnTo>
                <a:lnTo>
                  <a:pt x="6191472" y="1849895"/>
                </a:lnTo>
                <a:lnTo>
                  <a:pt x="5841541" y="1849895"/>
                </a:lnTo>
                <a:lnTo>
                  <a:pt x="5841541" y="2042825"/>
                </a:lnTo>
                <a:lnTo>
                  <a:pt x="5307519" y="1632354"/>
                </a:lnTo>
                <a:lnTo>
                  <a:pt x="5841541" y="1222678"/>
                </a:lnTo>
                <a:lnTo>
                  <a:pt x="5841541" y="1414019"/>
                </a:lnTo>
                <a:lnTo>
                  <a:pt x="6206548" y="1414019"/>
                </a:lnTo>
                <a:lnTo>
                  <a:pt x="6243049" y="1414813"/>
                </a:lnTo>
                <a:lnTo>
                  <a:pt x="6279550" y="1417195"/>
                </a:lnTo>
                <a:lnTo>
                  <a:pt x="6316050" y="1420370"/>
                </a:lnTo>
                <a:lnTo>
                  <a:pt x="6350964" y="1425134"/>
                </a:lnTo>
                <a:lnTo>
                  <a:pt x="6384291" y="1430692"/>
                </a:lnTo>
                <a:lnTo>
                  <a:pt x="6418411" y="1438631"/>
                </a:lnTo>
                <a:lnTo>
                  <a:pt x="6450945" y="1448159"/>
                </a:lnTo>
                <a:lnTo>
                  <a:pt x="6482684" y="1457686"/>
                </a:lnTo>
                <a:lnTo>
                  <a:pt x="6512837" y="1468801"/>
                </a:lnTo>
                <a:lnTo>
                  <a:pt x="6542990" y="1481504"/>
                </a:lnTo>
                <a:lnTo>
                  <a:pt x="6572349" y="1496589"/>
                </a:lnTo>
                <a:lnTo>
                  <a:pt x="6600122" y="1511674"/>
                </a:lnTo>
                <a:lnTo>
                  <a:pt x="6627894" y="1528347"/>
                </a:lnTo>
                <a:lnTo>
                  <a:pt x="6653286" y="1547402"/>
                </a:lnTo>
                <a:lnTo>
                  <a:pt x="6679471" y="1566457"/>
                </a:lnTo>
                <a:lnTo>
                  <a:pt x="6704069" y="1587893"/>
                </a:lnTo>
                <a:lnTo>
                  <a:pt x="6721526" y="1603772"/>
                </a:lnTo>
                <a:lnTo>
                  <a:pt x="6737396" y="1621239"/>
                </a:lnTo>
                <a:lnTo>
                  <a:pt x="6754059" y="1639500"/>
                </a:lnTo>
                <a:lnTo>
                  <a:pt x="6768342" y="1658554"/>
                </a:lnTo>
                <a:lnTo>
                  <a:pt x="6782625" y="1679197"/>
                </a:lnTo>
                <a:lnTo>
                  <a:pt x="6796908" y="1699839"/>
                </a:lnTo>
                <a:lnTo>
                  <a:pt x="6810398" y="1722864"/>
                </a:lnTo>
                <a:lnTo>
                  <a:pt x="6822300" y="1745095"/>
                </a:lnTo>
                <a:lnTo>
                  <a:pt x="6836583" y="1774471"/>
                </a:lnTo>
                <a:lnTo>
                  <a:pt x="6848485" y="1802259"/>
                </a:lnTo>
                <a:lnTo>
                  <a:pt x="6858801" y="1830047"/>
                </a:lnTo>
                <a:lnTo>
                  <a:pt x="6866736" y="1858629"/>
                </a:lnTo>
                <a:lnTo>
                  <a:pt x="6873084" y="1885623"/>
                </a:lnTo>
                <a:lnTo>
                  <a:pt x="6877844" y="1912617"/>
                </a:lnTo>
                <a:lnTo>
                  <a:pt x="6880225" y="1939611"/>
                </a:lnTo>
                <a:lnTo>
                  <a:pt x="6881812" y="1966606"/>
                </a:lnTo>
                <a:lnTo>
                  <a:pt x="6881812" y="2535865"/>
                </a:lnTo>
                <a:lnTo>
                  <a:pt x="6881018" y="2577151"/>
                </a:lnTo>
                <a:lnTo>
                  <a:pt x="6878638" y="2617642"/>
                </a:lnTo>
                <a:lnTo>
                  <a:pt x="6874670" y="2657339"/>
                </a:lnTo>
                <a:lnTo>
                  <a:pt x="6869116" y="2695449"/>
                </a:lnTo>
                <a:lnTo>
                  <a:pt x="6861975" y="2732764"/>
                </a:lnTo>
                <a:lnTo>
                  <a:pt x="6853246" y="2768491"/>
                </a:lnTo>
                <a:lnTo>
                  <a:pt x="6842931" y="2802631"/>
                </a:lnTo>
                <a:lnTo>
                  <a:pt x="6830235" y="2836771"/>
                </a:lnTo>
                <a:lnTo>
                  <a:pt x="6816746" y="2869323"/>
                </a:lnTo>
                <a:lnTo>
                  <a:pt x="6809604" y="2884408"/>
                </a:lnTo>
                <a:lnTo>
                  <a:pt x="6801669" y="2899493"/>
                </a:lnTo>
                <a:lnTo>
                  <a:pt x="6792940" y="2915372"/>
                </a:lnTo>
                <a:lnTo>
                  <a:pt x="6785006" y="2929663"/>
                </a:lnTo>
                <a:lnTo>
                  <a:pt x="6775484" y="2943954"/>
                </a:lnTo>
                <a:lnTo>
                  <a:pt x="6766755" y="2959039"/>
                </a:lnTo>
                <a:lnTo>
                  <a:pt x="6757233" y="2972536"/>
                </a:lnTo>
                <a:lnTo>
                  <a:pt x="6746124" y="2986033"/>
                </a:lnTo>
                <a:lnTo>
                  <a:pt x="6735809" y="3000324"/>
                </a:lnTo>
                <a:lnTo>
                  <a:pt x="6724700" y="3013027"/>
                </a:lnTo>
                <a:lnTo>
                  <a:pt x="6713591" y="3025730"/>
                </a:lnTo>
                <a:lnTo>
                  <a:pt x="6701689" y="3038433"/>
                </a:lnTo>
                <a:lnTo>
                  <a:pt x="6688993" y="3051137"/>
                </a:lnTo>
                <a:lnTo>
                  <a:pt x="6677090" y="3063046"/>
                </a:lnTo>
                <a:lnTo>
                  <a:pt x="6656460" y="3079719"/>
                </a:lnTo>
                <a:lnTo>
                  <a:pt x="6636622" y="3097185"/>
                </a:lnTo>
                <a:lnTo>
                  <a:pt x="6615991" y="3112271"/>
                </a:lnTo>
                <a:lnTo>
                  <a:pt x="6593774" y="3126561"/>
                </a:lnTo>
                <a:lnTo>
                  <a:pt x="6572349" y="3140059"/>
                </a:lnTo>
                <a:lnTo>
                  <a:pt x="6550131" y="3151968"/>
                </a:lnTo>
                <a:lnTo>
                  <a:pt x="6527120" y="3162289"/>
                </a:lnTo>
                <a:lnTo>
                  <a:pt x="6504108" y="3171817"/>
                </a:lnTo>
                <a:lnTo>
                  <a:pt x="6480304" y="3181344"/>
                </a:lnTo>
                <a:lnTo>
                  <a:pt x="6455706" y="3188489"/>
                </a:lnTo>
                <a:lnTo>
                  <a:pt x="6431901" y="3194841"/>
                </a:lnTo>
                <a:lnTo>
                  <a:pt x="6405715" y="3199605"/>
                </a:lnTo>
                <a:lnTo>
                  <a:pt x="6380324" y="3203574"/>
                </a:lnTo>
                <a:lnTo>
                  <a:pt x="6354138" y="3205956"/>
                </a:lnTo>
                <a:lnTo>
                  <a:pt x="6327159" y="3208338"/>
                </a:lnTo>
                <a:lnTo>
                  <a:pt x="6300974" y="3208338"/>
                </a:lnTo>
                <a:lnTo>
                  <a:pt x="5045665" y="3208338"/>
                </a:lnTo>
                <a:lnTo>
                  <a:pt x="5009958" y="3207544"/>
                </a:lnTo>
                <a:lnTo>
                  <a:pt x="4975044" y="3205956"/>
                </a:lnTo>
                <a:lnTo>
                  <a:pt x="4940924" y="3202780"/>
                </a:lnTo>
                <a:lnTo>
                  <a:pt x="4907597" y="3198017"/>
                </a:lnTo>
                <a:lnTo>
                  <a:pt x="4875064" y="3191665"/>
                </a:lnTo>
                <a:lnTo>
                  <a:pt x="4844118" y="3184519"/>
                </a:lnTo>
                <a:lnTo>
                  <a:pt x="4813965" y="3174992"/>
                </a:lnTo>
                <a:lnTo>
                  <a:pt x="4784606" y="3165465"/>
                </a:lnTo>
                <a:lnTo>
                  <a:pt x="4756833" y="3153556"/>
                </a:lnTo>
                <a:lnTo>
                  <a:pt x="4729061" y="3140853"/>
                </a:lnTo>
                <a:lnTo>
                  <a:pt x="4702876" y="3126561"/>
                </a:lnTo>
                <a:lnTo>
                  <a:pt x="4676690" y="3110683"/>
                </a:lnTo>
                <a:lnTo>
                  <a:pt x="4652886" y="3094010"/>
                </a:lnTo>
                <a:lnTo>
                  <a:pt x="4629081" y="3075749"/>
                </a:lnTo>
                <a:lnTo>
                  <a:pt x="4606863" y="3055900"/>
                </a:lnTo>
                <a:lnTo>
                  <a:pt x="4584645" y="3034464"/>
                </a:lnTo>
                <a:lnTo>
                  <a:pt x="4564014" y="3013027"/>
                </a:lnTo>
                <a:lnTo>
                  <a:pt x="4544177" y="2988415"/>
                </a:lnTo>
                <a:lnTo>
                  <a:pt x="4526720" y="2964597"/>
                </a:lnTo>
                <a:lnTo>
                  <a:pt x="4509263" y="2938396"/>
                </a:lnTo>
                <a:lnTo>
                  <a:pt x="4494187" y="2911402"/>
                </a:lnTo>
                <a:lnTo>
                  <a:pt x="4480697" y="2883614"/>
                </a:lnTo>
                <a:lnTo>
                  <a:pt x="4467208" y="2853444"/>
                </a:lnTo>
                <a:lnTo>
                  <a:pt x="4456099" y="2824068"/>
                </a:lnTo>
                <a:lnTo>
                  <a:pt x="4445784" y="2792310"/>
                </a:lnTo>
                <a:lnTo>
                  <a:pt x="4437849" y="2758964"/>
                </a:lnTo>
                <a:lnTo>
                  <a:pt x="4429914" y="2726413"/>
                </a:lnTo>
                <a:lnTo>
                  <a:pt x="4424359" y="2690685"/>
                </a:lnTo>
                <a:lnTo>
                  <a:pt x="4418805" y="2654957"/>
                </a:lnTo>
                <a:lnTo>
                  <a:pt x="4415631" y="2617642"/>
                </a:lnTo>
                <a:lnTo>
                  <a:pt x="4414044" y="2579532"/>
                </a:lnTo>
                <a:lnTo>
                  <a:pt x="4413250" y="2540629"/>
                </a:lnTo>
                <a:lnTo>
                  <a:pt x="4413250" y="858256"/>
                </a:lnTo>
                <a:lnTo>
                  <a:pt x="4414044" y="823323"/>
                </a:lnTo>
                <a:lnTo>
                  <a:pt x="4415631" y="789183"/>
                </a:lnTo>
                <a:lnTo>
                  <a:pt x="4419598" y="756631"/>
                </a:lnTo>
                <a:lnTo>
                  <a:pt x="4425153" y="723285"/>
                </a:lnTo>
                <a:lnTo>
                  <a:pt x="4431501" y="690733"/>
                </a:lnTo>
                <a:lnTo>
                  <a:pt x="4439436" y="658976"/>
                </a:lnTo>
                <a:lnTo>
                  <a:pt x="4448958" y="628806"/>
                </a:lnTo>
                <a:lnTo>
                  <a:pt x="4459273" y="597842"/>
                </a:lnTo>
                <a:lnTo>
                  <a:pt x="4471969" y="567672"/>
                </a:lnTo>
                <a:lnTo>
                  <a:pt x="4485458" y="539090"/>
                </a:lnTo>
                <a:lnTo>
                  <a:pt x="4500535" y="510508"/>
                </a:lnTo>
                <a:lnTo>
                  <a:pt x="4517992" y="482720"/>
                </a:lnTo>
                <a:lnTo>
                  <a:pt x="4535448" y="455726"/>
                </a:lnTo>
                <a:lnTo>
                  <a:pt x="4554492" y="428731"/>
                </a:lnTo>
                <a:lnTo>
                  <a:pt x="4575917" y="402531"/>
                </a:lnTo>
                <a:lnTo>
                  <a:pt x="4598135" y="377125"/>
                </a:lnTo>
                <a:lnTo>
                  <a:pt x="4609243" y="366010"/>
                </a:lnTo>
                <a:lnTo>
                  <a:pt x="4620352" y="354894"/>
                </a:lnTo>
                <a:lnTo>
                  <a:pt x="4631461" y="344573"/>
                </a:lnTo>
                <a:lnTo>
                  <a:pt x="4643364" y="333458"/>
                </a:lnTo>
                <a:lnTo>
                  <a:pt x="4656060" y="323930"/>
                </a:lnTo>
                <a:lnTo>
                  <a:pt x="4667962" y="314403"/>
                </a:lnTo>
                <a:lnTo>
                  <a:pt x="4693354" y="295348"/>
                </a:lnTo>
                <a:lnTo>
                  <a:pt x="4721126" y="279469"/>
                </a:lnTo>
                <a:lnTo>
                  <a:pt x="4749692" y="264384"/>
                </a:lnTo>
                <a:lnTo>
                  <a:pt x="4778258" y="250093"/>
                </a:lnTo>
                <a:lnTo>
                  <a:pt x="4809998" y="238184"/>
                </a:lnTo>
                <a:lnTo>
                  <a:pt x="4842531" y="227069"/>
                </a:lnTo>
                <a:lnTo>
                  <a:pt x="4875064" y="218336"/>
                </a:lnTo>
                <a:lnTo>
                  <a:pt x="4910771" y="210396"/>
                </a:lnTo>
                <a:lnTo>
                  <a:pt x="4947272" y="203251"/>
                </a:lnTo>
                <a:lnTo>
                  <a:pt x="4984566" y="198486"/>
                </a:lnTo>
                <a:lnTo>
                  <a:pt x="5023448" y="194517"/>
                </a:lnTo>
                <a:lnTo>
                  <a:pt x="5063916" y="192135"/>
                </a:lnTo>
                <a:lnTo>
                  <a:pt x="5104384" y="191341"/>
                </a:lnTo>
                <a:lnTo>
                  <a:pt x="6348584" y="191341"/>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a:p>
        </p:txBody>
      </p:sp>
      <p:sp>
        <p:nvSpPr>
          <p:cNvPr id="46" name="等腰三角形 45"/>
          <p:cNvSpPr/>
          <p:nvPr/>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5400000">
            <a:off x="10235294" y="-320993"/>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6200000">
            <a:off x="10870588" y="41594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16200000">
            <a:off x="11505882" y="170511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16200000">
            <a:off x="11505883" y="1521356"/>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p:cNvSpPr/>
          <p:nvPr/>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
                                  </p:stCondLst>
                                  <p:childTnLst>
                                    <p:set>
                                      <p:cBhvr>
                                        <p:cTn id="9" dur="1" fill="hold">
                                          <p:stCondLst>
                                            <p:cond delay="0"/>
                                          </p:stCondLst>
                                        </p:cTn>
                                        <p:tgtEl>
                                          <p:spTgt spid="47"/>
                                        </p:tgtEl>
                                        <p:attrNameLst>
                                          <p:attrName>style.visibility</p:attrName>
                                        </p:attrNameLst>
                                      </p:cBhvr>
                                      <p:to>
                                        <p:strVal val="visible"/>
                                      </p:to>
                                    </p:set>
                                  </p:childTnLst>
                                </p:cTn>
                              </p:par>
                            </p:childTnLst>
                          </p:cTn>
                        </p:par>
                        <p:par>
                          <p:cTn id="10" fill="hold">
                            <p:stCondLst>
                              <p:cond delay="50"/>
                            </p:stCondLst>
                            <p:childTnLst>
                              <p:par>
                                <p:cTn id="11" presetID="1" presetClass="entr" presetSubtype="0" fill="hold" grpId="0" nodeType="afterEffect">
                                  <p:stCondLst>
                                    <p:cond delay="5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100"/>
                            </p:stCondLst>
                            <p:childTnLst>
                              <p:par>
                                <p:cTn id="14" presetID="1" presetClass="entr" presetSubtype="0" fill="hold" grpId="0" nodeType="afterEffect">
                                  <p:stCondLst>
                                    <p:cond delay="50"/>
                                  </p:stCondLst>
                                  <p:childTnLst>
                                    <p:set>
                                      <p:cBhvr>
                                        <p:cTn id="15" dur="1" fill="hold">
                                          <p:stCondLst>
                                            <p:cond delay="0"/>
                                          </p:stCondLst>
                                        </p:cTn>
                                        <p:tgtEl>
                                          <p:spTgt spid="53"/>
                                        </p:tgtEl>
                                        <p:attrNameLst>
                                          <p:attrName>style.visibility</p:attrName>
                                        </p:attrNameLst>
                                      </p:cBhvr>
                                      <p:to>
                                        <p:strVal val="visible"/>
                                      </p:to>
                                    </p:set>
                                  </p:childTnLst>
                                </p:cTn>
                              </p:par>
                            </p:childTnLst>
                          </p:cTn>
                        </p:par>
                        <p:par>
                          <p:cTn id="16" fill="hold">
                            <p:stCondLst>
                              <p:cond delay="150"/>
                            </p:stCondLst>
                            <p:childTnLst>
                              <p:par>
                                <p:cTn id="17" presetID="1" presetClass="entr" presetSubtype="0" fill="hold" grpId="0" nodeType="afterEffect">
                                  <p:stCondLst>
                                    <p:cond delay="50"/>
                                  </p:stCondLst>
                                  <p:childTnLst>
                                    <p:set>
                                      <p:cBhvr>
                                        <p:cTn id="18" dur="1" fill="hold">
                                          <p:stCondLst>
                                            <p:cond delay="0"/>
                                          </p:stCondLst>
                                        </p:cTn>
                                        <p:tgtEl>
                                          <p:spTgt spid="54"/>
                                        </p:tgtEl>
                                        <p:attrNameLst>
                                          <p:attrName>style.visibility</p:attrName>
                                        </p:attrNameLst>
                                      </p:cBhvr>
                                      <p:to>
                                        <p:strVal val="visible"/>
                                      </p:to>
                                    </p:set>
                                  </p:childTnLst>
                                </p:cTn>
                              </p:par>
                            </p:childTnLst>
                          </p:cTn>
                        </p:par>
                        <p:par>
                          <p:cTn id="19" fill="hold">
                            <p:stCondLst>
                              <p:cond delay="200"/>
                            </p:stCondLst>
                            <p:childTnLst>
                              <p:par>
                                <p:cTn id="20" presetID="1" presetClass="entr" presetSubtype="0" fill="hold" grpId="0" nodeType="afterEffect">
                                  <p:stCondLst>
                                    <p:cond delay="50"/>
                                  </p:stCondLst>
                                  <p:childTnLst>
                                    <p:set>
                                      <p:cBhvr>
                                        <p:cTn id="21" dur="1" fill="hold">
                                          <p:stCondLst>
                                            <p:cond delay="0"/>
                                          </p:stCondLst>
                                        </p:cTn>
                                        <p:tgtEl>
                                          <p:spTgt spid="55"/>
                                        </p:tgtEl>
                                        <p:attrNameLst>
                                          <p:attrName>style.visibility</p:attrName>
                                        </p:attrNameLst>
                                      </p:cBhvr>
                                      <p:to>
                                        <p:strVal val="visible"/>
                                      </p:to>
                                    </p:set>
                                  </p:childTnLst>
                                </p:cTn>
                              </p:par>
                            </p:childTnLst>
                          </p:cTn>
                        </p:par>
                        <p:par>
                          <p:cTn id="22" fill="hold">
                            <p:stCondLst>
                              <p:cond delay="250"/>
                            </p:stCondLst>
                            <p:childTnLst>
                              <p:par>
                                <p:cTn id="23" presetID="1" presetClass="entr" presetSubtype="0" fill="hold" grpId="0" nodeType="afterEffect">
                                  <p:stCondLst>
                                    <p:cond delay="50"/>
                                  </p:stCondLst>
                                  <p:childTnLst>
                                    <p:set>
                                      <p:cBhvr>
                                        <p:cTn id="24" dur="1" fill="hold">
                                          <p:stCondLst>
                                            <p:cond delay="0"/>
                                          </p:stCondLst>
                                        </p:cTn>
                                        <p:tgtEl>
                                          <p:spTgt spid="56"/>
                                        </p:tgtEl>
                                        <p:attrNameLst>
                                          <p:attrName>style.visibility</p:attrName>
                                        </p:attrNameLst>
                                      </p:cBhvr>
                                      <p:to>
                                        <p:strVal val="visible"/>
                                      </p:to>
                                    </p:set>
                                  </p:childTnLst>
                                </p:cTn>
                              </p:par>
                            </p:childTnLst>
                          </p:cTn>
                        </p:par>
                        <p:par>
                          <p:cTn id="25" fill="hold">
                            <p:stCondLst>
                              <p:cond delay="300"/>
                            </p:stCondLst>
                            <p:childTnLst>
                              <p:par>
                                <p:cTn id="26" presetID="1" presetClass="entr" presetSubtype="0" fill="hold" grpId="0" nodeType="afterEffect">
                                  <p:stCondLst>
                                    <p:cond delay="50"/>
                                  </p:stCondLst>
                                  <p:childTnLst>
                                    <p:set>
                                      <p:cBhvr>
                                        <p:cTn id="27" dur="1" fill="hold">
                                          <p:stCondLst>
                                            <p:cond delay="0"/>
                                          </p:stCondLst>
                                        </p:cTn>
                                        <p:tgtEl>
                                          <p:spTgt spid="57"/>
                                        </p:tgtEl>
                                        <p:attrNameLst>
                                          <p:attrName>style.visibility</p:attrName>
                                        </p:attrNameLst>
                                      </p:cBhvr>
                                      <p:to>
                                        <p:strVal val="visible"/>
                                      </p:to>
                                    </p:set>
                                  </p:childTnLst>
                                </p:cTn>
                              </p:par>
                            </p:childTnLst>
                          </p:cTn>
                        </p:par>
                        <p:par>
                          <p:cTn id="28" fill="hold">
                            <p:stCondLst>
                              <p:cond delay="350"/>
                            </p:stCondLst>
                            <p:childTnLst>
                              <p:par>
                                <p:cTn id="29" presetID="1" presetClass="entr" presetSubtype="0" fill="hold" grpId="0" nodeType="afterEffect">
                                  <p:stCondLst>
                                    <p:cond delay="50"/>
                                  </p:stCondLst>
                                  <p:childTnLst>
                                    <p:set>
                                      <p:cBhvr>
                                        <p:cTn id="30" dur="1" fill="hold">
                                          <p:stCondLst>
                                            <p:cond delay="0"/>
                                          </p:stCondLst>
                                        </p:cTn>
                                        <p:tgtEl>
                                          <p:spTgt spid="58"/>
                                        </p:tgtEl>
                                        <p:attrNameLst>
                                          <p:attrName>style.visibility</p:attrName>
                                        </p:attrNameLst>
                                      </p:cBhvr>
                                      <p:to>
                                        <p:strVal val="visible"/>
                                      </p:to>
                                    </p:set>
                                  </p:childTnLst>
                                </p:cTn>
                              </p:par>
                            </p:childTnLst>
                          </p:cTn>
                        </p:par>
                        <p:par>
                          <p:cTn id="31" fill="hold">
                            <p:stCondLst>
                              <p:cond delay="400"/>
                            </p:stCondLst>
                            <p:childTnLst>
                              <p:par>
                                <p:cTn id="32" presetID="1" presetClass="entr" presetSubtype="0" fill="hold" grpId="0" nodeType="afterEffect">
                                  <p:stCondLst>
                                    <p:cond delay="50"/>
                                  </p:stCondLst>
                                  <p:childTnLst>
                                    <p:set>
                                      <p:cBhvr>
                                        <p:cTn id="33" dur="1" fill="hold">
                                          <p:stCondLst>
                                            <p:cond delay="0"/>
                                          </p:stCondLst>
                                        </p:cTn>
                                        <p:tgtEl>
                                          <p:spTgt spid="59"/>
                                        </p:tgtEl>
                                        <p:attrNameLst>
                                          <p:attrName>style.visibility</p:attrName>
                                        </p:attrNameLst>
                                      </p:cBhvr>
                                      <p:to>
                                        <p:strVal val="visible"/>
                                      </p:to>
                                    </p:set>
                                  </p:childTnLst>
                                </p:cTn>
                              </p:par>
                            </p:childTnLst>
                          </p:cTn>
                        </p:par>
                        <p:par>
                          <p:cTn id="34" fill="hold">
                            <p:stCondLst>
                              <p:cond delay="450"/>
                            </p:stCondLst>
                            <p:childTnLst>
                              <p:par>
                                <p:cTn id="35" presetID="1" presetClass="entr" presetSubtype="0" fill="hold" grpId="0" nodeType="afterEffect">
                                  <p:stCondLst>
                                    <p:cond delay="50"/>
                                  </p:stCondLst>
                                  <p:childTnLst>
                                    <p:set>
                                      <p:cBhvr>
                                        <p:cTn id="36" dur="1" fill="hold">
                                          <p:stCondLst>
                                            <p:cond delay="0"/>
                                          </p:stCondLst>
                                        </p:cTn>
                                        <p:tgtEl>
                                          <p:spTgt spid="60"/>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50"/>
                                  </p:stCondLst>
                                  <p:childTnLst>
                                    <p:set>
                                      <p:cBhvr>
                                        <p:cTn id="39" dur="1" fill="hold">
                                          <p:stCondLst>
                                            <p:cond delay="0"/>
                                          </p:stCondLst>
                                        </p:cTn>
                                        <p:tgtEl>
                                          <p:spTgt spid="61"/>
                                        </p:tgtEl>
                                        <p:attrNameLst>
                                          <p:attrName>style.visibility</p:attrName>
                                        </p:attrNameLst>
                                      </p:cBhvr>
                                      <p:to>
                                        <p:strVal val="visible"/>
                                      </p:to>
                                    </p:set>
                                  </p:childTnLst>
                                </p:cTn>
                              </p:par>
                            </p:childTnLst>
                          </p:cTn>
                        </p:par>
                        <p:par>
                          <p:cTn id="40" fill="hold">
                            <p:stCondLst>
                              <p:cond delay="550"/>
                            </p:stCondLst>
                            <p:childTnLst>
                              <p:par>
                                <p:cTn id="41" presetID="1" presetClass="entr" presetSubtype="0" fill="hold" grpId="0" nodeType="afterEffect">
                                  <p:stCondLst>
                                    <p:cond delay="50"/>
                                  </p:stCondLst>
                                  <p:childTnLst>
                                    <p:set>
                                      <p:cBhvr>
                                        <p:cTn id="42" dur="1" fill="hold">
                                          <p:stCondLst>
                                            <p:cond delay="0"/>
                                          </p:stCondLst>
                                        </p:cTn>
                                        <p:tgtEl>
                                          <p:spTgt spid="63"/>
                                        </p:tgtEl>
                                        <p:attrNameLst>
                                          <p:attrName>style.visibility</p:attrName>
                                        </p:attrNameLst>
                                      </p:cBhvr>
                                      <p:to>
                                        <p:strVal val="visible"/>
                                      </p:to>
                                    </p:set>
                                  </p:childTnLst>
                                </p:cTn>
                              </p:par>
                            </p:childTnLst>
                          </p:cTn>
                        </p:par>
                        <p:par>
                          <p:cTn id="43" fill="hold">
                            <p:stCondLst>
                              <p:cond delay="600"/>
                            </p:stCondLst>
                            <p:childTnLst>
                              <p:par>
                                <p:cTn id="44" presetID="1" presetClass="entr" presetSubtype="0" fill="hold" grpId="0" nodeType="afterEffect">
                                  <p:stCondLst>
                                    <p:cond delay="50"/>
                                  </p:stCondLst>
                                  <p:childTnLst>
                                    <p:set>
                                      <p:cBhvr>
                                        <p:cTn id="45" dur="1" fill="hold">
                                          <p:stCondLst>
                                            <p:cond delay="0"/>
                                          </p:stCondLst>
                                        </p:cTn>
                                        <p:tgtEl>
                                          <p:spTgt spid="64"/>
                                        </p:tgtEl>
                                        <p:attrNameLst>
                                          <p:attrName>style.visibility</p:attrName>
                                        </p:attrNameLst>
                                      </p:cBhvr>
                                      <p:to>
                                        <p:strVal val="visible"/>
                                      </p:to>
                                    </p:set>
                                  </p:childTnLst>
                                </p:cTn>
                              </p:par>
                            </p:childTnLst>
                          </p:cTn>
                        </p:par>
                        <p:par>
                          <p:cTn id="46" fill="hold">
                            <p:stCondLst>
                              <p:cond delay="650"/>
                            </p:stCondLst>
                            <p:childTnLst>
                              <p:par>
                                <p:cTn id="47" presetID="1" presetClass="entr" presetSubtype="0" fill="hold" grpId="0" nodeType="afterEffect">
                                  <p:stCondLst>
                                    <p:cond delay="50"/>
                                  </p:stCondLst>
                                  <p:childTnLst>
                                    <p:set>
                                      <p:cBhvr>
                                        <p:cTn id="48" dur="1" fill="hold">
                                          <p:stCondLst>
                                            <p:cond delay="0"/>
                                          </p:stCondLst>
                                        </p:cTn>
                                        <p:tgtEl>
                                          <p:spTgt spid="65"/>
                                        </p:tgtEl>
                                        <p:attrNameLst>
                                          <p:attrName>style.visibility</p:attrName>
                                        </p:attrNameLst>
                                      </p:cBhvr>
                                      <p:to>
                                        <p:strVal val="visible"/>
                                      </p:to>
                                    </p:set>
                                  </p:childTnLst>
                                </p:cTn>
                              </p:par>
                            </p:childTnLst>
                          </p:cTn>
                        </p:par>
                        <p:par>
                          <p:cTn id="49" fill="hold">
                            <p:stCondLst>
                              <p:cond delay="700"/>
                            </p:stCondLst>
                            <p:childTnLst>
                              <p:par>
                                <p:cTn id="50" presetID="1" presetClass="entr" presetSubtype="0" fill="hold" grpId="0" nodeType="afterEffect">
                                  <p:stCondLst>
                                    <p:cond delay="50"/>
                                  </p:stCondLst>
                                  <p:childTnLst>
                                    <p:set>
                                      <p:cBhvr>
                                        <p:cTn id="51" dur="1" fill="hold">
                                          <p:stCondLst>
                                            <p:cond delay="0"/>
                                          </p:stCondLst>
                                        </p:cTn>
                                        <p:tgtEl>
                                          <p:spTgt spid="66"/>
                                        </p:tgtEl>
                                        <p:attrNameLst>
                                          <p:attrName>style.visibility</p:attrName>
                                        </p:attrNameLst>
                                      </p:cBhvr>
                                      <p:to>
                                        <p:strVal val="visible"/>
                                      </p:to>
                                    </p:set>
                                  </p:childTnLst>
                                </p:cTn>
                              </p:par>
                            </p:childTnLst>
                          </p:cTn>
                        </p:par>
                        <p:par>
                          <p:cTn id="52" fill="hold">
                            <p:stCondLst>
                              <p:cond delay="750"/>
                            </p:stCondLst>
                            <p:childTnLst>
                              <p:par>
                                <p:cTn id="53" presetID="1" presetClass="entr" presetSubtype="0" fill="hold" grpId="0" nodeType="afterEffect">
                                  <p:stCondLst>
                                    <p:cond delay="50"/>
                                  </p:stCondLst>
                                  <p:childTnLst>
                                    <p:set>
                                      <p:cBhvr>
                                        <p:cTn id="54" dur="1" fill="hold">
                                          <p:stCondLst>
                                            <p:cond delay="0"/>
                                          </p:stCondLst>
                                        </p:cTn>
                                        <p:tgtEl>
                                          <p:spTgt spid="68"/>
                                        </p:tgtEl>
                                        <p:attrNameLst>
                                          <p:attrName>style.visibility</p:attrName>
                                        </p:attrNameLst>
                                      </p:cBhvr>
                                      <p:to>
                                        <p:strVal val="visible"/>
                                      </p:to>
                                    </p:set>
                                  </p:childTnLst>
                                </p:cTn>
                              </p:par>
                            </p:childTnLst>
                          </p:cTn>
                        </p:par>
                        <p:par>
                          <p:cTn id="55" fill="hold">
                            <p:stCondLst>
                              <p:cond delay="800"/>
                            </p:stCondLst>
                            <p:childTnLst>
                              <p:par>
                                <p:cTn id="56" presetID="1" presetClass="entr" presetSubtype="0" fill="hold" grpId="0" nodeType="afterEffect">
                                  <p:stCondLst>
                                    <p:cond delay="5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850"/>
                            </p:stCondLst>
                            <p:childTnLst>
                              <p:par>
                                <p:cTn id="59" presetID="1" presetClass="entr" presetSubtype="0" fill="hold" grpId="0" nodeType="afterEffect">
                                  <p:stCondLst>
                                    <p:cond delay="50"/>
                                  </p:stCondLst>
                                  <p:childTnLst>
                                    <p:set>
                                      <p:cBhvr>
                                        <p:cTn id="60" dur="1" fill="hold">
                                          <p:stCondLst>
                                            <p:cond delay="0"/>
                                          </p:stCondLst>
                                        </p:cTn>
                                        <p:tgtEl>
                                          <p:spTgt spid="27"/>
                                        </p:tgtEl>
                                        <p:attrNameLst>
                                          <p:attrName>style.visibility</p:attrName>
                                        </p:attrNameLst>
                                      </p:cBhvr>
                                      <p:to>
                                        <p:strVal val="visible"/>
                                      </p:to>
                                    </p:set>
                                  </p:childTnLst>
                                </p:cTn>
                              </p:par>
                            </p:childTnLst>
                          </p:cTn>
                        </p:par>
                        <p:par>
                          <p:cTn id="61" fill="hold">
                            <p:stCondLst>
                              <p:cond delay="900"/>
                            </p:stCondLst>
                            <p:childTnLst>
                              <p:par>
                                <p:cTn id="62" presetID="1" presetClass="entr" presetSubtype="0" fill="hold" grpId="0" nodeType="afterEffect">
                                  <p:stCondLst>
                                    <p:cond delay="50"/>
                                  </p:stCondLst>
                                  <p:childTnLst>
                                    <p:set>
                                      <p:cBhvr>
                                        <p:cTn id="63" dur="1" fill="hold">
                                          <p:stCondLst>
                                            <p:cond delay="0"/>
                                          </p:stCondLst>
                                        </p:cTn>
                                        <p:tgtEl>
                                          <p:spTgt spid="30"/>
                                        </p:tgtEl>
                                        <p:attrNameLst>
                                          <p:attrName>style.visibility</p:attrName>
                                        </p:attrNameLst>
                                      </p:cBhvr>
                                      <p:to>
                                        <p:strVal val="visible"/>
                                      </p:to>
                                    </p:set>
                                  </p:childTnLst>
                                </p:cTn>
                              </p:par>
                            </p:childTnLst>
                          </p:cTn>
                        </p:par>
                        <p:par>
                          <p:cTn id="64" fill="hold">
                            <p:stCondLst>
                              <p:cond delay="950"/>
                            </p:stCondLst>
                            <p:childTnLst>
                              <p:par>
                                <p:cTn id="65" presetID="1" presetClass="entr" presetSubtype="0" fill="hold" grpId="0" nodeType="afterEffect">
                                  <p:stCondLst>
                                    <p:cond delay="50"/>
                                  </p:stCondLst>
                                  <p:childTnLst>
                                    <p:set>
                                      <p:cBhvr>
                                        <p:cTn id="66" dur="1" fill="hold">
                                          <p:stCondLst>
                                            <p:cond delay="0"/>
                                          </p:stCondLst>
                                        </p:cTn>
                                        <p:tgtEl>
                                          <p:spTgt spid="62"/>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50"/>
                                  </p:stCondLst>
                                  <p:childTnLst>
                                    <p:set>
                                      <p:cBhvr>
                                        <p:cTn id="69" dur="1" fill="hold">
                                          <p:stCondLst>
                                            <p:cond delay="0"/>
                                          </p:stCondLst>
                                        </p:cTn>
                                        <p:tgtEl>
                                          <p:spTgt spid="52"/>
                                        </p:tgtEl>
                                        <p:attrNameLst>
                                          <p:attrName>style.visibility</p:attrName>
                                        </p:attrNameLst>
                                      </p:cBhvr>
                                      <p:to>
                                        <p:strVal val="visible"/>
                                      </p:to>
                                    </p:set>
                                  </p:childTnLst>
                                </p:cTn>
                              </p:par>
                            </p:childTnLst>
                          </p:cTn>
                        </p:par>
                        <p:par>
                          <p:cTn id="70" fill="hold">
                            <p:stCondLst>
                              <p:cond delay="1050"/>
                            </p:stCondLst>
                            <p:childTnLst>
                              <p:par>
                                <p:cTn id="71" presetID="1" presetClass="entr" presetSubtype="0" fill="hold" grpId="0" nodeType="afterEffect">
                                  <p:stCondLst>
                                    <p:cond delay="50"/>
                                  </p:stCondLst>
                                  <p:childTnLst>
                                    <p:set>
                                      <p:cBhvr>
                                        <p:cTn id="72" dur="1" fill="hold">
                                          <p:stCondLst>
                                            <p:cond delay="0"/>
                                          </p:stCondLst>
                                        </p:cTn>
                                        <p:tgtEl>
                                          <p:spTgt spid="49"/>
                                        </p:tgtEl>
                                        <p:attrNameLst>
                                          <p:attrName>style.visibility</p:attrName>
                                        </p:attrNameLst>
                                      </p:cBhvr>
                                      <p:to>
                                        <p:strVal val="visible"/>
                                      </p:to>
                                    </p:set>
                                  </p:childTnLst>
                                </p:cTn>
                              </p:par>
                            </p:childTnLst>
                          </p:cTn>
                        </p:par>
                        <p:par>
                          <p:cTn id="73" fill="hold">
                            <p:stCondLst>
                              <p:cond delay="1100"/>
                            </p:stCondLst>
                            <p:childTnLst>
                              <p:par>
                                <p:cTn id="74" presetID="1" presetClass="entr" presetSubtype="0" fill="hold" grpId="0" nodeType="afterEffect">
                                  <p:stCondLst>
                                    <p:cond delay="50"/>
                                  </p:stCondLst>
                                  <p:childTnLst>
                                    <p:set>
                                      <p:cBhvr>
                                        <p:cTn id="75" dur="1" fill="hold">
                                          <p:stCondLst>
                                            <p:cond delay="0"/>
                                          </p:stCondLst>
                                        </p:cTn>
                                        <p:tgtEl>
                                          <p:spTgt spid="50"/>
                                        </p:tgtEl>
                                        <p:attrNameLst>
                                          <p:attrName>style.visibility</p:attrName>
                                        </p:attrNameLst>
                                      </p:cBhvr>
                                      <p:to>
                                        <p:strVal val="visible"/>
                                      </p:to>
                                    </p:set>
                                  </p:childTnLst>
                                </p:cTn>
                              </p:par>
                            </p:childTnLst>
                          </p:cTn>
                        </p:par>
                        <p:par>
                          <p:cTn id="76" fill="hold">
                            <p:stCondLst>
                              <p:cond delay="1150"/>
                            </p:stCondLst>
                            <p:childTnLst>
                              <p:par>
                                <p:cTn id="77" presetID="1" presetClass="entr" presetSubtype="0" fill="hold" grpId="0" nodeType="afterEffect">
                                  <p:stCondLst>
                                    <p:cond delay="50"/>
                                  </p:stCondLst>
                                  <p:childTnLst>
                                    <p:set>
                                      <p:cBhvr>
                                        <p:cTn id="78" dur="1" fill="hold">
                                          <p:stCondLst>
                                            <p:cond delay="0"/>
                                          </p:stCondLst>
                                        </p:cTn>
                                        <p:tgtEl>
                                          <p:spTgt spid="94"/>
                                        </p:tgtEl>
                                        <p:attrNameLst>
                                          <p:attrName>style.visibility</p:attrName>
                                        </p:attrNameLst>
                                      </p:cBhvr>
                                      <p:to>
                                        <p:strVal val="visible"/>
                                      </p:to>
                                    </p:set>
                                  </p:childTnLst>
                                </p:cTn>
                              </p:par>
                            </p:childTnLst>
                          </p:cTn>
                        </p:par>
                        <p:par>
                          <p:cTn id="79" fill="hold">
                            <p:stCondLst>
                              <p:cond delay="1200"/>
                            </p:stCondLst>
                            <p:childTnLst>
                              <p:par>
                                <p:cTn id="80" presetID="1" presetClass="entr" presetSubtype="0" fill="hold" grpId="0" nodeType="afterEffect">
                                  <p:stCondLst>
                                    <p:cond delay="50"/>
                                  </p:stCondLst>
                                  <p:childTnLst>
                                    <p:set>
                                      <p:cBhvr>
                                        <p:cTn id="81" dur="1" fill="hold">
                                          <p:stCondLst>
                                            <p:cond delay="0"/>
                                          </p:stCondLst>
                                        </p:cTn>
                                        <p:tgtEl>
                                          <p:spTgt spid="92"/>
                                        </p:tgtEl>
                                        <p:attrNameLst>
                                          <p:attrName>style.visibility</p:attrName>
                                        </p:attrNameLst>
                                      </p:cBhvr>
                                      <p:to>
                                        <p:strVal val="visible"/>
                                      </p:to>
                                    </p:set>
                                  </p:childTnLst>
                                </p:cTn>
                              </p:par>
                            </p:childTnLst>
                          </p:cTn>
                        </p:par>
                        <p:par>
                          <p:cTn id="82" fill="hold">
                            <p:stCondLst>
                              <p:cond delay="1250"/>
                            </p:stCondLst>
                            <p:childTnLst>
                              <p:par>
                                <p:cTn id="83" presetID="1" presetClass="entr" presetSubtype="0" fill="hold" grpId="0" nodeType="afterEffect">
                                  <p:stCondLst>
                                    <p:cond delay="50"/>
                                  </p:stCondLst>
                                  <p:childTnLst>
                                    <p:set>
                                      <p:cBhvr>
                                        <p:cTn id="84" dur="1" fill="hold">
                                          <p:stCondLst>
                                            <p:cond delay="0"/>
                                          </p:stCondLst>
                                        </p:cTn>
                                        <p:tgtEl>
                                          <p:spTgt spid="90"/>
                                        </p:tgtEl>
                                        <p:attrNameLst>
                                          <p:attrName>style.visibility</p:attrName>
                                        </p:attrNameLst>
                                      </p:cBhvr>
                                      <p:to>
                                        <p:strVal val="visible"/>
                                      </p:to>
                                    </p:set>
                                  </p:childTnLst>
                                </p:cTn>
                              </p:par>
                            </p:childTnLst>
                          </p:cTn>
                        </p:par>
                        <p:par>
                          <p:cTn id="85" fill="hold">
                            <p:stCondLst>
                              <p:cond delay="1300"/>
                            </p:stCondLst>
                            <p:childTnLst>
                              <p:par>
                                <p:cTn id="86" presetID="1" presetClass="entr" presetSubtype="0" fill="hold" grpId="0" nodeType="afterEffect">
                                  <p:stCondLst>
                                    <p:cond delay="50"/>
                                  </p:stCondLst>
                                  <p:childTnLst>
                                    <p:set>
                                      <p:cBhvr>
                                        <p:cTn id="87" dur="1" fill="hold">
                                          <p:stCondLst>
                                            <p:cond delay="0"/>
                                          </p:stCondLst>
                                        </p:cTn>
                                        <p:tgtEl>
                                          <p:spTgt spid="88"/>
                                        </p:tgtEl>
                                        <p:attrNameLst>
                                          <p:attrName>style.visibility</p:attrName>
                                        </p:attrNameLst>
                                      </p:cBhvr>
                                      <p:to>
                                        <p:strVal val="visible"/>
                                      </p:to>
                                    </p:set>
                                  </p:childTnLst>
                                </p:cTn>
                              </p:par>
                            </p:childTnLst>
                          </p:cTn>
                        </p:par>
                        <p:par>
                          <p:cTn id="88" fill="hold">
                            <p:stCondLst>
                              <p:cond delay="1350"/>
                            </p:stCondLst>
                            <p:childTnLst>
                              <p:par>
                                <p:cTn id="89" presetID="1" presetClass="entr" presetSubtype="0" fill="hold" grpId="0" nodeType="afterEffect">
                                  <p:stCondLst>
                                    <p:cond delay="50"/>
                                  </p:stCondLst>
                                  <p:childTnLst>
                                    <p:set>
                                      <p:cBhvr>
                                        <p:cTn id="90" dur="1" fill="hold">
                                          <p:stCondLst>
                                            <p:cond delay="0"/>
                                          </p:stCondLst>
                                        </p:cTn>
                                        <p:tgtEl>
                                          <p:spTgt spid="82"/>
                                        </p:tgtEl>
                                        <p:attrNameLst>
                                          <p:attrName>style.visibility</p:attrName>
                                        </p:attrNameLst>
                                      </p:cBhvr>
                                      <p:to>
                                        <p:strVal val="visible"/>
                                      </p:to>
                                    </p:set>
                                  </p:childTnLst>
                                </p:cTn>
                              </p:par>
                            </p:childTnLst>
                          </p:cTn>
                        </p:par>
                        <p:par>
                          <p:cTn id="91" fill="hold">
                            <p:stCondLst>
                              <p:cond delay="1400"/>
                            </p:stCondLst>
                            <p:childTnLst>
                              <p:par>
                                <p:cTn id="92" presetID="1" presetClass="entr" presetSubtype="0" fill="hold" grpId="0" nodeType="afterEffect">
                                  <p:stCondLst>
                                    <p:cond delay="50"/>
                                  </p:stCondLst>
                                  <p:childTnLst>
                                    <p:set>
                                      <p:cBhvr>
                                        <p:cTn id="93" dur="1" fill="hold">
                                          <p:stCondLst>
                                            <p:cond delay="0"/>
                                          </p:stCondLst>
                                        </p:cTn>
                                        <p:tgtEl>
                                          <p:spTgt spid="77"/>
                                        </p:tgtEl>
                                        <p:attrNameLst>
                                          <p:attrName>style.visibility</p:attrName>
                                        </p:attrNameLst>
                                      </p:cBhvr>
                                      <p:to>
                                        <p:strVal val="visible"/>
                                      </p:to>
                                    </p:set>
                                  </p:childTnLst>
                                </p:cTn>
                              </p:par>
                            </p:childTnLst>
                          </p:cTn>
                        </p:par>
                        <p:par>
                          <p:cTn id="94" fill="hold">
                            <p:stCondLst>
                              <p:cond delay="1450"/>
                            </p:stCondLst>
                            <p:childTnLst>
                              <p:par>
                                <p:cTn id="95" presetID="1" presetClass="entr" presetSubtype="0" fill="hold" grpId="0" nodeType="afterEffect">
                                  <p:stCondLst>
                                    <p:cond delay="50"/>
                                  </p:stCondLst>
                                  <p:childTnLst>
                                    <p:set>
                                      <p:cBhvr>
                                        <p:cTn id="96" dur="1" fill="hold">
                                          <p:stCondLst>
                                            <p:cond delay="0"/>
                                          </p:stCondLst>
                                        </p:cTn>
                                        <p:tgtEl>
                                          <p:spTgt spid="78"/>
                                        </p:tgtEl>
                                        <p:attrNameLst>
                                          <p:attrName>style.visibility</p:attrName>
                                        </p:attrNameLst>
                                      </p:cBhvr>
                                      <p:to>
                                        <p:strVal val="visible"/>
                                      </p:to>
                                    </p:set>
                                  </p:childTnLst>
                                </p:cTn>
                              </p:par>
                            </p:childTnLst>
                          </p:cTn>
                        </p:par>
                        <p:par>
                          <p:cTn id="97" fill="hold">
                            <p:stCondLst>
                              <p:cond delay="1500"/>
                            </p:stCondLst>
                            <p:childTnLst>
                              <p:par>
                                <p:cTn id="98" presetID="1" presetClass="entr" presetSubtype="0" fill="hold" grpId="0" nodeType="afterEffect">
                                  <p:stCondLst>
                                    <p:cond delay="50"/>
                                  </p:stCondLst>
                                  <p:childTnLst>
                                    <p:set>
                                      <p:cBhvr>
                                        <p:cTn id="99" dur="1" fill="hold">
                                          <p:stCondLst>
                                            <p:cond delay="0"/>
                                          </p:stCondLst>
                                        </p:cTn>
                                        <p:tgtEl>
                                          <p:spTgt spid="76"/>
                                        </p:tgtEl>
                                        <p:attrNameLst>
                                          <p:attrName>style.visibility</p:attrName>
                                        </p:attrNameLst>
                                      </p:cBhvr>
                                      <p:to>
                                        <p:strVal val="visible"/>
                                      </p:to>
                                    </p:set>
                                  </p:childTnLst>
                                </p:cTn>
                              </p:par>
                            </p:childTnLst>
                          </p:cTn>
                        </p:par>
                        <p:par>
                          <p:cTn id="100" fill="hold">
                            <p:stCondLst>
                              <p:cond delay="1550"/>
                            </p:stCondLst>
                            <p:childTnLst>
                              <p:par>
                                <p:cTn id="101" presetID="1" presetClass="entr" presetSubtype="0" fill="hold" grpId="0" nodeType="afterEffect">
                                  <p:stCondLst>
                                    <p:cond delay="50"/>
                                  </p:stCondLst>
                                  <p:childTnLst>
                                    <p:set>
                                      <p:cBhvr>
                                        <p:cTn id="102" dur="1" fill="hold">
                                          <p:stCondLst>
                                            <p:cond delay="0"/>
                                          </p:stCondLst>
                                        </p:cTn>
                                        <p:tgtEl>
                                          <p:spTgt spid="124"/>
                                        </p:tgtEl>
                                        <p:attrNameLst>
                                          <p:attrName>style.visibility</p:attrName>
                                        </p:attrNameLst>
                                      </p:cBhvr>
                                      <p:to>
                                        <p:strVal val="visible"/>
                                      </p:to>
                                    </p:set>
                                  </p:childTnLst>
                                </p:cTn>
                              </p:par>
                            </p:childTnLst>
                          </p:cTn>
                        </p:par>
                        <p:par>
                          <p:cTn id="103" fill="hold">
                            <p:stCondLst>
                              <p:cond delay="1600"/>
                            </p:stCondLst>
                            <p:childTnLst>
                              <p:par>
                                <p:cTn id="104" presetID="1" presetClass="entr" presetSubtype="0" fill="hold" grpId="0" nodeType="afterEffect">
                                  <p:stCondLst>
                                    <p:cond delay="50"/>
                                  </p:stCondLst>
                                  <p:childTnLst>
                                    <p:set>
                                      <p:cBhvr>
                                        <p:cTn id="105" dur="1" fill="hold">
                                          <p:stCondLst>
                                            <p:cond delay="0"/>
                                          </p:stCondLst>
                                        </p:cTn>
                                        <p:tgtEl>
                                          <p:spTgt spid="120"/>
                                        </p:tgtEl>
                                        <p:attrNameLst>
                                          <p:attrName>style.visibility</p:attrName>
                                        </p:attrNameLst>
                                      </p:cBhvr>
                                      <p:to>
                                        <p:strVal val="visible"/>
                                      </p:to>
                                    </p:set>
                                  </p:childTnLst>
                                </p:cTn>
                              </p:par>
                            </p:childTnLst>
                          </p:cTn>
                        </p:par>
                        <p:par>
                          <p:cTn id="106" fill="hold">
                            <p:stCondLst>
                              <p:cond delay="1650"/>
                            </p:stCondLst>
                            <p:childTnLst>
                              <p:par>
                                <p:cTn id="107" presetID="1" presetClass="entr" presetSubtype="0" fill="hold" grpId="0" nodeType="afterEffect">
                                  <p:stCondLst>
                                    <p:cond delay="50"/>
                                  </p:stCondLst>
                                  <p:childTnLst>
                                    <p:set>
                                      <p:cBhvr>
                                        <p:cTn id="108" dur="1" fill="hold">
                                          <p:stCondLst>
                                            <p:cond delay="0"/>
                                          </p:stCondLst>
                                        </p:cTn>
                                        <p:tgtEl>
                                          <p:spTgt spid="121"/>
                                        </p:tgtEl>
                                        <p:attrNameLst>
                                          <p:attrName>style.visibility</p:attrName>
                                        </p:attrNameLst>
                                      </p:cBhvr>
                                      <p:to>
                                        <p:strVal val="visible"/>
                                      </p:to>
                                    </p:set>
                                  </p:childTnLst>
                                </p:cTn>
                              </p:par>
                            </p:childTnLst>
                          </p:cTn>
                        </p:par>
                        <p:par>
                          <p:cTn id="109" fill="hold">
                            <p:stCondLst>
                              <p:cond delay="1700"/>
                            </p:stCondLst>
                            <p:childTnLst>
                              <p:par>
                                <p:cTn id="110" presetID="1" presetClass="entr" presetSubtype="0" fill="hold" grpId="0" nodeType="afterEffect">
                                  <p:stCondLst>
                                    <p:cond delay="50"/>
                                  </p:stCondLst>
                                  <p:childTnLst>
                                    <p:set>
                                      <p:cBhvr>
                                        <p:cTn id="111" dur="1" fill="hold">
                                          <p:stCondLst>
                                            <p:cond delay="0"/>
                                          </p:stCondLst>
                                        </p:cTn>
                                        <p:tgtEl>
                                          <p:spTgt spid="112"/>
                                        </p:tgtEl>
                                        <p:attrNameLst>
                                          <p:attrName>style.visibility</p:attrName>
                                        </p:attrNameLst>
                                      </p:cBhvr>
                                      <p:to>
                                        <p:strVal val="visible"/>
                                      </p:to>
                                    </p:set>
                                  </p:childTnLst>
                                </p:cTn>
                              </p:par>
                            </p:childTnLst>
                          </p:cTn>
                        </p:par>
                        <p:par>
                          <p:cTn id="112" fill="hold">
                            <p:stCondLst>
                              <p:cond delay="1750"/>
                            </p:stCondLst>
                            <p:childTnLst>
                              <p:par>
                                <p:cTn id="113" presetID="1" presetClass="entr" presetSubtype="0" fill="hold" grpId="0" nodeType="afterEffect">
                                  <p:stCondLst>
                                    <p:cond delay="50"/>
                                  </p:stCondLst>
                                  <p:childTnLst>
                                    <p:set>
                                      <p:cBhvr>
                                        <p:cTn id="114" dur="1" fill="hold">
                                          <p:stCondLst>
                                            <p:cond delay="0"/>
                                          </p:stCondLst>
                                        </p:cTn>
                                        <p:tgtEl>
                                          <p:spTgt spid="107"/>
                                        </p:tgtEl>
                                        <p:attrNameLst>
                                          <p:attrName>style.visibility</p:attrName>
                                        </p:attrNameLst>
                                      </p:cBhvr>
                                      <p:to>
                                        <p:strVal val="visible"/>
                                      </p:to>
                                    </p:set>
                                  </p:childTnLst>
                                </p:cTn>
                              </p:par>
                            </p:childTnLst>
                          </p:cTn>
                        </p:par>
                        <p:par>
                          <p:cTn id="115" fill="hold">
                            <p:stCondLst>
                              <p:cond delay="1800"/>
                            </p:stCondLst>
                            <p:childTnLst>
                              <p:par>
                                <p:cTn id="116" presetID="1" presetClass="entr" presetSubtype="0" fill="hold" grpId="0" nodeType="afterEffect">
                                  <p:stCondLst>
                                    <p:cond delay="50"/>
                                  </p:stCondLst>
                                  <p:childTnLst>
                                    <p:set>
                                      <p:cBhvr>
                                        <p:cTn id="117" dur="1" fill="hold">
                                          <p:stCondLst>
                                            <p:cond delay="0"/>
                                          </p:stCondLst>
                                        </p:cTn>
                                        <p:tgtEl>
                                          <p:spTgt spid="106"/>
                                        </p:tgtEl>
                                        <p:attrNameLst>
                                          <p:attrName>style.visibility</p:attrName>
                                        </p:attrNameLst>
                                      </p:cBhvr>
                                      <p:to>
                                        <p:strVal val="visible"/>
                                      </p:to>
                                    </p:set>
                                  </p:childTnLst>
                                </p:cTn>
                              </p:par>
                            </p:childTnLst>
                          </p:cTn>
                        </p:par>
                        <p:par>
                          <p:cTn id="118" fill="hold">
                            <p:stCondLst>
                              <p:cond delay="1850"/>
                            </p:stCondLst>
                            <p:childTnLst>
                              <p:par>
                                <p:cTn id="119" presetID="1" presetClass="entr" presetSubtype="0" fill="hold" grpId="0" nodeType="afterEffect">
                                  <p:stCondLst>
                                    <p:cond delay="50"/>
                                  </p:stCondLst>
                                  <p:childTnLst>
                                    <p:set>
                                      <p:cBhvr>
                                        <p:cTn id="120" dur="1" fill="hold">
                                          <p:stCondLst>
                                            <p:cond delay="0"/>
                                          </p:stCondLst>
                                        </p:cTn>
                                        <p:tgtEl>
                                          <p:spTgt spid="154"/>
                                        </p:tgtEl>
                                        <p:attrNameLst>
                                          <p:attrName>style.visibility</p:attrName>
                                        </p:attrNameLst>
                                      </p:cBhvr>
                                      <p:to>
                                        <p:strVal val="visible"/>
                                      </p:to>
                                    </p:set>
                                  </p:childTnLst>
                                </p:cTn>
                              </p:par>
                            </p:childTnLst>
                          </p:cTn>
                        </p:par>
                        <p:par>
                          <p:cTn id="121" fill="hold">
                            <p:stCondLst>
                              <p:cond delay="1900"/>
                            </p:stCondLst>
                            <p:childTnLst>
                              <p:par>
                                <p:cTn id="122" presetID="1" presetClass="entr" presetSubtype="0" fill="hold" grpId="0" nodeType="afterEffect">
                                  <p:stCondLst>
                                    <p:cond delay="50"/>
                                  </p:stCondLst>
                                  <p:childTnLst>
                                    <p:set>
                                      <p:cBhvr>
                                        <p:cTn id="123" dur="1" fill="hold">
                                          <p:stCondLst>
                                            <p:cond delay="0"/>
                                          </p:stCondLst>
                                        </p:cTn>
                                        <p:tgtEl>
                                          <p:spTgt spid="152"/>
                                        </p:tgtEl>
                                        <p:attrNameLst>
                                          <p:attrName>style.visibility</p:attrName>
                                        </p:attrNameLst>
                                      </p:cBhvr>
                                      <p:to>
                                        <p:strVal val="visible"/>
                                      </p:to>
                                    </p:set>
                                  </p:childTnLst>
                                </p:cTn>
                              </p:par>
                            </p:childTnLst>
                          </p:cTn>
                        </p:par>
                        <p:par>
                          <p:cTn id="124" fill="hold">
                            <p:stCondLst>
                              <p:cond delay="1950"/>
                            </p:stCondLst>
                            <p:childTnLst>
                              <p:par>
                                <p:cTn id="125" presetID="1" presetClass="entr" presetSubtype="0" fill="hold" grpId="0" nodeType="afterEffect">
                                  <p:stCondLst>
                                    <p:cond delay="50"/>
                                  </p:stCondLst>
                                  <p:childTnLst>
                                    <p:set>
                                      <p:cBhvr>
                                        <p:cTn id="126" dur="1" fill="hold">
                                          <p:stCondLst>
                                            <p:cond delay="0"/>
                                          </p:stCondLst>
                                        </p:cTn>
                                        <p:tgtEl>
                                          <p:spTgt spid="142"/>
                                        </p:tgtEl>
                                        <p:attrNameLst>
                                          <p:attrName>style.visibility</p:attrName>
                                        </p:attrNameLst>
                                      </p:cBhvr>
                                      <p:to>
                                        <p:strVal val="visible"/>
                                      </p:to>
                                    </p:set>
                                  </p:childTnLst>
                                </p:cTn>
                              </p:par>
                            </p:childTnLst>
                          </p:cTn>
                        </p:par>
                        <p:par>
                          <p:cTn id="127" fill="hold">
                            <p:stCondLst>
                              <p:cond delay="2000"/>
                            </p:stCondLst>
                            <p:childTnLst>
                              <p:par>
                                <p:cTn id="128" presetID="1" presetClass="entr" presetSubtype="0" fill="hold" grpId="0" nodeType="afterEffect">
                                  <p:stCondLst>
                                    <p:cond delay="50"/>
                                  </p:stCondLst>
                                  <p:childTnLst>
                                    <p:set>
                                      <p:cBhvr>
                                        <p:cTn id="129" dur="1" fill="hold">
                                          <p:stCondLst>
                                            <p:cond delay="0"/>
                                          </p:stCondLst>
                                        </p:cTn>
                                        <p:tgtEl>
                                          <p:spTgt spid="139"/>
                                        </p:tgtEl>
                                        <p:attrNameLst>
                                          <p:attrName>style.visibility</p:attrName>
                                        </p:attrNameLst>
                                      </p:cBhvr>
                                      <p:to>
                                        <p:strVal val="visible"/>
                                      </p:to>
                                    </p:set>
                                  </p:childTnLst>
                                </p:cTn>
                              </p:par>
                            </p:childTnLst>
                          </p:cTn>
                        </p:par>
                        <p:par>
                          <p:cTn id="130" fill="hold">
                            <p:stCondLst>
                              <p:cond delay="2050"/>
                            </p:stCondLst>
                            <p:childTnLst>
                              <p:par>
                                <p:cTn id="131" presetID="1" presetClass="entr" presetSubtype="0" fill="hold" grpId="0" nodeType="afterEffect">
                                  <p:stCondLst>
                                    <p:cond delay="50"/>
                                  </p:stCondLst>
                                  <p:childTnLst>
                                    <p:set>
                                      <p:cBhvr>
                                        <p:cTn id="132" dur="1" fill="hold">
                                          <p:stCondLst>
                                            <p:cond delay="0"/>
                                          </p:stCondLst>
                                        </p:cTn>
                                        <p:tgtEl>
                                          <p:spTgt spid="140"/>
                                        </p:tgtEl>
                                        <p:attrNameLst>
                                          <p:attrName>style.visibility</p:attrName>
                                        </p:attrNameLst>
                                      </p:cBhvr>
                                      <p:to>
                                        <p:strVal val="visible"/>
                                      </p:to>
                                    </p:set>
                                  </p:childTnLst>
                                </p:cTn>
                              </p:par>
                            </p:childTnLst>
                          </p:cTn>
                        </p:par>
                        <p:par>
                          <p:cTn id="133" fill="hold">
                            <p:stCondLst>
                              <p:cond delay="2100"/>
                            </p:stCondLst>
                            <p:childTnLst>
                              <p:par>
                                <p:cTn id="134" presetID="1" presetClass="entr" presetSubtype="0" fill="hold" grpId="0" nodeType="afterEffect">
                                  <p:stCondLst>
                                    <p:cond delay="50"/>
                                  </p:stCondLst>
                                  <p:childTnLst>
                                    <p:set>
                                      <p:cBhvr>
                                        <p:cTn id="135" dur="1" fill="hold">
                                          <p:stCondLst>
                                            <p:cond delay="0"/>
                                          </p:stCondLst>
                                        </p:cTn>
                                        <p:tgtEl>
                                          <p:spTgt spid="169"/>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203"/>
                                        </p:tgtEl>
                                        <p:attrNameLst>
                                          <p:attrName>style.visibility</p:attrName>
                                        </p:attrNameLst>
                                      </p:cBhvr>
                                      <p:to>
                                        <p:strVal val="visible"/>
                                      </p:to>
                                    </p:set>
                                    <p:anim calcmode="lin" valueType="num">
                                      <p:cBhvr>
                                        <p:cTn id="140" dur="500" fill="hold"/>
                                        <p:tgtEl>
                                          <p:spTgt spid="203"/>
                                        </p:tgtEl>
                                        <p:attrNameLst>
                                          <p:attrName>ppt_w</p:attrName>
                                        </p:attrNameLst>
                                      </p:cBhvr>
                                      <p:tavLst>
                                        <p:tav tm="0">
                                          <p:val>
                                            <p:fltVal val="0"/>
                                          </p:val>
                                        </p:tav>
                                        <p:tav tm="100000">
                                          <p:val>
                                            <p:strVal val="#ppt_w"/>
                                          </p:val>
                                        </p:tav>
                                      </p:tavLst>
                                    </p:anim>
                                    <p:anim calcmode="lin" valueType="num">
                                      <p:cBhvr>
                                        <p:cTn id="141" dur="500" fill="hold"/>
                                        <p:tgtEl>
                                          <p:spTgt spid="203"/>
                                        </p:tgtEl>
                                        <p:attrNameLst>
                                          <p:attrName>ppt_h</p:attrName>
                                        </p:attrNameLst>
                                      </p:cBhvr>
                                      <p:tavLst>
                                        <p:tav tm="0">
                                          <p:val>
                                            <p:fltVal val="0"/>
                                          </p:val>
                                        </p:tav>
                                        <p:tav tm="100000">
                                          <p:val>
                                            <p:strVal val="#ppt_h"/>
                                          </p:val>
                                        </p:tav>
                                      </p:tavLst>
                                    </p:anim>
                                    <p:animEffect transition="in" filter="fade">
                                      <p:cBhvr>
                                        <p:cTn id="142" dur="500"/>
                                        <p:tgtEl>
                                          <p:spTgt spid="203"/>
                                        </p:tgtEl>
                                      </p:cBhvr>
                                    </p:animEffect>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204"/>
                                        </p:tgtEl>
                                        <p:attrNameLst>
                                          <p:attrName>style.visibility</p:attrName>
                                        </p:attrNameLst>
                                      </p:cBhvr>
                                      <p:to>
                                        <p:strVal val="visible"/>
                                      </p:to>
                                    </p:set>
                                    <p:anim calcmode="lin" valueType="num">
                                      <p:cBhvr>
                                        <p:cTn id="146" dur="500" fill="hold"/>
                                        <p:tgtEl>
                                          <p:spTgt spid="204"/>
                                        </p:tgtEl>
                                        <p:attrNameLst>
                                          <p:attrName>ppt_w</p:attrName>
                                        </p:attrNameLst>
                                      </p:cBhvr>
                                      <p:tavLst>
                                        <p:tav tm="0">
                                          <p:val>
                                            <p:fltVal val="0"/>
                                          </p:val>
                                        </p:tav>
                                        <p:tav tm="100000">
                                          <p:val>
                                            <p:strVal val="#ppt_w"/>
                                          </p:val>
                                        </p:tav>
                                      </p:tavLst>
                                    </p:anim>
                                    <p:anim calcmode="lin" valueType="num">
                                      <p:cBhvr>
                                        <p:cTn id="147" dur="500" fill="hold"/>
                                        <p:tgtEl>
                                          <p:spTgt spid="204"/>
                                        </p:tgtEl>
                                        <p:attrNameLst>
                                          <p:attrName>ppt_h</p:attrName>
                                        </p:attrNameLst>
                                      </p:cBhvr>
                                      <p:tavLst>
                                        <p:tav tm="0">
                                          <p:val>
                                            <p:fltVal val="0"/>
                                          </p:val>
                                        </p:tav>
                                        <p:tav tm="100000">
                                          <p:val>
                                            <p:strVal val="#ppt_h"/>
                                          </p:val>
                                        </p:tav>
                                      </p:tavLst>
                                    </p:anim>
                                    <p:animEffect transition="in" filter="fade">
                                      <p:cBhvr>
                                        <p:cTn id="148" dur="500"/>
                                        <p:tgtEl>
                                          <p:spTgt spid="204"/>
                                        </p:tgtEl>
                                      </p:cBhvr>
                                    </p:animEffect>
                                  </p:childTnLst>
                                </p:cTn>
                              </p:par>
                            </p:childTnLst>
                          </p:cTn>
                        </p:par>
                        <p:par>
                          <p:cTn id="149" fill="hold">
                            <p:stCondLst>
                              <p:cond delay="1000"/>
                            </p:stCondLst>
                            <p:childTnLst>
                              <p:par>
                                <p:cTn id="150" presetID="53" presetClass="entr" presetSubtype="16" fill="hold" grpId="0" nodeType="afterEffect">
                                  <p:stCondLst>
                                    <p:cond delay="0"/>
                                  </p:stCondLst>
                                  <p:childTnLst>
                                    <p:set>
                                      <p:cBhvr>
                                        <p:cTn id="151" dur="1" fill="hold">
                                          <p:stCondLst>
                                            <p:cond delay="0"/>
                                          </p:stCondLst>
                                        </p:cTn>
                                        <p:tgtEl>
                                          <p:spTgt spid="202"/>
                                        </p:tgtEl>
                                        <p:attrNameLst>
                                          <p:attrName>style.visibility</p:attrName>
                                        </p:attrNameLst>
                                      </p:cBhvr>
                                      <p:to>
                                        <p:strVal val="visible"/>
                                      </p:to>
                                    </p:set>
                                    <p:anim calcmode="lin" valueType="num">
                                      <p:cBhvr>
                                        <p:cTn id="152" dur="500" fill="hold"/>
                                        <p:tgtEl>
                                          <p:spTgt spid="202"/>
                                        </p:tgtEl>
                                        <p:attrNameLst>
                                          <p:attrName>ppt_w</p:attrName>
                                        </p:attrNameLst>
                                      </p:cBhvr>
                                      <p:tavLst>
                                        <p:tav tm="0">
                                          <p:val>
                                            <p:fltVal val="0"/>
                                          </p:val>
                                        </p:tav>
                                        <p:tav tm="100000">
                                          <p:val>
                                            <p:strVal val="#ppt_w"/>
                                          </p:val>
                                        </p:tav>
                                      </p:tavLst>
                                    </p:anim>
                                    <p:anim calcmode="lin" valueType="num">
                                      <p:cBhvr>
                                        <p:cTn id="153" dur="500" fill="hold"/>
                                        <p:tgtEl>
                                          <p:spTgt spid="202"/>
                                        </p:tgtEl>
                                        <p:attrNameLst>
                                          <p:attrName>ppt_h</p:attrName>
                                        </p:attrNameLst>
                                      </p:cBhvr>
                                      <p:tavLst>
                                        <p:tav tm="0">
                                          <p:val>
                                            <p:fltVal val="0"/>
                                          </p:val>
                                        </p:tav>
                                        <p:tav tm="100000">
                                          <p:val>
                                            <p:strVal val="#ppt_h"/>
                                          </p:val>
                                        </p:tav>
                                      </p:tavLst>
                                    </p:anim>
                                    <p:animEffect transition="in" filter="fade">
                                      <p:cBhvr>
                                        <p:cTn id="154" dur="500"/>
                                        <p:tgtEl>
                                          <p:spTgt spid="202"/>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0" nodeType="clickEffect">
                                  <p:stCondLst>
                                    <p:cond delay="0"/>
                                  </p:stCondLst>
                                  <p:childTnLst>
                                    <p:set>
                                      <p:cBhvr>
                                        <p:cTn id="158" dur="1" fill="hold">
                                          <p:stCondLst>
                                            <p:cond delay="0"/>
                                          </p:stCondLst>
                                        </p:cTn>
                                        <p:tgtEl>
                                          <p:spTgt spid="45"/>
                                        </p:tgtEl>
                                        <p:attrNameLst>
                                          <p:attrName>style.visibility</p:attrName>
                                        </p:attrNameLst>
                                      </p:cBhvr>
                                      <p:to>
                                        <p:strVal val="visible"/>
                                      </p:to>
                                    </p:set>
                                    <p:anim calcmode="lin" valueType="num">
                                      <p:cBhvr>
                                        <p:cTn id="159" dur="500" fill="hold"/>
                                        <p:tgtEl>
                                          <p:spTgt spid="45"/>
                                        </p:tgtEl>
                                        <p:attrNameLst>
                                          <p:attrName>ppt_w</p:attrName>
                                        </p:attrNameLst>
                                      </p:cBhvr>
                                      <p:tavLst>
                                        <p:tav tm="0">
                                          <p:val>
                                            <p:fltVal val="0"/>
                                          </p:val>
                                        </p:tav>
                                        <p:tav tm="100000">
                                          <p:val>
                                            <p:strVal val="#ppt_w"/>
                                          </p:val>
                                        </p:tav>
                                      </p:tavLst>
                                    </p:anim>
                                    <p:anim calcmode="lin" valueType="num">
                                      <p:cBhvr>
                                        <p:cTn id="160" dur="500" fill="hold"/>
                                        <p:tgtEl>
                                          <p:spTgt spid="45"/>
                                        </p:tgtEl>
                                        <p:attrNameLst>
                                          <p:attrName>ppt_h</p:attrName>
                                        </p:attrNameLst>
                                      </p:cBhvr>
                                      <p:tavLst>
                                        <p:tav tm="0">
                                          <p:val>
                                            <p:fltVal val="0"/>
                                          </p:val>
                                        </p:tav>
                                        <p:tav tm="100000">
                                          <p:val>
                                            <p:strVal val="#ppt_h"/>
                                          </p:val>
                                        </p:tav>
                                      </p:tavLst>
                                    </p:anim>
                                    <p:animEffect transition="in" filter="fade">
                                      <p:cBhvr>
                                        <p:cTn id="161" dur="500"/>
                                        <p:tgtEl>
                                          <p:spTgt spid="45"/>
                                        </p:tgtEl>
                                      </p:cBhvr>
                                    </p:animEffect>
                                  </p:childTnLst>
                                </p:cTn>
                              </p:par>
                              <p:par>
                                <p:cTn id="162" presetID="41" presetClass="entr" presetSubtype="0" fill="hold" grpId="0" nodeType="withEffect">
                                  <p:stCondLst>
                                    <p:cond delay="0"/>
                                  </p:stCondLst>
                                  <p:iterate type="lt">
                                    <p:tmPct val="10000"/>
                                  </p:iterate>
                                  <p:childTnLst>
                                    <p:set>
                                      <p:cBhvr>
                                        <p:cTn id="163" dur="1" fill="hold">
                                          <p:stCondLst>
                                            <p:cond delay="0"/>
                                          </p:stCondLst>
                                        </p:cTn>
                                        <p:tgtEl>
                                          <p:spTgt spid="42"/>
                                        </p:tgtEl>
                                        <p:attrNameLst>
                                          <p:attrName>style.visibility</p:attrName>
                                        </p:attrNameLst>
                                      </p:cBhvr>
                                      <p:to>
                                        <p:strVal val="visible"/>
                                      </p:to>
                                    </p:set>
                                    <p:anim calcmode="lin" valueType="num">
                                      <p:cBhvr>
                                        <p:cTn id="164" dur="4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65" dur="400" fill="hold"/>
                                        <p:tgtEl>
                                          <p:spTgt spid="42"/>
                                        </p:tgtEl>
                                        <p:attrNameLst>
                                          <p:attrName>ppt_y</p:attrName>
                                        </p:attrNameLst>
                                      </p:cBhvr>
                                      <p:tavLst>
                                        <p:tav tm="0">
                                          <p:val>
                                            <p:strVal val="#ppt_y"/>
                                          </p:val>
                                        </p:tav>
                                        <p:tav tm="100000">
                                          <p:val>
                                            <p:strVal val="#ppt_y"/>
                                          </p:val>
                                        </p:tav>
                                      </p:tavLst>
                                    </p:anim>
                                    <p:anim calcmode="lin" valueType="num">
                                      <p:cBhvr>
                                        <p:cTn id="166" dur="4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67" dur="4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68" dur="400" tmFilter="0,0; .5, 1; 1, 1"/>
                                        <p:tgtEl>
                                          <p:spTgt spid="42"/>
                                        </p:tgtEl>
                                      </p:cBhvr>
                                    </p:animEffect>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40"/>
                                        </p:tgtEl>
                                        <p:attrNameLst>
                                          <p:attrName>style.visibility</p:attrName>
                                        </p:attrNameLst>
                                      </p:cBhvr>
                                      <p:to>
                                        <p:strVal val="visible"/>
                                      </p:to>
                                    </p:set>
                                    <p:anim calcmode="lin" valueType="num">
                                      <p:cBhvr additive="base">
                                        <p:cTn id="173" dur="500" fill="hold"/>
                                        <p:tgtEl>
                                          <p:spTgt spid="40"/>
                                        </p:tgtEl>
                                        <p:attrNameLst>
                                          <p:attrName>ppt_x</p:attrName>
                                        </p:attrNameLst>
                                      </p:cBhvr>
                                      <p:tavLst>
                                        <p:tav tm="0">
                                          <p:val>
                                            <p:strVal val="#ppt_x"/>
                                          </p:val>
                                        </p:tav>
                                        <p:tav tm="100000">
                                          <p:val>
                                            <p:strVal val="#ppt_x"/>
                                          </p:val>
                                        </p:tav>
                                      </p:tavLst>
                                    </p:anim>
                                    <p:anim calcmode="lin" valueType="num">
                                      <p:cBhvr additive="base">
                                        <p:cTn id="1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0" grpId="0" animBg="1"/>
      <p:bldP spid="62" grpId="0" animBg="1"/>
      <p:bldP spid="52" grpId="0" animBg="1"/>
      <p:bldP spid="49" grpId="0" animBg="1"/>
      <p:bldP spid="50" grpId="0" animBg="1"/>
      <p:bldP spid="94" grpId="0" animBg="1"/>
      <p:bldP spid="92" grpId="0" animBg="1"/>
      <p:bldP spid="90" grpId="0" animBg="1"/>
      <p:bldP spid="88" grpId="0" animBg="1"/>
      <p:bldP spid="82" grpId="0" animBg="1"/>
      <p:bldP spid="77" grpId="0" animBg="1"/>
      <p:bldP spid="78" grpId="0" animBg="1"/>
      <p:bldP spid="76" grpId="0" animBg="1"/>
      <p:bldP spid="124" grpId="0" animBg="1"/>
      <p:bldP spid="120" grpId="0" animBg="1"/>
      <p:bldP spid="121" grpId="0" animBg="1"/>
      <p:bldP spid="112" grpId="0" animBg="1"/>
      <p:bldP spid="107" grpId="0" animBg="1"/>
      <p:bldP spid="106" grpId="0" animBg="1"/>
      <p:bldP spid="154" grpId="0" animBg="1"/>
      <p:bldP spid="152" grpId="0" animBg="1"/>
      <p:bldP spid="142" grpId="0" animBg="1"/>
      <p:bldP spid="139" grpId="0" animBg="1"/>
      <p:bldP spid="140" grpId="0" animBg="1"/>
      <p:bldP spid="169" grpId="0" animBg="1"/>
      <p:bldP spid="204" grpId="0" animBg="1"/>
      <p:bldP spid="203" grpId="0" animBg="1"/>
      <p:bldP spid="202" grpId="0" animBg="1"/>
      <p:bldP spid="40" grpId="0"/>
      <p:bldP spid="42" grpId="0"/>
      <p:bldP spid="45" grpId="0" animBg="1"/>
      <p:bldP spid="46" grpId="0" animBg="1"/>
      <p:bldP spid="47" grpId="0" animBg="1"/>
      <p:bldP spid="48" grpId="0" animBg="1"/>
      <p:bldP spid="53" grpId="0" animBg="1"/>
      <p:bldP spid="54" grpId="0" animBg="1"/>
      <p:bldP spid="55" grpId="0" animBg="1"/>
      <p:bldP spid="56" grpId="0" animBg="1"/>
      <p:bldP spid="57" grpId="0" animBg="1"/>
      <p:bldP spid="58" grpId="0" animBg="1"/>
      <p:bldP spid="59" grpId="0" animBg="1"/>
      <p:bldP spid="60" grpId="0" animBg="1"/>
      <p:bldP spid="61" grpId="0" animBg="1"/>
      <p:bldP spid="63" grpId="0" animBg="1"/>
      <p:bldP spid="64" grpId="0" animBg="1"/>
      <p:bldP spid="65" grpId="0" animBg="1"/>
      <p:bldP spid="66" grpId="0" animBg="1"/>
      <p:bldP spid="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02743" y="4226095"/>
            <a:ext cx="7895771" cy="2316019"/>
          </a:xfrm>
          <a:prstGeom prst="rect">
            <a:avLst/>
          </a:prstGeom>
        </p:spPr>
        <p:txBody>
          <a:bodyPr wrap="square">
            <a:spAutoFit/>
          </a:bodyPr>
          <a:lstStyle/>
          <a:p>
            <a:pPr>
              <a:lnSpc>
                <a:spcPct val="150000"/>
              </a:lnSpc>
              <a:spcAft>
                <a:spcPts val="1200"/>
              </a:spcAft>
            </a:pPr>
            <a:r>
              <a:rPr lang="zh-CN" altLang="en-US" sz="1200" dirty="0">
                <a:solidFill>
                  <a:schemeClr val="accent1"/>
                </a:solidFill>
                <a:latin typeface="+mn-ea"/>
              </a:rPr>
              <a:t>公司是指一般依法设立的，有独立的法人财产，以营利为目的的企业法人。根据现行中国公司法（2005），其两种主要形式为有限责任公司和股份有限公司。两类公司均为法人（民法通则36条），投资者可受到有限责任保护。</a:t>
            </a:r>
            <a:endParaRPr lang="en-US" altLang="zh-CN" sz="1200" dirty="0">
              <a:solidFill>
                <a:schemeClr val="accent1"/>
              </a:solidFill>
              <a:latin typeface="+mn-ea"/>
            </a:endParaRPr>
          </a:p>
          <a:p>
            <a:pPr>
              <a:lnSpc>
                <a:spcPct val="150000"/>
              </a:lnSpc>
              <a:spcAft>
                <a:spcPts val="1200"/>
              </a:spcAft>
            </a:pPr>
            <a:r>
              <a:rPr lang="zh-CN" altLang="en-US" sz="1200" dirty="0">
                <a:solidFill>
                  <a:schemeClr val="accent1"/>
                </a:solidFill>
                <a:latin typeface="+mn-ea"/>
              </a:rPr>
              <a:t>根据方流芳教授的考证，公司曾被称为“公班衙”，是对英国东印度公司的专属称呼。在百多年的历史中，中文“公司”词义在不断地误读和重新诠释中逐渐明确为现在的含义。</a:t>
            </a:r>
            <a:endParaRPr lang="en-US" altLang="zh-CN" sz="1200" dirty="0">
              <a:solidFill>
                <a:schemeClr val="accent1"/>
              </a:solidFill>
              <a:latin typeface="+mn-ea"/>
            </a:endParaRPr>
          </a:p>
          <a:p>
            <a:pPr>
              <a:lnSpc>
                <a:spcPct val="150000"/>
              </a:lnSpc>
              <a:spcAft>
                <a:spcPts val="1200"/>
              </a:spcAft>
            </a:pPr>
            <a:r>
              <a:rPr lang="zh-CN" altLang="en-US" sz="1200" dirty="0">
                <a:solidFill>
                  <a:schemeClr val="accent1"/>
                </a:solidFill>
                <a:latin typeface="+mn-ea"/>
              </a:rPr>
              <a:t>此外，在世界范围内出现的特殊的公司现象亦即所谓离岸公司，主要存在于世界上离岸金融中心如英属维尔京群岛、开曼群岛、巴哈马群岛、百慕大群岛、毛里求斯、美国的内华达州、特拉华州等等（多数为岛国）等离岸法域。而所谓离岸公司就是泛指在离岸法域内依据离岸公司法规范成立的有限责任公司或国际商业公司。</a:t>
            </a:r>
          </a:p>
        </p:txBody>
      </p:sp>
      <p:pic>
        <p:nvPicPr>
          <p:cNvPr id="7" name="图片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t="13738" b="13738"/>
          <a:stretch>
            <a:fillRect/>
          </a:stretch>
        </p:blipFill>
        <p:spPr>
          <a:xfrm>
            <a:off x="0" y="0"/>
            <a:ext cx="12192000" cy="3662336"/>
          </a:xfrm>
          <a:prstGeom prst="rect">
            <a:avLst/>
          </a:prstGeom>
        </p:spPr>
      </p:pic>
      <p:sp>
        <p:nvSpPr>
          <p:cNvPr id="3" name="矩形 2"/>
          <p:cNvSpPr/>
          <p:nvPr/>
        </p:nvSpPr>
        <p:spPr>
          <a:xfrm>
            <a:off x="852620" y="4226095"/>
            <a:ext cx="2794355" cy="1384995"/>
          </a:xfrm>
          <a:prstGeom prst="rect">
            <a:avLst/>
          </a:prstGeom>
        </p:spPr>
        <p:txBody>
          <a:bodyPr wrap="none">
            <a:spAutoFit/>
          </a:bodyPr>
          <a:lstStyle/>
          <a:p>
            <a:r>
              <a:rPr lang="zh-CN" altLang="en-US" sz="4400" dirty="0">
                <a:solidFill>
                  <a:schemeClr val="tx2"/>
                </a:solidFill>
                <a:latin typeface="微软雅黑" panose="020B0503020204020204" pitchFamily="34" charset="-122"/>
                <a:ea typeface="微软雅黑" panose="020B0503020204020204" pitchFamily="34" charset="-122"/>
              </a:rPr>
              <a:t>关于我们</a:t>
            </a:r>
            <a:endParaRPr lang="en-US" altLang="zh-CN" sz="4400" dirty="0">
              <a:solidFill>
                <a:schemeClr val="tx2"/>
              </a:solidFill>
              <a:latin typeface="微软雅黑" panose="020B0503020204020204" pitchFamily="34" charset="-122"/>
              <a:ea typeface="微软雅黑" panose="020B0503020204020204" pitchFamily="34" charset="-122"/>
            </a:endParaRPr>
          </a:p>
          <a:p>
            <a:r>
              <a:rPr lang="en-US" altLang="zh-CN" sz="4000" dirty="0">
                <a:solidFill>
                  <a:schemeClr val="accent3"/>
                </a:solidFill>
                <a:latin typeface="微软雅黑" panose="020B0503020204020204" pitchFamily="34" charset="-122"/>
                <a:ea typeface="微软雅黑" panose="020B0503020204020204" pitchFamily="34" charset="-122"/>
              </a:rPr>
              <a:t>ABOUT US</a:t>
            </a:r>
            <a:endParaRPr lang="zh-CN" altLang="en-US" sz="4000" dirty="0">
              <a:solidFill>
                <a:schemeClr val="accent3"/>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par>
                                <p:cTn id="19" presetID="42" presetClass="entr" presetSubtype="0"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lstStyle/>
          <a:p>
            <a:r>
              <a:rPr lang="zh-CN" altLang="en-US" dirty="0">
                <a:latin typeface="微软雅黑" panose="020B0503020204020204" pitchFamily="34" charset="-122"/>
                <a:ea typeface="微软雅黑" panose="020B0503020204020204" pitchFamily="34" charset="-122"/>
              </a:rPr>
              <a:t>公司概况</a:t>
            </a:r>
          </a:p>
        </p:txBody>
      </p:sp>
      <p:sp>
        <p:nvSpPr>
          <p:cNvPr id="8" name="椭圆 7"/>
          <p:cNvSpPr/>
          <p:nvPr/>
        </p:nvSpPr>
        <p:spPr>
          <a:xfrm>
            <a:off x="4836000" y="2509111"/>
            <a:ext cx="2520000" cy="2520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584756" y="1732463"/>
            <a:ext cx="2556841" cy="857927"/>
          </a:xfrm>
          <a:prstGeom prst="rect">
            <a:avLst/>
          </a:prstGeom>
        </p:spPr>
        <p:txBody>
          <a:bodyPr wrap="square">
            <a:spAutoFit/>
          </a:bodyPr>
          <a:lstStyle/>
          <a:p>
            <a:pPr>
              <a:lnSpc>
                <a:spcPct val="150000"/>
              </a:lnSpc>
            </a:pPr>
            <a:r>
              <a:rPr lang="zh-CN" altLang="en-US" sz="1400" dirty="0">
                <a:solidFill>
                  <a:schemeClr val="tx2"/>
                </a:solidFill>
                <a:latin typeface="微软雅黑" panose="020B0503020204020204" pitchFamily="34" charset="-122"/>
                <a:ea typeface="微软雅黑" panose="020B0503020204020204" pitchFamily="34" charset="-122"/>
              </a:rPr>
              <a:t>注册时间</a:t>
            </a:r>
            <a:endParaRPr lang="en-US" altLang="zh-CN" sz="1400"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24" name="矩形 23"/>
          <p:cNvSpPr/>
          <p:nvPr/>
        </p:nvSpPr>
        <p:spPr>
          <a:xfrm>
            <a:off x="2050403" y="1732463"/>
            <a:ext cx="2556841" cy="877163"/>
          </a:xfrm>
          <a:prstGeom prst="rect">
            <a:avLst/>
          </a:prstGeom>
        </p:spPr>
        <p:txBody>
          <a:bodyPr wrap="square">
            <a:spAutoFit/>
          </a:bodyPr>
          <a:lstStyle/>
          <a:p>
            <a:pPr algn="r">
              <a:lnSpc>
                <a:spcPct val="150000"/>
              </a:lnSpc>
            </a:pPr>
            <a:r>
              <a:rPr lang="zh-CN" altLang="en-US" sz="1400" dirty="0">
                <a:solidFill>
                  <a:schemeClr val="tx2"/>
                </a:solidFill>
                <a:latin typeface="微软雅黑" panose="020B0503020204020204" pitchFamily="34" charset="-122"/>
                <a:ea typeface="微软雅黑" panose="020B0503020204020204" pitchFamily="34" charset="-122"/>
              </a:rPr>
              <a:t>员工素质</a:t>
            </a:r>
            <a:endParaRPr lang="en-US" altLang="zh-CN" sz="1400" dirty="0">
              <a:solidFill>
                <a:schemeClr val="tx2"/>
              </a:solidFill>
              <a:latin typeface="微软雅黑" panose="020B0503020204020204" pitchFamily="34" charset="-122"/>
              <a:ea typeface="微软雅黑" panose="020B0503020204020204" pitchFamily="34" charset="-122"/>
            </a:endParaRPr>
          </a:p>
          <a:p>
            <a:pPr algn="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22" name="矩形 21"/>
          <p:cNvSpPr/>
          <p:nvPr/>
        </p:nvSpPr>
        <p:spPr>
          <a:xfrm>
            <a:off x="8526144" y="3334254"/>
            <a:ext cx="2556841" cy="857927"/>
          </a:xfrm>
          <a:prstGeom prst="rect">
            <a:avLst/>
          </a:prstGeom>
        </p:spPr>
        <p:txBody>
          <a:bodyPr wrap="square">
            <a:spAutoFit/>
          </a:bodyPr>
          <a:lstStyle/>
          <a:p>
            <a:pPr>
              <a:lnSpc>
                <a:spcPct val="150000"/>
              </a:lnSpc>
            </a:pPr>
            <a:r>
              <a:rPr lang="zh-CN" altLang="en-US" sz="1400" dirty="0">
                <a:solidFill>
                  <a:schemeClr val="tx2"/>
                </a:solidFill>
                <a:latin typeface="微软雅黑" panose="020B0503020204020204" pitchFamily="34" charset="-122"/>
                <a:ea typeface="微软雅黑" panose="020B0503020204020204" pitchFamily="34" charset="-122"/>
              </a:rPr>
              <a:t>注册资本</a:t>
            </a:r>
            <a:endParaRPr lang="en-US" altLang="zh-CN" sz="1400"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25" name="矩形 24"/>
          <p:cNvSpPr/>
          <p:nvPr/>
        </p:nvSpPr>
        <p:spPr>
          <a:xfrm>
            <a:off x="1109016" y="3334254"/>
            <a:ext cx="2556841" cy="877163"/>
          </a:xfrm>
          <a:prstGeom prst="rect">
            <a:avLst/>
          </a:prstGeom>
        </p:spPr>
        <p:txBody>
          <a:bodyPr wrap="square">
            <a:spAutoFit/>
          </a:bodyPr>
          <a:lstStyle/>
          <a:p>
            <a:pPr algn="r">
              <a:lnSpc>
                <a:spcPct val="150000"/>
              </a:lnSpc>
            </a:pPr>
            <a:r>
              <a:rPr lang="zh-CN" altLang="en-US" sz="1400" dirty="0">
                <a:solidFill>
                  <a:schemeClr val="tx2"/>
                </a:solidFill>
                <a:latin typeface="微软雅黑" panose="020B0503020204020204" pitchFamily="34" charset="-122"/>
                <a:ea typeface="微软雅黑" panose="020B0503020204020204" pitchFamily="34" charset="-122"/>
              </a:rPr>
              <a:t>员工人数</a:t>
            </a:r>
            <a:endParaRPr lang="en-US" altLang="zh-CN" sz="1400" dirty="0">
              <a:solidFill>
                <a:schemeClr val="tx2"/>
              </a:solidFill>
              <a:latin typeface="微软雅黑" panose="020B0503020204020204" pitchFamily="34" charset="-122"/>
              <a:ea typeface="微软雅黑" panose="020B0503020204020204" pitchFamily="34" charset="-122"/>
            </a:endParaRPr>
          </a:p>
          <a:p>
            <a:pPr algn="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23" name="矩形 22"/>
          <p:cNvSpPr/>
          <p:nvPr/>
        </p:nvSpPr>
        <p:spPr>
          <a:xfrm>
            <a:off x="7584756" y="4911712"/>
            <a:ext cx="2556841" cy="877163"/>
          </a:xfrm>
          <a:prstGeom prst="rect">
            <a:avLst/>
          </a:prstGeom>
        </p:spPr>
        <p:txBody>
          <a:bodyPr wrap="square">
            <a:spAutoFit/>
          </a:bodyPr>
          <a:lstStyle/>
          <a:p>
            <a:pPr>
              <a:lnSpc>
                <a:spcPct val="150000"/>
              </a:lnSpc>
            </a:pPr>
            <a:r>
              <a:rPr lang="zh-CN" altLang="en-US" sz="1400" dirty="0">
                <a:solidFill>
                  <a:schemeClr val="tx2"/>
                </a:solidFill>
                <a:latin typeface="微软雅黑" panose="020B0503020204020204" pitchFamily="34" charset="-122"/>
                <a:ea typeface="微软雅黑" panose="020B0503020204020204" pitchFamily="34" charset="-122"/>
              </a:rPr>
              <a:t>公司性质</a:t>
            </a:r>
            <a:endParaRPr lang="en-US" altLang="zh-CN" sz="1400"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26" name="矩形 25"/>
          <p:cNvSpPr/>
          <p:nvPr/>
        </p:nvSpPr>
        <p:spPr>
          <a:xfrm>
            <a:off x="2050403" y="4911712"/>
            <a:ext cx="2556841" cy="877163"/>
          </a:xfrm>
          <a:prstGeom prst="rect">
            <a:avLst/>
          </a:prstGeom>
        </p:spPr>
        <p:txBody>
          <a:bodyPr wrap="square">
            <a:spAutoFit/>
          </a:bodyPr>
          <a:lstStyle/>
          <a:p>
            <a:pPr algn="r">
              <a:lnSpc>
                <a:spcPct val="150000"/>
              </a:lnSpc>
            </a:pPr>
            <a:r>
              <a:rPr lang="zh-CN" altLang="en-US" sz="1400" dirty="0">
                <a:solidFill>
                  <a:schemeClr val="tx2"/>
                </a:solidFill>
                <a:latin typeface="微软雅黑" panose="020B0503020204020204" pitchFamily="34" charset="-122"/>
                <a:ea typeface="微软雅黑" panose="020B0503020204020204" pitchFamily="34" charset="-122"/>
              </a:rPr>
              <a:t>技术力量</a:t>
            </a:r>
            <a:endParaRPr lang="en-US" altLang="zh-CN" sz="1400" dirty="0">
              <a:solidFill>
                <a:schemeClr val="tx2"/>
              </a:solidFill>
              <a:latin typeface="微软雅黑" panose="020B0503020204020204" pitchFamily="34" charset="-122"/>
              <a:ea typeface="微软雅黑" panose="020B0503020204020204" pitchFamily="34" charset="-122"/>
            </a:endParaRPr>
          </a:p>
          <a:p>
            <a:pPr algn="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6568487" y="1762689"/>
            <a:ext cx="869714" cy="869714"/>
            <a:chOff x="6568487" y="1762689"/>
            <a:chExt cx="869714" cy="869714"/>
          </a:xfrm>
        </p:grpSpPr>
        <p:sp>
          <p:nvSpPr>
            <p:cNvPr id="9" name="椭圆 8"/>
            <p:cNvSpPr/>
            <p:nvPr/>
          </p:nvSpPr>
          <p:spPr>
            <a:xfrm>
              <a:off x="6568487" y="1762689"/>
              <a:ext cx="869714" cy="8697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74"/>
            <p:cNvSpPr>
              <a:spLocks noEditPoints="1"/>
            </p:cNvSpPr>
            <p:nvPr/>
          </p:nvSpPr>
          <p:spPr bwMode="auto">
            <a:xfrm>
              <a:off x="6841418" y="2010027"/>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40" name="组合 39"/>
          <p:cNvGrpSpPr/>
          <p:nvPr/>
        </p:nvGrpSpPr>
        <p:grpSpPr>
          <a:xfrm>
            <a:off x="7475830" y="3334254"/>
            <a:ext cx="869714" cy="869714"/>
            <a:chOff x="7475830" y="3334254"/>
            <a:chExt cx="869714" cy="869714"/>
          </a:xfrm>
        </p:grpSpPr>
        <p:sp>
          <p:nvSpPr>
            <p:cNvPr id="13" name="椭圆 12"/>
            <p:cNvSpPr/>
            <p:nvPr/>
          </p:nvSpPr>
          <p:spPr>
            <a:xfrm>
              <a:off x="7475830" y="3334254"/>
              <a:ext cx="869714" cy="8697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64"/>
            <p:cNvSpPr>
              <a:spLocks noEditPoints="1"/>
            </p:cNvSpPr>
            <p:nvPr/>
          </p:nvSpPr>
          <p:spPr bwMode="auto">
            <a:xfrm>
              <a:off x="7835280" y="3611703"/>
              <a:ext cx="150813" cy="322263"/>
            </a:xfrm>
            <a:custGeom>
              <a:avLst/>
              <a:gdLst>
                <a:gd name="T0" fmla="*/ 402 w 476"/>
                <a:gd name="T1" fmla="*/ 524 h 1017"/>
                <a:gd name="T2" fmla="*/ 274 w 476"/>
                <a:gd name="T3" fmla="*/ 411 h 1017"/>
                <a:gd name="T4" fmla="*/ 204 w 476"/>
                <a:gd name="T5" fmla="*/ 330 h 1017"/>
                <a:gd name="T6" fmla="*/ 212 w 476"/>
                <a:gd name="T7" fmla="*/ 297 h 1017"/>
                <a:gd name="T8" fmla="*/ 267 w 476"/>
                <a:gd name="T9" fmla="*/ 300 h 1017"/>
                <a:gd name="T10" fmla="*/ 278 w 476"/>
                <a:gd name="T11" fmla="*/ 346 h 1017"/>
                <a:gd name="T12" fmla="*/ 328 w 476"/>
                <a:gd name="T13" fmla="*/ 403 h 1017"/>
                <a:gd name="T14" fmla="*/ 411 w 476"/>
                <a:gd name="T15" fmla="*/ 407 h 1017"/>
                <a:gd name="T16" fmla="*/ 467 w 476"/>
                <a:gd name="T17" fmla="*/ 356 h 1017"/>
                <a:gd name="T18" fmla="*/ 456 w 476"/>
                <a:gd name="T19" fmla="*/ 228 h 1017"/>
                <a:gd name="T20" fmla="*/ 369 w 476"/>
                <a:gd name="T21" fmla="*/ 133 h 1017"/>
                <a:gd name="T22" fmla="*/ 269 w 476"/>
                <a:gd name="T23" fmla="*/ 97 h 1017"/>
                <a:gd name="T24" fmla="*/ 245 w 476"/>
                <a:gd name="T25" fmla="*/ 0 h 1017"/>
                <a:gd name="T26" fmla="*/ 207 w 476"/>
                <a:gd name="T27" fmla="*/ 24 h 1017"/>
                <a:gd name="T28" fmla="*/ 131 w 476"/>
                <a:gd name="T29" fmla="*/ 119 h 1017"/>
                <a:gd name="T30" fmla="*/ 31 w 476"/>
                <a:gd name="T31" fmla="*/ 207 h 1017"/>
                <a:gd name="T32" fmla="*/ 0 w 476"/>
                <a:gd name="T33" fmla="*/ 318 h 1017"/>
                <a:gd name="T34" fmla="*/ 47 w 476"/>
                <a:gd name="T35" fmla="*/ 457 h 1017"/>
                <a:gd name="T36" fmla="*/ 174 w 476"/>
                <a:gd name="T37" fmla="*/ 582 h 1017"/>
                <a:gd name="T38" fmla="*/ 271 w 476"/>
                <a:gd name="T39" fmla="*/ 685 h 1017"/>
                <a:gd name="T40" fmla="*/ 260 w 476"/>
                <a:gd name="T41" fmla="*/ 723 h 1017"/>
                <a:gd name="T42" fmla="*/ 224 w 476"/>
                <a:gd name="T43" fmla="*/ 726 h 1017"/>
                <a:gd name="T44" fmla="*/ 201 w 476"/>
                <a:gd name="T45" fmla="*/ 679 h 1017"/>
                <a:gd name="T46" fmla="*/ 157 w 476"/>
                <a:gd name="T47" fmla="*/ 617 h 1017"/>
                <a:gd name="T48" fmla="*/ 74 w 476"/>
                <a:gd name="T49" fmla="*/ 606 h 1017"/>
                <a:gd name="T50" fmla="*/ 14 w 476"/>
                <a:gd name="T51" fmla="*/ 652 h 1017"/>
                <a:gd name="T52" fmla="*/ 12 w 476"/>
                <a:gd name="T53" fmla="*/ 765 h 1017"/>
                <a:gd name="T54" fmla="*/ 92 w 476"/>
                <a:gd name="T55" fmla="*/ 874 h 1017"/>
                <a:gd name="T56" fmla="*/ 193 w 476"/>
                <a:gd name="T57" fmla="*/ 917 h 1017"/>
                <a:gd name="T58" fmla="*/ 225 w 476"/>
                <a:gd name="T59" fmla="*/ 1015 h 1017"/>
                <a:gd name="T60" fmla="*/ 267 w 476"/>
                <a:gd name="T61" fmla="*/ 997 h 1017"/>
                <a:gd name="T62" fmla="*/ 332 w 476"/>
                <a:gd name="T63" fmla="*/ 904 h 1017"/>
                <a:gd name="T64" fmla="*/ 433 w 476"/>
                <a:gd name="T65" fmla="*/ 825 h 1017"/>
                <a:gd name="T66" fmla="*/ 476 w 476"/>
                <a:gd name="T67" fmla="*/ 698 h 1017"/>
                <a:gd name="T68" fmla="*/ 367 w 476"/>
                <a:gd name="T69" fmla="*/ 804 h 1017"/>
                <a:gd name="T70" fmla="*/ 285 w 476"/>
                <a:gd name="T71" fmla="*/ 851 h 1017"/>
                <a:gd name="T72" fmla="*/ 159 w 476"/>
                <a:gd name="T73" fmla="*/ 840 h 1017"/>
                <a:gd name="T74" fmla="*/ 84 w 476"/>
                <a:gd name="T75" fmla="*/ 770 h 1017"/>
                <a:gd name="T76" fmla="*/ 68 w 476"/>
                <a:gd name="T77" fmla="*/ 686 h 1017"/>
                <a:gd name="T78" fmla="*/ 109 w 476"/>
                <a:gd name="T79" fmla="*/ 666 h 1017"/>
                <a:gd name="T80" fmla="*/ 140 w 476"/>
                <a:gd name="T81" fmla="*/ 698 h 1017"/>
                <a:gd name="T82" fmla="*/ 201 w 476"/>
                <a:gd name="T83" fmla="*/ 785 h 1017"/>
                <a:gd name="T84" fmla="*/ 295 w 476"/>
                <a:gd name="T85" fmla="*/ 776 h 1017"/>
                <a:gd name="T86" fmla="*/ 338 w 476"/>
                <a:gd name="T87" fmla="*/ 707 h 1017"/>
                <a:gd name="T88" fmla="*/ 320 w 476"/>
                <a:gd name="T89" fmla="*/ 639 h 1017"/>
                <a:gd name="T90" fmla="*/ 172 w 476"/>
                <a:gd name="T91" fmla="*/ 497 h 1017"/>
                <a:gd name="T92" fmla="*/ 77 w 476"/>
                <a:gd name="T93" fmla="*/ 382 h 1017"/>
                <a:gd name="T94" fmla="*/ 71 w 476"/>
                <a:gd name="T95" fmla="*/ 271 h 1017"/>
                <a:gd name="T96" fmla="*/ 117 w 476"/>
                <a:gd name="T97" fmla="*/ 202 h 1017"/>
                <a:gd name="T98" fmla="*/ 219 w 476"/>
                <a:gd name="T99" fmla="*/ 159 h 1017"/>
                <a:gd name="T100" fmla="*/ 324 w 476"/>
                <a:gd name="T101" fmla="*/ 180 h 1017"/>
                <a:gd name="T102" fmla="*/ 393 w 476"/>
                <a:gd name="T103" fmla="*/ 245 h 1017"/>
                <a:gd name="T104" fmla="*/ 409 w 476"/>
                <a:gd name="T105" fmla="*/ 330 h 1017"/>
                <a:gd name="T106" fmla="*/ 359 w 476"/>
                <a:gd name="T107" fmla="*/ 348 h 1017"/>
                <a:gd name="T108" fmla="*/ 336 w 476"/>
                <a:gd name="T109" fmla="*/ 304 h 1017"/>
                <a:gd name="T110" fmla="*/ 275 w 476"/>
                <a:gd name="T111" fmla="*/ 230 h 1017"/>
                <a:gd name="T112" fmla="*/ 182 w 476"/>
                <a:gd name="T113" fmla="*/ 240 h 1017"/>
                <a:gd name="T114" fmla="*/ 138 w 476"/>
                <a:gd name="T115" fmla="*/ 318 h 1017"/>
                <a:gd name="T116" fmla="*/ 163 w 476"/>
                <a:gd name="T117" fmla="*/ 388 h 1017"/>
                <a:gd name="T118" fmla="*/ 264 w 476"/>
                <a:gd name="T119" fmla="*/ 485 h 1017"/>
                <a:gd name="T120" fmla="*/ 376 w 476"/>
                <a:gd name="T121" fmla="*/ 593 h 1017"/>
                <a:gd name="T122" fmla="*/ 412 w 476"/>
                <a:gd name="T123" fmla="*/ 683 h 1017"/>
                <a:gd name="T124" fmla="*/ 390 w 476"/>
                <a:gd name="T125" fmla="*/ 7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1017">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39" name="组合 38"/>
          <p:cNvGrpSpPr/>
          <p:nvPr/>
        </p:nvGrpSpPr>
        <p:grpSpPr>
          <a:xfrm>
            <a:off x="6568486" y="4905819"/>
            <a:ext cx="869714" cy="869714"/>
            <a:chOff x="6568486" y="4905819"/>
            <a:chExt cx="869714" cy="869714"/>
          </a:xfrm>
        </p:grpSpPr>
        <p:sp>
          <p:nvSpPr>
            <p:cNvPr id="16" name="椭圆 15"/>
            <p:cNvSpPr/>
            <p:nvPr/>
          </p:nvSpPr>
          <p:spPr>
            <a:xfrm>
              <a:off x="6568486" y="4905819"/>
              <a:ext cx="869714" cy="8697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75"/>
            <p:cNvSpPr>
              <a:spLocks noEditPoints="1"/>
            </p:cNvSpPr>
            <p:nvPr/>
          </p:nvSpPr>
          <p:spPr bwMode="auto">
            <a:xfrm>
              <a:off x="6843005" y="5199331"/>
              <a:ext cx="322263" cy="282575"/>
            </a:xfrm>
            <a:custGeom>
              <a:avLst/>
              <a:gdLst>
                <a:gd name="T0" fmla="*/ 918 w 1018"/>
                <a:gd name="T1" fmla="*/ 194 h 891"/>
                <a:gd name="T2" fmla="*/ 888 w 1018"/>
                <a:gd name="T3" fmla="*/ 149 h 891"/>
                <a:gd name="T4" fmla="*/ 837 w 1018"/>
                <a:gd name="T5" fmla="*/ 128 h 891"/>
                <a:gd name="T6" fmla="*/ 427 w 1018"/>
                <a:gd name="T7" fmla="*/ 122 h 891"/>
                <a:gd name="T8" fmla="*/ 414 w 1018"/>
                <a:gd name="T9" fmla="*/ 96 h 891"/>
                <a:gd name="T10" fmla="*/ 397 w 1018"/>
                <a:gd name="T11" fmla="*/ 42 h 891"/>
                <a:gd name="T12" fmla="*/ 356 w 1018"/>
                <a:gd name="T13" fmla="*/ 8 h 891"/>
                <a:gd name="T14" fmla="*/ 191 w 1018"/>
                <a:gd name="T15" fmla="*/ 0 h 891"/>
                <a:gd name="T16" fmla="*/ 138 w 1018"/>
                <a:gd name="T17" fmla="*/ 16 h 891"/>
                <a:gd name="T18" fmla="*/ 103 w 1018"/>
                <a:gd name="T19" fmla="*/ 58 h 891"/>
                <a:gd name="T20" fmla="*/ 96 w 1018"/>
                <a:gd name="T21" fmla="*/ 255 h 891"/>
                <a:gd name="T22" fmla="*/ 42 w 1018"/>
                <a:gd name="T23" fmla="*/ 271 h 891"/>
                <a:gd name="T24" fmla="*/ 8 w 1018"/>
                <a:gd name="T25" fmla="*/ 312 h 891"/>
                <a:gd name="T26" fmla="*/ 64 w 1018"/>
                <a:gd name="T27" fmla="*/ 795 h 891"/>
                <a:gd name="T28" fmla="*/ 80 w 1018"/>
                <a:gd name="T29" fmla="*/ 849 h 891"/>
                <a:gd name="T30" fmla="*/ 122 w 1018"/>
                <a:gd name="T31" fmla="*/ 883 h 891"/>
                <a:gd name="T32" fmla="*/ 859 w 1018"/>
                <a:gd name="T33" fmla="*/ 891 h 891"/>
                <a:gd name="T34" fmla="*/ 912 w 1018"/>
                <a:gd name="T35" fmla="*/ 875 h 891"/>
                <a:gd name="T36" fmla="*/ 947 w 1018"/>
                <a:gd name="T37" fmla="*/ 832 h 891"/>
                <a:gd name="T38" fmla="*/ 1018 w 1018"/>
                <a:gd name="T39" fmla="*/ 350 h 891"/>
                <a:gd name="T40" fmla="*/ 1001 w 1018"/>
                <a:gd name="T41" fmla="*/ 296 h 891"/>
                <a:gd name="T42" fmla="*/ 960 w 1018"/>
                <a:gd name="T43" fmla="*/ 262 h 891"/>
                <a:gd name="T44" fmla="*/ 159 w 1018"/>
                <a:gd name="T45" fmla="*/ 96 h 891"/>
                <a:gd name="T46" fmla="*/ 173 w 1018"/>
                <a:gd name="T47" fmla="*/ 69 h 891"/>
                <a:gd name="T48" fmla="*/ 324 w 1018"/>
                <a:gd name="T49" fmla="*/ 65 h 891"/>
                <a:gd name="T50" fmla="*/ 349 w 1018"/>
                <a:gd name="T51" fmla="*/ 89 h 891"/>
                <a:gd name="T52" fmla="*/ 358 w 1018"/>
                <a:gd name="T53" fmla="*/ 132 h 891"/>
                <a:gd name="T54" fmla="*/ 392 w 1018"/>
                <a:gd name="T55" fmla="*/ 174 h 891"/>
                <a:gd name="T56" fmla="*/ 446 w 1018"/>
                <a:gd name="T57" fmla="*/ 191 h 891"/>
                <a:gd name="T58" fmla="*/ 849 w 1018"/>
                <a:gd name="T59" fmla="*/ 200 h 891"/>
                <a:gd name="T60" fmla="*/ 159 w 1018"/>
                <a:gd name="T61" fmla="*/ 255 h 891"/>
                <a:gd name="T62" fmla="*/ 886 w 1018"/>
                <a:gd name="T63" fmla="*/ 812 h 891"/>
                <a:gd name="T64" fmla="*/ 159 w 1018"/>
                <a:gd name="T65" fmla="*/ 826 h 891"/>
                <a:gd name="T66" fmla="*/ 132 w 1018"/>
                <a:gd name="T67" fmla="*/ 812 h 891"/>
                <a:gd name="T68" fmla="*/ 65 w 1018"/>
                <a:gd name="T69" fmla="*/ 344 h 891"/>
                <a:gd name="T70" fmla="*/ 89 w 1018"/>
                <a:gd name="T71" fmla="*/ 319 h 891"/>
                <a:gd name="T72" fmla="*/ 940 w 1018"/>
                <a:gd name="T73" fmla="*/ 323 h 891"/>
                <a:gd name="T74" fmla="*/ 891 w 1018"/>
                <a:gd name="T75" fmla="*/ 795 h 891"/>
                <a:gd name="T76" fmla="*/ 203 w 1018"/>
                <a:gd name="T77" fmla="*/ 385 h 891"/>
                <a:gd name="T78" fmla="*/ 170 w 1018"/>
                <a:gd name="T79" fmla="*/ 407 h 891"/>
                <a:gd name="T80" fmla="*/ 153 w 1018"/>
                <a:gd name="T81" fmla="*/ 451 h 891"/>
                <a:gd name="T82" fmla="*/ 170 w 1018"/>
                <a:gd name="T83" fmla="*/ 578 h 891"/>
                <a:gd name="T84" fmla="*/ 221 w 1018"/>
                <a:gd name="T85" fmla="*/ 632 h 891"/>
                <a:gd name="T86" fmla="*/ 469 w 1018"/>
                <a:gd name="T87" fmla="*/ 635 h 891"/>
                <a:gd name="T88" fmla="*/ 512 w 1018"/>
                <a:gd name="T89" fmla="*/ 618 h 891"/>
                <a:gd name="T90" fmla="*/ 537 w 1018"/>
                <a:gd name="T91" fmla="*/ 581 h 891"/>
                <a:gd name="T92" fmla="*/ 540 w 1018"/>
                <a:gd name="T93" fmla="*/ 453 h 891"/>
                <a:gd name="T94" fmla="*/ 523 w 1018"/>
                <a:gd name="T95" fmla="*/ 410 h 891"/>
                <a:gd name="T96" fmla="*/ 485 w 1018"/>
                <a:gd name="T97" fmla="*/ 385 h 891"/>
                <a:gd name="T98" fmla="*/ 477 w 1018"/>
                <a:gd name="T99" fmla="*/ 557 h 891"/>
                <a:gd name="T100" fmla="*/ 462 w 1018"/>
                <a:gd name="T101" fmla="*/ 572 h 891"/>
                <a:gd name="T102" fmla="*/ 229 w 1018"/>
                <a:gd name="T103" fmla="*/ 554 h 891"/>
                <a:gd name="T104" fmla="*/ 223 w 1018"/>
                <a:gd name="T105" fmla="*/ 447 h 891"/>
                <a:gd name="T106" fmla="*/ 473 w 1018"/>
                <a:gd name="T107" fmla="*/ 45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91">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44" name="组合 43"/>
          <p:cNvGrpSpPr/>
          <p:nvPr/>
        </p:nvGrpSpPr>
        <p:grpSpPr>
          <a:xfrm>
            <a:off x="4753800" y="4905819"/>
            <a:ext cx="869714" cy="869714"/>
            <a:chOff x="4753800" y="4905819"/>
            <a:chExt cx="869714" cy="869714"/>
          </a:xfrm>
        </p:grpSpPr>
        <p:sp>
          <p:nvSpPr>
            <p:cNvPr id="10" name="椭圆 9"/>
            <p:cNvSpPr/>
            <p:nvPr/>
          </p:nvSpPr>
          <p:spPr>
            <a:xfrm>
              <a:off x="4753800" y="4905819"/>
              <a:ext cx="869714" cy="8697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2"/>
            <p:cNvSpPr>
              <a:spLocks noEditPoints="1"/>
            </p:cNvSpPr>
            <p:nvPr/>
          </p:nvSpPr>
          <p:spPr bwMode="auto">
            <a:xfrm>
              <a:off x="5027526" y="5269330"/>
              <a:ext cx="322263" cy="161925"/>
            </a:xfrm>
            <a:custGeom>
              <a:avLst/>
              <a:gdLst>
                <a:gd name="T0" fmla="*/ 891 w 1019"/>
                <a:gd name="T1" fmla="*/ 95 h 508"/>
                <a:gd name="T2" fmla="*/ 887 w 1019"/>
                <a:gd name="T3" fmla="*/ 67 h 508"/>
                <a:gd name="T4" fmla="*/ 875 w 1019"/>
                <a:gd name="T5" fmla="*/ 41 h 508"/>
                <a:gd name="T6" fmla="*/ 857 w 1019"/>
                <a:gd name="T7" fmla="*/ 22 h 508"/>
                <a:gd name="T8" fmla="*/ 833 w 1019"/>
                <a:gd name="T9" fmla="*/ 7 h 508"/>
                <a:gd name="T10" fmla="*/ 805 w 1019"/>
                <a:gd name="T11" fmla="*/ 1 h 508"/>
                <a:gd name="T12" fmla="*/ 96 w 1019"/>
                <a:gd name="T13" fmla="*/ 0 h 508"/>
                <a:gd name="T14" fmla="*/ 68 w 1019"/>
                <a:gd name="T15" fmla="*/ 4 h 508"/>
                <a:gd name="T16" fmla="*/ 42 w 1019"/>
                <a:gd name="T17" fmla="*/ 16 h 508"/>
                <a:gd name="T18" fmla="*/ 22 w 1019"/>
                <a:gd name="T19" fmla="*/ 35 h 508"/>
                <a:gd name="T20" fmla="*/ 8 w 1019"/>
                <a:gd name="T21" fmla="*/ 59 h 508"/>
                <a:gd name="T22" fmla="*/ 2 w 1019"/>
                <a:gd name="T23" fmla="*/ 85 h 508"/>
                <a:gd name="T24" fmla="*/ 0 w 1019"/>
                <a:gd name="T25" fmla="*/ 414 h 508"/>
                <a:gd name="T26" fmla="*/ 5 w 1019"/>
                <a:gd name="T27" fmla="*/ 442 h 508"/>
                <a:gd name="T28" fmla="*/ 17 w 1019"/>
                <a:gd name="T29" fmla="*/ 466 h 508"/>
                <a:gd name="T30" fmla="*/ 35 w 1019"/>
                <a:gd name="T31" fmla="*/ 487 h 508"/>
                <a:gd name="T32" fmla="*/ 58 w 1019"/>
                <a:gd name="T33" fmla="*/ 501 h 508"/>
                <a:gd name="T34" fmla="*/ 86 w 1019"/>
                <a:gd name="T35" fmla="*/ 508 h 508"/>
                <a:gd name="T36" fmla="*/ 796 w 1019"/>
                <a:gd name="T37" fmla="*/ 508 h 508"/>
                <a:gd name="T38" fmla="*/ 824 w 1019"/>
                <a:gd name="T39" fmla="*/ 504 h 508"/>
                <a:gd name="T40" fmla="*/ 849 w 1019"/>
                <a:gd name="T41" fmla="*/ 492 h 508"/>
                <a:gd name="T42" fmla="*/ 870 w 1019"/>
                <a:gd name="T43" fmla="*/ 474 h 508"/>
                <a:gd name="T44" fmla="*/ 883 w 1019"/>
                <a:gd name="T45" fmla="*/ 450 h 508"/>
                <a:gd name="T46" fmla="*/ 891 w 1019"/>
                <a:gd name="T47" fmla="*/ 423 h 508"/>
                <a:gd name="T48" fmla="*/ 954 w 1019"/>
                <a:gd name="T49" fmla="*/ 414 h 508"/>
                <a:gd name="T50" fmla="*/ 979 w 1019"/>
                <a:gd name="T51" fmla="*/ 408 h 508"/>
                <a:gd name="T52" fmla="*/ 1008 w 1019"/>
                <a:gd name="T53" fmla="*/ 385 h 508"/>
                <a:gd name="T54" fmla="*/ 1018 w 1019"/>
                <a:gd name="T55" fmla="*/ 356 h 508"/>
                <a:gd name="T56" fmla="*/ 1019 w 1019"/>
                <a:gd name="T57" fmla="*/ 158 h 508"/>
                <a:gd name="T58" fmla="*/ 1013 w 1019"/>
                <a:gd name="T59" fmla="*/ 134 h 508"/>
                <a:gd name="T60" fmla="*/ 990 w 1019"/>
                <a:gd name="T61" fmla="*/ 106 h 508"/>
                <a:gd name="T62" fmla="*/ 961 w 1019"/>
                <a:gd name="T63" fmla="*/ 95 h 508"/>
                <a:gd name="T64" fmla="*/ 828 w 1019"/>
                <a:gd name="T65" fmla="*/ 414 h 508"/>
                <a:gd name="T66" fmla="*/ 824 w 1019"/>
                <a:gd name="T67" fmla="*/ 426 h 508"/>
                <a:gd name="T68" fmla="*/ 814 w 1019"/>
                <a:gd name="T69" fmla="*/ 439 h 508"/>
                <a:gd name="T70" fmla="*/ 796 w 1019"/>
                <a:gd name="T71" fmla="*/ 445 h 508"/>
                <a:gd name="T72" fmla="*/ 90 w 1019"/>
                <a:gd name="T73" fmla="*/ 445 h 508"/>
                <a:gd name="T74" fmla="*/ 73 w 1019"/>
                <a:gd name="T75" fmla="*/ 436 h 508"/>
                <a:gd name="T76" fmla="*/ 65 w 1019"/>
                <a:gd name="T77" fmla="*/ 420 h 508"/>
                <a:gd name="T78" fmla="*/ 64 w 1019"/>
                <a:gd name="T79" fmla="*/ 95 h 508"/>
                <a:gd name="T80" fmla="*/ 69 w 1019"/>
                <a:gd name="T81" fmla="*/ 78 h 508"/>
                <a:gd name="T82" fmla="*/ 84 w 1019"/>
                <a:gd name="T83" fmla="*/ 66 h 508"/>
                <a:gd name="T84" fmla="*/ 796 w 1019"/>
                <a:gd name="T85" fmla="*/ 63 h 508"/>
                <a:gd name="T86" fmla="*/ 808 w 1019"/>
                <a:gd name="T87" fmla="*/ 66 h 508"/>
                <a:gd name="T88" fmla="*/ 822 w 1019"/>
                <a:gd name="T89" fmla="*/ 78 h 508"/>
                <a:gd name="T90" fmla="*/ 828 w 1019"/>
                <a:gd name="T91" fmla="*/ 95 h 508"/>
                <a:gd name="T92" fmla="*/ 891 w 1019"/>
                <a:gd name="T93" fmla="*/ 349 h 508"/>
                <a:gd name="T94" fmla="*/ 954 w 1019"/>
                <a:gd name="T95" fmla="*/ 349 h 508"/>
                <a:gd name="T96" fmla="*/ 598 w 1019"/>
                <a:gd name="T97" fmla="*/ 150 h 508"/>
                <a:gd name="T98" fmla="*/ 582 w 1019"/>
                <a:gd name="T99" fmla="*/ 136 h 508"/>
                <a:gd name="T100" fmla="*/ 563 w 1019"/>
                <a:gd name="T101" fmla="*/ 127 h 508"/>
                <a:gd name="T102" fmla="*/ 159 w 1019"/>
                <a:gd name="T103" fmla="*/ 127 h 508"/>
                <a:gd name="T104" fmla="*/ 142 w 1019"/>
                <a:gd name="T105" fmla="*/ 133 h 508"/>
                <a:gd name="T106" fmla="*/ 130 w 1019"/>
                <a:gd name="T107" fmla="*/ 147 h 508"/>
                <a:gd name="T108" fmla="*/ 128 w 1019"/>
                <a:gd name="T109" fmla="*/ 349 h 508"/>
                <a:gd name="T110" fmla="*/ 130 w 1019"/>
                <a:gd name="T111" fmla="*/ 362 h 508"/>
                <a:gd name="T112" fmla="*/ 142 w 1019"/>
                <a:gd name="T113" fmla="*/ 376 h 508"/>
                <a:gd name="T114" fmla="*/ 159 w 1019"/>
                <a:gd name="T115" fmla="*/ 382 h 508"/>
                <a:gd name="T116" fmla="*/ 689 w 1019"/>
                <a:gd name="T117" fmla="*/ 380 h 508"/>
                <a:gd name="T118" fmla="*/ 701 w 1019"/>
                <a:gd name="T119" fmla="*/ 373 h 508"/>
                <a:gd name="T120" fmla="*/ 702 w 1019"/>
                <a:gd name="T121" fmla="*/ 3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508">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43" name="组合 42"/>
          <p:cNvGrpSpPr/>
          <p:nvPr/>
        </p:nvGrpSpPr>
        <p:grpSpPr>
          <a:xfrm>
            <a:off x="3846456" y="3334254"/>
            <a:ext cx="869714" cy="869714"/>
            <a:chOff x="3846456" y="3334254"/>
            <a:chExt cx="869714" cy="869714"/>
          </a:xfrm>
        </p:grpSpPr>
        <p:sp>
          <p:nvSpPr>
            <p:cNvPr id="14" name="椭圆 13"/>
            <p:cNvSpPr/>
            <p:nvPr/>
          </p:nvSpPr>
          <p:spPr>
            <a:xfrm>
              <a:off x="3846456" y="3334254"/>
              <a:ext cx="869714" cy="8697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99"/>
            <p:cNvSpPr>
              <a:spLocks noEditPoints="1"/>
            </p:cNvSpPr>
            <p:nvPr/>
          </p:nvSpPr>
          <p:spPr bwMode="auto">
            <a:xfrm>
              <a:off x="4120181" y="3598744"/>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42" name="组合 41"/>
          <p:cNvGrpSpPr/>
          <p:nvPr/>
        </p:nvGrpSpPr>
        <p:grpSpPr>
          <a:xfrm>
            <a:off x="4753799" y="1762689"/>
            <a:ext cx="869714" cy="869714"/>
            <a:chOff x="4753799" y="1762689"/>
            <a:chExt cx="869714" cy="869714"/>
          </a:xfrm>
        </p:grpSpPr>
        <p:sp>
          <p:nvSpPr>
            <p:cNvPr id="17" name="椭圆 16"/>
            <p:cNvSpPr/>
            <p:nvPr/>
          </p:nvSpPr>
          <p:spPr>
            <a:xfrm>
              <a:off x="4753799" y="1762689"/>
              <a:ext cx="869714" cy="8697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101"/>
            <p:cNvSpPr>
              <a:spLocks noEditPoints="1"/>
            </p:cNvSpPr>
            <p:nvPr/>
          </p:nvSpPr>
          <p:spPr bwMode="auto">
            <a:xfrm>
              <a:off x="5075800" y="2035621"/>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45" name="灯片编号占位符 44"/>
          <p:cNvSpPr>
            <a:spLocks noGrp="1"/>
          </p:cNvSpPr>
          <p:nvPr>
            <p:ph type="sldNum" sz="quarter" idx="12"/>
          </p:nvPr>
        </p:nvSpPr>
        <p:spPr/>
        <p:txBody>
          <a:bodyPr/>
          <a:lstStyle/>
          <a:p>
            <a:fld id="{18AF668F-848C-4CC0-8143-F2E483CC7783}" type="slidenum">
              <a:rPr lang="zh-CN" altLang="en-US" smtClean="0"/>
              <a:t>6</a:t>
            </a:fld>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par>
                                <p:cTn id="19" presetID="49" presetClass="entr" presetSubtype="0" decel="100000" fill="hold" nodeType="withEffect">
                                  <p:stCondLst>
                                    <p:cond delay="25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 calcmode="lin" valueType="num">
                                      <p:cBhvr>
                                        <p:cTn id="23" dur="500" fill="hold"/>
                                        <p:tgtEl>
                                          <p:spTgt spid="40"/>
                                        </p:tgtEl>
                                        <p:attrNameLst>
                                          <p:attrName>style.rotation</p:attrName>
                                        </p:attrNameLst>
                                      </p:cBhvr>
                                      <p:tavLst>
                                        <p:tav tm="0">
                                          <p:val>
                                            <p:fltVal val="360"/>
                                          </p:val>
                                        </p:tav>
                                        <p:tav tm="100000">
                                          <p:val>
                                            <p:fltVal val="0"/>
                                          </p:val>
                                        </p:tav>
                                      </p:tavLst>
                                    </p:anim>
                                    <p:animEffect transition="in" filter="fade">
                                      <p:cBhvr>
                                        <p:cTn id="24" dur="500"/>
                                        <p:tgtEl>
                                          <p:spTgt spid="40"/>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 calcmode="lin" valueType="num">
                                      <p:cBhvr>
                                        <p:cTn id="29" dur="500" fill="hold"/>
                                        <p:tgtEl>
                                          <p:spTgt spid="39"/>
                                        </p:tgtEl>
                                        <p:attrNameLst>
                                          <p:attrName>style.rotation</p:attrName>
                                        </p:attrNameLst>
                                      </p:cBhvr>
                                      <p:tavLst>
                                        <p:tav tm="0">
                                          <p:val>
                                            <p:fltVal val="360"/>
                                          </p:val>
                                        </p:tav>
                                        <p:tav tm="100000">
                                          <p:val>
                                            <p:fltVal val="0"/>
                                          </p:val>
                                        </p:tav>
                                      </p:tavLst>
                                    </p:anim>
                                    <p:animEffect transition="in" filter="fade">
                                      <p:cBhvr>
                                        <p:cTn id="30" dur="500"/>
                                        <p:tgtEl>
                                          <p:spTgt spid="39"/>
                                        </p:tgtEl>
                                      </p:cBhvr>
                                    </p:animEffect>
                                  </p:childTnLst>
                                </p:cTn>
                              </p:par>
                              <p:par>
                                <p:cTn id="31" presetID="49" presetClass="entr" presetSubtype="0" decel="100000" fill="hold" nodeType="withEffect">
                                  <p:stCondLst>
                                    <p:cond delay="75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 calcmode="lin" valueType="num">
                                      <p:cBhvr>
                                        <p:cTn id="35" dur="500" fill="hold"/>
                                        <p:tgtEl>
                                          <p:spTgt spid="44"/>
                                        </p:tgtEl>
                                        <p:attrNameLst>
                                          <p:attrName>style.rotation</p:attrName>
                                        </p:attrNameLst>
                                      </p:cBhvr>
                                      <p:tavLst>
                                        <p:tav tm="0">
                                          <p:val>
                                            <p:fltVal val="360"/>
                                          </p:val>
                                        </p:tav>
                                        <p:tav tm="100000">
                                          <p:val>
                                            <p:fltVal val="0"/>
                                          </p:val>
                                        </p:tav>
                                      </p:tavLst>
                                    </p:anim>
                                    <p:animEffect transition="in" filter="fade">
                                      <p:cBhvr>
                                        <p:cTn id="36" dur="500"/>
                                        <p:tgtEl>
                                          <p:spTgt spid="44"/>
                                        </p:tgtEl>
                                      </p:cBhvr>
                                    </p:animEffect>
                                  </p:childTnLst>
                                </p:cTn>
                              </p:par>
                              <p:par>
                                <p:cTn id="37" presetID="49" presetClass="entr" presetSubtype="0" decel="100000" fill="hold" nodeType="withEffect">
                                  <p:stCondLst>
                                    <p:cond delay="10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 calcmode="lin" valueType="num">
                                      <p:cBhvr>
                                        <p:cTn id="41" dur="500" fill="hold"/>
                                        <p:tgtEl>
                                          <p:spTgt spid="43"/>
                                        </p:tgtEl>
                                        <p:attrNameLst>
                                          <p:attrName>style.rotation</p:attrName>
                                        </p:attrNameLst>
                                      </p:cBhvr>
                                      <p:tavLst>
                                        <p:tav tm="0">
                                          <p:val>
                                            <p:fltVal val="360"/>
                                          </p:val>
                                        </p:tav>
                                        <p:tav tm="100000">
                                          <p:val>
                                            <p:fltVal val="0"/>
                                          </p:val>
                                        </p:tav>
                                      </p:tavLst>
                                    </p:anim>
                                    <p:animEffect transition="in" filter="fade">
                                      <p:cBhvr>
                                        <p:cTn id="42" dur="500"/>
                                        <p:tgtEl>
                                          <p:spTgt spid="43"/>
                                        </p:tgtEl>
                                      </p:cBhvr>
                                    </p:animEffect>
                                  </p:childTnLst>
                                </p:cTn>
                              </p:par>
                              <p:par>
                                <p:cTn id="43" presetID="49" presetClass="entr" presetSubtype="0" decel="100000" fill="hold" nodeType="withEffect">
                                  <p:stCondLst>
                                    <p:cond delay="125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 calcmode="lin" valueType="num">
                                      <p:cBhvr>
                                        <p:cTn id="47" dur="500" fill="hold"/>
                                        <p:tgtEl>
                                          <p:spTgt spid="42"/>
                                        </p:tgtEl>
                                        <p:attrNameLst>
                                          <p:attrName>style.rotation</p:attrName>
                                        </p:attrNameLst>
                                      </p:cBhvr>
                                      <p:tavLst>
                                        <p:tav tm="0">
                                          <p:val>
                                            <p:fltVal val="360"/>
                                          </p:val>
                                        </p:tav>
                                        <p:tav tm="100000">
                                          <p:val>
                                            <p:fltVal val="0"/>
                                          </p:val>
                                        </p:tav>
                                      </p:tavLst>
                                    </p:anim>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1+#ppt_w/2"/>
                                          </p:val>
                                        </p:tav>
                                        <p:tav tm="100000">
                                          <p:val>
                                            <p:strVal val="#ppt_x"/>
                                          </p:val>
                                        </p:tav>
                                      </p:tavLst>
                                    </p:anim>
                                    <p:anim calcmode="lin" valueType="num">
                                      <p:cBhvr additive="base">
                                        <p:cTn id="62" dur="500" fill="hold"/>
                                        <p:tgtEl>
                                          <p:spTgt spid="2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0-#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4" grpId="0"/>
      <p:bldP spid="22" grpId="0"/>
      <p:bldP spid="25" grpId="0"/>
      <p:bldP spid="23"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519361" y="2737974"/>
            <a:ext cx="954573" cy="822907"/>
            <a:chOff x="2708888" y="2737974"/>
            <a:chExt cx="954573" cy="822907"/>
          </a:xfrm>
        </p:grpSpPr>
        <p:sp>
          <p:nvSpPr>
            <p:cNvPr id="54" name="等腰三角形 53"/>
            <p:cNvSpPr/>
            <p:nvPr/>
          </p:nvSpPr>
          <p:spPr>
            <a:xfrm>
              <a:off x="2708888" y="2737974"/>
              <a:ext cx="954573" cy="8229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80"/>
            <p:cNvSpPr>
              <a:spLocks noEditPoints="1"/>
            </p:cNvSpPr>
            <p:nvPr/>
          </p:nvSpPr>
          <p:spPr bwMode="auto">
            <a:xfrm>
              <a:off x="2986943" y="3120852"/>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20" name="组合 19"/>
          <p:cNvGrpSpPr/>
          <p:nvPr/>
        </p:nvGrpSpPr>
        <p:grpSpPr>
          <a:xfrm>
            <a:off x="6086334" y="2737974"/>
            <a:ext cx="954573" cy="822907"/>
            <a:chOff x="6276000" y="2737974"/>
            <a:chExt cx="954573" cy="822907"/>
          </a:xfrm>
        </p:grpSpPr>
        <p:sp>
          <p:nvSpPr>
            <p:cNvPr id="55" name="等腰三角形 54"/>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49"/>
            <p:cNvSpPr>
              <a:spLocks noEditPoints="1"/>
            </p:cNvSpPr>
            <p:nvPr/>
          </p:nvSpPr>
          <p:spPr bwMode="auto">
            <a:xfrm>
              <a:off x="6591361" y="3120852"/>
              <a:ext cx="323850" cy="323850"/>
            </a:xfrm>
            <a:custGeom>
              <a:avLst/>
              <a:gdLst>
                <a:gd name="T0" fmla="*/ 992 w 1017"/>
                <a:gd name="T1" fmla="*/ 1 h 1018"/>
                <a:gd name="T2" fmla="*/ 808 w 1017"/>
                <a:gd name="T3" fmla="*/ 193 h 1018"/>
                <a:gd name="T4" fmla="*/ 732 w 1017"/>
                <a:gd name="T5" fmla="*/ 277 h 1018"/>
                <a:gd name="T6" fmla="*/ 563 w 1017"/>
                <a:gd name="T7" fmla="*/ 447 h 1018"/>
                <a:gd name="T8" fmla="*/ 480 w 1017"/>
                <a:gd name="T9" fmla="*/ 519 h 1018"/>
                <a:gd name="T10" fmla="*/ 222 w 1017"/>
                <a:gd name="T11" fmla="*/ 604 h 1018"/>
                <a:gd name="T12" fmla="*/ 131 w 1017"/>
                <a:gd name="T13" fmla="*/ 672 h 1018"/>
                <a:gd name="T14" fmla="*/ 0 w 1017"/>
                <a:gd name="T15" fmla="*/ 986 h 1018"/>
                <a:gd name="T16" fmla="*/ 46 w 1017"/>
                <a:gd name="T17" fmla="*/ 1014 h 1018"/>
                <a:gd name="T18" fmla="*/ 275 w 1017"/>
                <a:gd name="T19" fmla="*/ 780 h 1018"/>
                <a:gd name="T20" fmla="*/ 505 w 1017"/>
                <a:gd name="T21" fmla="*/ 608 h 1018"/>
                <a:gd name="T22" fmla="*/ 618 w 1017"/>
                <a:gd name="T23" fmla="*/ 625 h 1018"/>
                <a:gd name="T24" fmla="*/ 668 w 1017"/>
                <a:gd name="T25" fmla="*/ 534 h 1018"/>
                <a:gd name="T26" fmla="*/ 864 w 1017"/>
                <a:gd name="T27" fmla="*/ 375 h 1018"/>
                <a:gd name="T28" fmla="*/ 922 w 1017"/>
                <a:gd name="T29" fmla="*/ 287 h 1018"/>
                <a:gd name="T30" fmla="*/ 211 w 1017"/>
                <a:gd name="T31" fmla="*/ 730 h 1018"/>
                <a:gd name="T32" fmla="*/ 211 w 1017"/>
                <a:gd name="T33" fmla="*/ 671 h 1018"/>
                <a:gd name="T34" fmla="*/ 253 w 1017"/>
                <a:gd name="T35" fmla="*/ 706 h 1018"/>
                <a:gd name="T36" fmla="*/ 555 w 1017"/>
                <a:gd name="T37" fmla="*/ 568 h 1018"/>
                <a:gd name="T38" fmla="*/ 566 w 1017"/>
                <a:gd name="T39" fmla="*/ 510 h 1018"/>
                <a:gd name="T40" fmla="*/ 602 w 1017"/>
                <a:gd name="T41" fmla="*/ 554 h 1018"/>
                <a:gd name="T42" fmla="*/ 804 w 1017"/>
                <a:gd name="T43" fmla="*/ 309 h 1018"/>
                <a:gd name="T44" fmla="*/ 826 w 1017"/>
                <a:gd name="T45" fmla="*/ 255 h 1018"/>
                <a:gd name="T46" fmla="*/ 853 w 1017"/>
                <a:gd name="T47" fmla="*/ 304 h 1018"/>
                <a:gd name="T48" fmla="*/ 164 w 1017"/>
                <a:gd name="T49" fmla="*/ 968 h 1018"/>
                <a:gd name="T50" fmla="*/ 191 w 1017"/>
                <a:gd name="T51" fmla="*/ 1018 h 1018"/>
                <a:gd name="T52" fmla="*/ 214 w 1017"/>
                <a:gd name="T53" fmla="*/ 964 h 1018"/>
                <a:gd name="T54" fmla="*/ 321 w 1017"/>
                <a:gd name="T55" fmla="*/ 973 h 1018"/>
                <a:gd name="T56" fmla="*/ 356 w 1017"/>
                <a:gd name="T57" fmla="*/ 1017 h 1018"/>
                <a:gd name="T58" fmla="*/ 367 w 1017"/>
                <a:gd name="T59" fmla="*/ 959 h 1018"/>
                <a:gd name="T60" fmla="*/ 478 w 1017"/>
                <a:gd name="T61" fmla="*/ 980 h 1018"/>
                <a:gd name="T62" fmla="*/ 522 w 1017"/>
                <a:gd name="T63" fmla="*/ 1015 h 1018"/>
                <a:gd name="T64" fmla="*/ 522 w 1017"/>
                <a:gd name="T65" fmla="*/ 957 h 1018"/>
                <a:gd name="T66" fmla="*/ 637 w 1017"/>
                <a:gd name="T67" fmla="*/ 986 h 1018"/>
                <a:gd name="T68" fmla="*/ 686 w 1017"/>
                <a:gd name="T69" fmla="*/ 1013 h 1018"/>
                <a:gd name="T70" fmla="*/ 674 w 1017"/>
                <a:gd name="T71" fmla="*/ 955 h 1018"/>
                <a:gd name="T72" fmla="*/ 795 w 1017"/>
                <a:gd name="T73" fmla="*/ 986 h 1018"/>
                <a:gd name="T74" fmla="*/ 849 w 1017"/>
                <a:gd name="T75" fmla="*/ 1009 h 1018"/>
                <a:gd name="T76" fmla="*/ 826 w 1017"/>
                <a:gd name="T77" fmla="*/ 954 h 1018"/>
                <a:gd name="T78" fmla="*/ 955 w 1017"/>
                <a:gd name="T79" fmla="*/ 993 h 1018"/>
                <a:gd name="T80" fmla="*/ 1012 w 1017"/>
                <a:gd name="T81" fmla="*/ 1005 h 1018"/>
                <a:gd name="T82" fmla="*/ 986 w 1017"/>
                <a:gd name="T83" fmla="*/ 954 h 1018"/>
                <a:gd name="T84" fmla="*/ 61 w 1017"/>
                <a:gd name="T85" fmla="*/ 815 h 1018"/>
                <a:gd name="T86" fmla="*/ 2 w 1017"/>
                <a:gd name="T87" fmla="*/ 815 h 1018"/>
                <a:gd name="T88" fmla="*/ 31 w 1017"/>
                <a:gd name="T89" fmla="*/ 700 h 1018"/>
                <a:gd name="T90" fmla="*/ 58 w 1017"/>
                <a:gd name="T91" fmla="*/ 650 h 1018"/>
                <a:gd name="T92" fmla="*/ 0 w 1017"/>
                <a:gd name="T93" fmla="*/ 662 h 1018"/>
                <a:gd name="T94" fmla="*/ 31 w 1017"/>
                <a:gd name="T95" fmla="*/ 541 h 1018"/>
                <a:gd name="T96" fmla="*/ 54 w 1017"/>
                <a:gd name="T97" fmla="*/ 486 h 1018"/>
                <a:gd name="T98" fmla="*/ 0 w 1017"/>
                <a:gd name="T99" fmla="*/ 509 h 1018"/>
                <a:gd name="T100" fmla="*/ 38 w 1017"/>
                <a:gd name="T101" fmla="*/ 381 h 1018"/>
                <a:gd name="T102" fmla="*/ 50 w 1017"/>
                <a:gd name="T103" fmla="*/ 324 h 1018"/>
                <a:gd name="T104" fmla="*/ 0 w 1017"/>
                <a:gd name="T105" fmla="*/ 350 h 1018"/>
                <a:gd name="T106" fmla="*/ 44 w 1017"/>
                <a:gd name="T107" fmla="*/ 220 h 1018"/>
                <a:gd name="T108" fmla="*/ 44 w 1017"/>
                <a:gd name="T109" fmla="*/ 162 h 1018"/>
                <a:gd name="T110" fmla="*/ 0 w 1017"/>
                <a:gd name="T111" fmla="*/ 198 h 1018"/>
                <a:gd name="T112" fmla="*/ 50 w 1017"/>
                <a:gd name="T113" fmla="*/ 58 h 1018"/>
                <a:gd name="T114" fmla="*/ 38 w 1017"/>
                <a:gd name="T115" fmla="*/ 1 h 1018"/>
                <a:gd name="T116" fmla="*/ 2 w 1017"/>
                <a:gd name="T117" fmla="*/ 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21" name="组合 20"/>
          <p:cNvGrpSpPr/>
          <p:nvPr/>
        </p:nvGrpSpPr>
        <p:grpSpPr>
          <a:xfrm>
            <a:off x="9662972" y="2737974"/>
            <a:ext cx="954573" cy="822907"/>
            <a:chOff x="9843113" y="2737974"/>
            <a:chExt cx="954573" cy="822907"/>
          </a:xfrm>
        </p:grpSpPr>
        <p:sp>
          <p:nvSpPr>
            <p:cNvPr id="56" name="等腰三角形 55"/>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61"/>
            <p:cNvSpPr>
              <a:spLocks noEditPoints="1"/>
            </p:cNvSpPr>
            <p:nvPr/>
          </p:nvSpPr>
          <p:spPr bwMode="auto">
            <a:xfrm>
              <a:off x="10159268" y="3121646"/>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2" name="标题 1"/>
          <p:cNvSpPr>
            <a:spLocks noGrp="1"/>
          </p:cNvSpPr>
          <p:nvPr>
            <p:ph type="title"/>
          </p:nvPr>
        </p:nvSpPr>
        <p:spPr>
          <a:xfrm>
            <a:off x="516000" y="365125"/>
            <a:ext cx="11160000" cy="644525"/>
          </a:xfrm>
        </p:spPr>
        <p:txBody>
          <a:bodyPr/>
          <a:lstStyle/>
          <a:p>
            <a:r>
              <a:rPr lang="zh-CN" altLang="en-US" dirty="0">
                <a:latin typeface="微软雅黑" panose="020B0503020204020204" pitchFamily="34" charset="-122"/>
                <a:ea typeface="微软雅黑" panose="020B0503020204020204" pitchFamily="34" charset="-122"/>
              </a:rPr>
              <a:t>公司发展状况</a:t>
            </a:r>
          </a:p>
        </p:txBody>
      </p:sp>
      <p:sp>
        <p:nvSpPr>
          <p:cNvPr id="45" name="灯片编号占位符 44"/>
          <p:cNvSpPr>
            <a:spLocks noGrp="1"/>
          </p:cNvSpPr>
          <p:nvPr>
            <p:ph type="sldNum" sz="quarter" idx="12"/>
          </p:nvPr>
        </p:nvSpPr>
        <p:spPr/>
        <p:txBody>
          <a:bodyPr/>
          <a:lstStyle/>
          <a:p>
            <a:fld id="{18AF668F-848C-4CC0-8143-F2E483CC7783}" type="slidenum">
              <a:rPr lang="zh-CN" altLang="en-US" smtClean="0"/>
              <a:t>7</a:t>
            </a:fld>
            <a:endParaRPr lang="zh-CN" altLang="en-US"/>
          </a:p>
        </p:txBody>
      </p:sp>
      <p:sp>
        <p:nvSpPr>
          <p:cNvPr id="4" name="椭圆 3"/>
          <p:cNvSpPr/>
          <p:nvPr/>
        </p:nvSpPr>
        <p:spPr>
          <a:xfrm>
            <a:off x="2348888" y="3750214"/>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16000" y="3750214"/>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9483113" y="3750214"/>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2872444" y="3930214"/>
            <a:ext cx="2880000"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439556" y="3930214"/>
            <a:ext cx="2880000"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250467" y="4345623"/>
            <a:ext cx="2556841" cy="1323439"/>
            <a:chOff x="1250467" y="4345623"/>
            <a:chExt cx="2556841" cy="1323439"/>
          </a:xfrm>
        </p:grpSpPr>
        <p:sp>
          <p:nvSpPr>
            <p:cNvPr id="11" name="矩形 10"/>
            <p:cNvSpPr/>
            <p:nvPr/>
          </p:nvSpPr>
          <p:spPr>
            <a:xfrm>
              <a:off x="1840237" y="5299730"/>
              <a:ext cx="1377300" cy="369332"/>
            </a:xfrm>
            <a:prstGeom prst="rect">
              <a:avLst/>
            </a:prstGeom>
          </p:spPr>
          <p:txBody>
            <a:bodyPr wrap="none">
              <a:spAutoFit/>
            </a:bodyPr>
            <a:lstStyle/>
            <a:p>
              <a:r>
                <a:rPr lang="en-US" altLang="zh-CN" dirty="0">
                  <a:solidFill>
                    <a:schemeClr val="accent2"/>
                  </a:solidFill>
                  <a:latin typeface="+mj-ea"/>
                  <a:ea typeface="+mj-ea"/>
                </a:rPr>
                <a:t>2009-2015</a:t>
              </a:r>
              <a:endParaRPr lang="zh-CN" altLang="en-US" dirty="0">
                <a:solidFill>
                  <a:schemeClr val="accent2"/>
                </a:solidFill>
                <a:latin typeface="+mj-ea"/>
                <a:ea typeface="+mj-ea"/>
              </a:endParaRPr>
            </a:p>
          </p:txBody>
        </p:sp>
        <p:sp>
          <p:nvSpPr>
            <p:cNvPr id="47" name="矩形 46"/>
            <p:cNvSpPr/>
            <p:nvPr/>
          </p:nvSpPr>
          <p:spPr>
            <a:xfrm>
              <a:off x="1250467" y="4345623"/>
              <a:ext cx="2556841" cy="954107"/>
            </a:xfrm>
            <a:prstGeom prst="rect">
              <a:avLst/>
            </a:prstGeom>
          </p:spPr>
          <p:txBody>
            <a:bodyPr wrap="square">
              <a:spAutoFit/>
            </a:bodyPr>
            <a:lstStyle/>
            <a:p>
              <a:pPr algn="ctr">
                <a:lnSpc>
                  <a:spcPct val="150000"/>
                </a:lnSpc>
                <a:spcAft>
                  <a:spcPts val="600"/>
                </a:spcAft>
              </a:pP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发展速度</a:t>
              </a:r>
              <a:endParaRPr lang="en-US" altLang="zh-CN" sz="1400" dirty="0">
                <a:solidFill>
                  <a:schemeClr val="accent1">
                    <a:lumMod val="7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817579" y="4345623"/>
            <a:ext cx="2556841" cy="1323439"/>
            <a:chOff x="4817579" y="4345623"/>
            <a:chExt cx="2556841" cy="1323439"/>
          </a:xfrm>
        </p:grpSpPr>
        <p:sp>
          <p:nvSpPr>
            <p:cNvPr id="48" name="矩形 47"/>
            <p:cNvSpPr/>
            <p:nvPr/>
          </p:nvSpPr>
          <p:spPr>
            <a:xfrm>
              <a:off x="4817579" y="4345623"/>
              <a:ext cx="2556841" cy="954107"/>
            </a:xfrm>
            <a:prstGeom prst="rect">
              <a:avLst/>
            </a:prstGeom>
          </p:spPr>
          <p:txBody>
            <a:bodyPr wrap="square">
              <a:spAutoFit/>
            </a:bodyPr>
            <a:lstStyle/>
            <a:p>
              <a:pPr algn="ctr">
                <a:lnSpc>
                  <a:spcPct val="150000"/>
                </a:lnSpc>
                <a:spcAft>
                  <a:spcPts val="600"/>
                </a:spcAft>
              </a:pP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有何成绩</a:t>
              </a:r>
              <a:endParaRPr lang="en-US" altLang="zh-CN" sz="1400" dirty="0">
                <a:solidFill>
                  <a:schemeClr val="accent1">
                    <a:lumMod val="7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50" name="矩形 49"/>
            <p:cNvSpPr/>
            <p:nvPr/>
          </p:nvSpPr>
          <p:spPr>
            <a:xfrm>
              <a:off x="5609328" y="5299730"/>
              <a:ext cx="973343" cy="369332"/>
            </a:xfrm>
            <a:prstGeom prst="rect">
              <a:avLst/>
            </a:prstGeom>
          </p:spPr>
          <p:txBody>
            <a:bodyPr wrap="none">
              <a:spAutoFit/>
            </a:bodyPr>
            <a:lstStyle/>
            <a:p>
              <a:r>
                <a:rPr lang="en-US" altLang="zh-CN" dirty="0">
                  <a:solidFill>
                    <a:schemeClr val="accent3"/>
                  </a:solidFill>
                  <a:latin typeface="+mj-ea"/>
                  <a:ea typeface="+mj-ea"/>
                </a:rPr>
                <a:t>2012</a:t>
              </a:r>
              <a:r>
                <a:rPr lang="zh-CN" altLang="en-US" dirty="0">
                  <a:solidFill>
                    <a:schemeClr val="accent3"/>
                  </a:solidFill>
                  <a:latin typeface="+mj-ea"/>
                  <a:ea typeface="+mj-ea"/>
                </a:rPr>
                <a:t>年</a:t>
              </a:r>
            </a:p>
          </p:txBody>
        </p:sp>
      </p:grpSp>
      <p:grpSp>
        <p:nvGrpSpPr>
          <p:cNvPr id="29" name="组合 28"/>
          <p:cNvGrpSpPr/>
          <p:nvPr/>
        </p:nvGrpSpPr>
        <p:grpSpPr>
          <a:xfrm>
            <a:off x="8384692" y="4345623"/>
            <a:ext cx="2556841" cy="1323439"/>
            <a:chOff x="8384692" y="4345623"/>
            <a:chExt cx="2556841" cy="1323439"/>
          </a:xfrm>
        </p:grpSpPr>
        <p:sp>
          <p:nvSpPr>
            <p:cNvPr id="49" name="矩形 48"/>
            <p:cNvSpPr/>
            <p:nvPr/>
          </p:nvSpPr>
          <p:spPr>
            <a:xfrm>
              <a:off x="8384692" y="4345623"/>
              <a:ext cx="2556841" cy="954107"/>
            </a:xfrm>
            <a:prstGeom prst="rect">
              <a:avLst/>
            </a:prstGeom>
          </p:spPr>
          <p:txBody>
            <a:bodyPr wrap="square">
              <a:spAutoFit/>
            </a:bodyPr>
            <a:lstStyle/>
            <a:p>
              <a:pPr algn="ctr">
                <a:lnSpc>
                  <a:spcPct val="150000"/>
                </a:lnSpc>
                <a:spcAft>
                  <a:spcPts val="600"/>
                </a:spcAft>
              </a:pP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荣誉称号</a:t>
              </a:r>
              <a:endParaRPr lang="en-US" altLang="zh-CN" sz="1400" dirty="0">
                <a:solidFill>
                  <a:schemeClr val="accent1">
                    <a:lumMod val="7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1000" dirty="0">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51" name="矩形 50"/>
            <p:cNvSpPr/>
            <p:nvPr/>
          </p:nvSpPr>
          <p:spPr>
            <a:xfrm>
              <a:off x="9176441" y="5299730"/>
              <a:ext cx="973343" cy="369332"/>
            </a:xfrm>
            <a:prstGeom prst="rect">
              <a:avLst/>
            </a:prstGeom>
          </p:spPr>
          <p:txBody>
            <a:bodyPr wrap="none">
              <a:spAutoFit/>
            </a:bodyPr>
            <a:lstStyle/>
            <a:p>
              <a:r>
                <a:rPr lang="en-US" altLang="zh-CN" dirty="0">
                  <a:solidFill>
                    <a:schemeClr val="accent4"/>
                  </a:solidFill>
                  <a:latin typeface="+mj-ea"/>
                  <a:ea typeface="+mj-ea"/>
                </a:rPr>
                <a:t>2014</a:t>
              </a:r>
              <a:r>
                <a:rPr lang="zh-CN" altLang="en-US" dirty="0">
                  <a:solidFill>
                    <a:schemeClr val="accent4"/>
                  </a:solidFill>
                  <a:latin typeface="+mj-ea"/>
                  <a:ea typeface="+mj-ea"/>
                </a:rPr>
                <a:t>年</a:t>
              </a:r>
            </a:p>
          </p:txBody>
        </p:sp>
      </p:grpSp>
      <p:sp>
        <p:nvSpPr>
          <p:cNvPr id="65" name="任意多边形 64"/>
          <p:cNvSpPr/>
          <p:nvPr/>
        </p:nvSpPr>
        <p:spPr>
          <a:xfrm>
            <a:off x="1447798" y="1696938"/>
            <a:ext cx="2162176"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l="-1" t="-38406" r="-3964" b="-567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5014910" y="1696938"/>
            <a:ext cx="2162176"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5" cstate="print">
              <a:extLst>
                <a:ext uri="{28A0092B-C50C-407E-A947-70E740481C1C}">
                  <a14:useLocalDpi xmlns:a14="http://schemas.microsoft.com/office/drawing/2010/main" val="0"/>
                </a:ext>
              </a:extLst>
            </a:blip>
            <a:srcRect/>
            <a:stretch>
              <a:fillRect t="-143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8582022" y="1696938"/>
            <a:ext cx="2162176"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6" cstate="print">
              <a:extLst>
                <a:ext uri="{28A0092B-C50C-407E-A947-70E740481C1C}">
                  <a14:useLocalDpi xmlns:a14="http://schemas.microsoft.com/office/drawing/2010/main" val="0"/>
                </a:ext>
              </a:extLst>
            </a:blip>
            <a:srcRect/>
            <a:stretch>
              <a:fillRect l="-26872" t="-24098" r="-26872"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anim calcmode="lin" valueType="num">
                                      <p:cBhvr>
                                        <p:cTn id="20" dur="1000" fill="hold"/>
                                        <p:tgtEl>
                                          <p:spTgt spid="65"/>
                                        </p:tgtEl>
                                        <p:attrNameLst>
                                          <p:attrName>ppt_x</p:attrName>
                                        </p:attrNameLst>
                                      </p:cBhvr>
                                      <p:tavLst>
                                        <p:tav tm="0">
                                          <p:val>
                                            <p:strVal val="#ppt_x"/>
                                          </p:val>
                                        </p:tav>
                                        <p:tav tm="100000">
                                          <p:val>
                                            <p:strVal val="#ppt_x"/>
                                          </p:val>
                                        </p:tav>
                                      </p:tavLst>
                                    </p:anim>
                                    <p:anim calcmode="lin" valueType="num">
                                      <p:cBhvr>
                                        <p:cTn id="2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ppt_x</p:attrName>
                                        </p:attrNameLst>
                                      </p:cBhvr>
                                      <p:tavLst>
                                        <p:tav tm="0">
                                          <p:val>
                                            <p:strVal val="#ppt_x-#ppt_w*1.125000"/>
                                          </p:val>
                                        </p:tav>
                                        <p:tav tm="100000">
                                          <p:val>
                                            <p:strVal val="#ppt_x"/>
                                          </p:val>
                                        </p:tav>
                                      </p:tavLst>
                                    </p:anim>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righ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anim calcmode="lin" valueType="num">
                                      <p:cBhvr>
                                        <p:cTn id="80" dur="1000" fill="hold"/>
                                        <p:tgtEl>
                                          <p:spTgt spid="29"/>
                                        </p:tgtEl>
                                        <p:attrNameLst>
                                          <p:attrName>ppt_x</p:attrName>
                                        </p:attrNameLst>
                                      </p:cBhvr>
                                      <p:tavLst>
                                        <p:tav tm="0">
                                          <p:val>
                                            <p:strVal val="#ppt_x"/>
                                          </p:val>
                                        </p:tav>
                                        <p:tav tm="100000">
                                          <p:val>
                                            <p:strVal val="#ppt_x"/>
                                          </p:val>
                                        </p:tav>
                                      </p:tavLst>
                                    </p:anim>
                                    <p:anim calcmode="lin" valueType="num">
                                      <p:cBhvr>
                                        <p:cTn id="8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p:tgtEl>
                                          <p:spTgt spid="21"/>
                                        </p:tgtEl>
                                        <p:attrNameLst>
                                          <p:attrName>ppt_x</p:attrName>
                                        </p:attrNameLst>
                                      </p:cBhvr>
                                      <p:tavLst>
                                        <p:tav tm="0">
                                          <p:val>
                                            <p:strVal val="#ppt_x-#ppt_w*1.125000"/>
                                          </p:val>
                                        </p:tav>
                                        <p:tav tm="100000">
                                          <p:val>
                                            <p:strVal val="#ppt_x"/>
                                          </p:val>
                                        </p:tav>
                                      </p:tavLst>
                                    </p:anim>
                                    <p:animEffect transition="in" filter="wipe(right)">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4" grpId="0" animBg="1"/>
      <p:bldP spid="65" grpId="0" animBg="1"/>
      <p:bldP spid="64"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lstStyle/>
          <a:p>
            <a:r>
              <a:rPr lang="zh-CN" altLang="en-US" dirty="0">
                <a:latin typeface="微软雅黑" panose="020B0503020204020204" pitchFamily="34" charset="-122"/>
                <a:ea typeface="微软雅黑" panose="020B0503020204020204" pitchFamily="34" charset="-122"/>
              </a:rPr>
              <a:t>企业文化建设</a:t>
            </a:r>
          </a:p>
        </p:txBody>
      </p:sp>
      <p:sp>
        <p:nvSpPr>
          <p:cNvPr id="45" name="灯片编号占位符 44"/>
          <p:cNvSpPr>
            <a:spLocks noGrp="1"/>
          </p:cNvSpPr>
          <p:nvPr>
            <p:ph type="sldNum" sz="quarter" idx="12"/>
          </p:nvPr>
        </p:nvSpPr>
        <p:spPr/>
        <p:txBody>
          <a:bodyPr/>
          <a:lstStyle/>
          <a:p>
            <a:fld id="{18AF668F-848C-4CC0-8143-F2E483CC7783}" type="slidenum">
              <a:rPr lang="zh-CN" altLang="en-US" smtClean="0"/>
              <a:t>8</a:t>
            </a:fld>
            <a:endParaRPr lang="zh-CN" altLang="en-US"/>
          </a:p>
        </p:txBody>
      </p:sp>
      <p:sp>
        <p:nvSpPr>
          <p:cNvPr id="3" name="矩形 2"/>
          <p:cNvSpPr/>
          <p:nvPr/>
        </p:nvSpPr>
        <p:spPr>
          <a:xfrm>
            <a:off x="1996864" y="5319972"/>
            <a:ext cx="7947236" cy="784830"/>
          </a:xfrm>
          <a:prstGeom prst="rect">
            <a:avLst/>
          </a:prstGeom>
        </p:spPr>
        <p:txBody>
          <a:bodyPr wrap="square">
            <a:spAutoFit/>
          </a:bodyPr>
          <a:lstStyle/>
          <a:p>
            <a:pPr algn="ctr">
              <a:lnSpc>
                <a:spcPct val="150000"/>
              </a:lnSpc>
            </a:pPr>
            <a:r>
              <a:rPr lang="zh-CN" altLang="en-US" sz="1000" dirty="0">
                <a:solidFill>
                  <a:schemeClr val="accent1"/>
                </a:solidFill>
              </a:rPr>
              <a:t>企业文化建设是现代企业发展的重要内容，是精神文明的重要体现，是企业得以长久发展的重要保障。</a:t>
            </a:r>
            <a:endParaRPr lang="en-US" altLang="zh-CN" sz="1000" dirty="0">
              <a:solidFill>
                <a:schemeClr val="accent1"/>
              </a:solidFill>
            </a:endParaRPr>
          </a:p>
          <a:p>
            <a:pPr algn="ctr">
              <a:lnSpc>
                <a:spcPct val="150000"/>
              </a:lnSpc>
            </a:pPr>
            <a:r>
              <a:rPr lang="zh-CN" altLang="en-US" sz="1000" dirty="0">
                <a:solidFill>
                  <a:schemeClr val="accent1"/>
                </a:solidFill>
              </a:rPr>
              <a:t>近年来，依托企业文化建设，提高员工的工作积极性，增强企业凝聚力，促进企业的管理、形象、服务和环境达到现代化企业的标准，使聊城腾达钢材有限公司在社会上的知名度有了很大的提升。</a:t>
            </a:r>
          </a:p>
        </p:txBody>
      </p:sp>
      <p:sp>
        <p:nvSpPr>
          <p:cNvPr id="84" name="Freeform 5"/>
          <p:cNvSpPr/>
          <p:nvPr/>
        </p:nvSpPr>
        <p:spPr bwMode="auto">
          <a:xfrm>
            <a:off x="4610101" y="1919717"/>
            <a:ext cx="1641502" cy="1472748"/>
          </a:xfrm>
          <a:custGeom>
            <a:avLst/>
            <a:gdLst>
              <a:gd name="T0" fmla="*/ 102 w 1498"/>
              <a:gd name="T1" fmla="*/ 1272 h 1344"/>
              <a:gd name="T2" fmla="*/ 130 w 1498"/>
              <a:gd name="T3" fmla="*/ 1220 h 1344"/>
              <a:gd name="T4" fmla="*/ 182 w 1498"/>
              <a:gd name="T5" fmla="*/ 1192 h 1344"/>
              <a:gd name="T6" fmla="*/ 224 w 1498"/>
              <a:gd name="T7" fmla="*/ 1192 h 1344"/>
              <a:gd name="T8" fmla="*/ 274 w 1498"/>
              <a:gd name="T9" fmla="*/ 1220 h 1344"/>
              <a:gd name="T10" fmla="*/ 302 w 1498"/>
              <a:gd name="T11" fmla="*/ 1272 h 1344"/>
              <a:gd name="T12" fmla="*/ 304 w 1498"/>
              <a:gd name="T13" fmla="*/ 1306 h 1344"/>
              <a:gd name="T14" fmla="*/ 290 w 1498"/>
              <a:gd name="T15" fmla="*/ 1344 h 1344"/>
              <a:gd name="T16" fmla="*/ 410 w 1498"/>
              <a:gd name="T17" fmla="*/ 1296 h 1344"/>
              <a:gd name="T18" fmla="*/ 428 w 1498"/>
              <a:gd name="T19" fmla="*/ 1156 h 1344"/>
              <a:gd name="T20" fmla="*/ 468 w 1498"/>
              <a:gd name="T21" fmla="*/ 1024 h 1344"/>
              <a:gd name="T22" fmla="*/ 524 w 1498"/>
              <a:gd name="T23" fmla="*/ 900 h 1344"/>
              <a:gd name="T24" fmla="*/ 598 w 1498"/>
              <a:gd name="T25" fmla="*/ 786 h 1344"/>
              <a:gd name="T26" fmla="*/ 686 w 1498"/>
              <a:gd name="T27" fmla="*/ 686 h 1344"/>
              <a:gd name="T28" fmla="*/ 786 w 1498"/>
              <a:gd name="T29" fmla="*/ 598 h 1344"/>
              <a:gd name="T30" fmla="*/ 900 w 1498"/>
              <a:gd name="T31" fmla="*/ 524 h 1344"/>
              <a:gd name="T32" fmla="*/ 1024 w 1498"/>
              <a:gd name="T33" fmla="*/ 468 h 1344"/>
              <a:gd name="T34" fmla="*/ 1156 w 1498"/>
              <a:gd name="T35" fmla="*/ 428 h 1344"/>
              <a:gd name="T36" fmla="*/ 1296 w 1498"/>
              <a:gd name="T37" fmla="*/ 410 h 1344"/>
              <a:gd name="T38" fmla="*/ 1344 w 1498"/>
              <a:gd name="T39" fmla="*/ 266 h 1344"/>
              <a:gd name="T40" fmla="*/ 1352 w 1498"/>
              <a:gd name="T41" fmla="*/ 256 h 1344"/>
              <a:gd name="T42" fmla="*/ 1364 w 1498"/>
              <a:gd name="T43" fmla="*/ 258 h 1344"/>
              <a:gd name="T44" fmla="*/ 1404 w 1498"/>
              <a:gd name="T45" fmla="*/ 280 h 1344"/>
              <a:gd name="T46" fmla="*/ 1436 w 1498"/>
              <a:gd name="T47" fmla="*/ 280 h 1344"/>
              <a:gd name="T48" fmla="*/ 1476 w 1498"/>
              <a:gd name="T49" fmla="*/ 258 h 1344"/>
              <a:gd name="T50" fmla="*/ 1496 w 1498"/>
              <a:gd name="T51" fmla="*/ 218 h 1344"/>
              <a:gd name="T52" fmla="*/ 1496 w 1498"/>
              <a:gd name="T53" fmla="*/ 188 h 1344"/>
              <a:gd name="T54" fmla="*/ 1476 w 1498"/>
              <a:gd name="T55" fmla="*/ 148 h 1344"/>
              <a:gd name="T56" fmla="*/ 1436 w 1498"/>
              <a:gd name="T57" fmla="*/ 126 h 1344"/>
              <a:gd name="T58" fmla="*/ 1404 w 1498"/>
              <a:gd name="T59" fmla="*/ 126 h 1344"/>
              <a:gd name="T60" fmla="*/ 1364 w 1498"/>
              <a:gd name="T61" fmla="*/ 148 h 1344"/>
              <a:gd name="T62" fmla="*/ 1352 w 1498"/>
              <a:gd name="T63" fmla="*/ 152 h 1344"/>
              <a:gd name="T64" fmla="*/ 1344 w 1498"/>
              <a:gd name="T65" fmla="*/ 140 h 1344"/>
              <a:gd name="T66" fmla="*/ 1274 w 1498"/>
              <a:gd name="T67" fmla="*/ 2 h 1344"/>
              <a:gd name="T68" fmla="*/ 1074 w 1498"/>
              <a:gd name="T69" fmla="*/ 28 h 1344"/>
              <a:gd name="T70" fmla="*/ 884 w 1498"/>
              <a:gd name="T71" fmla="*/ 84 h 1344"/>
              <a:gd name="T72" fmla="*/ 706 w 1498"/>
              <a:gd name="T73" fmla="*/ 166 h 1344"/>
              <a:gd name="T74" fmla="*/ 542 w 1498"/>
              <a:gd name="T75" fmla="*/ 270 h 1344"/>
              <a:gd name="T76" fmla="*/ 396 w 1498"/>
              <a:gd name="T77" fmla="*/ 396 h 1344"/>
              <a:gd name="T78" fmla="*/ 270 w 1498"/>
              <a:gd name="T79" fmla="*/ 542 h 1344"/>
              <a:gd name="T80" fmla="*/ 166 w 1498"/>
              <a:gd name="T81" fmla="*/ 706 h 1344"/>
              <a:gd name="T82" fmla="*/ 84 w 1498"/>
              <a:gd name="T83" fmla="*/ 884 h 1344"/>
              <a:gd name="T84" fmla="*/ 30 w 1498"/>
              <a:gd name="T85" fmla="*/ 1074 h 1344"/>
              <a:gd name="T86" fmla="*/ 2 w 1498"/>
              <a:gd name="T87" fmla="*/ 1276 h 1344"/>
              <a:gd name="T88" fmla="*/ 116 w 1498"/>
              <a:gd name="T89" fmla="*/ 1344 h 1344"/>
              <a:gd name="T90" fmla="*/ 102 w 1498"/>
              <a:gd name="T91" fmla="*/ 130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4">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chemeClr val="accent6"/>
          </a:solidFill>
          <a:ln>
            <a:noFill/>
          </a:ln>
        </p:spPr>
        <p:txBody>
          <a:bodyPr vert="horz" wrap="square" lIns="121920" tIns="60960" rIns="121920" bIns="60960" numCol="1" anchor="t" anchorCtr="0" compatLnSpc="1"/>
          <a:lstStyle/>
          <a:p>
            <a:endParaRPr lang="zh-CN" altLang="en-US" sz="2400"/>
          </a:p>
        </p:txBody>
      </p:sp>
      <p:sp>
        <p:nvSpPr>
          <p:cNvPr id="86" name="Freeform 7"/>
          <p:cNvSpPr/>
          <p:nvPr/>
        </p:nvSpPr>
        <p:spPr bwMode="auto">
          <a:xfrm>
            <a:off x="6109150" y="1919717"/>
            <a:ext cx="1472749" cy="1641500"/>
          </a:xfrm>
          <a:custGeom>
            <a:avLst/>
            <a:gdLst>
              <a:gd name="T0" fmla="*/ 72 w 1344"/>
              <a:gd name="T1" fmla="*/ 104 h 1498"/>
              <a:gd name="T2" fmla="*/ 124 w 1344"/>
              <a:gd name="T3" fmla="*/ 132 h 1498"/>
              <a:gd name="T4" fmla="*/ 152 w 1344"/>
              <a:gd name="T5" fmla="*/ 182 h 1498"/>
              <a:gd name="T6" fmla="*/ 152 w 1344"/>
              <a:gd name="T7" fmla="*/ 224 h 1498"/>
              <a:gd name="T8" fmla="*/ 124 w 1344"/>
              <a:gd name="T9" fmla="*/ 276 h 1498"/>
              <a:gd name="T10" fmla="*/ 72 w 1344"/>
              <a:gd name="T11" fmla="*/ 304 h 1498"/>
              <a:gd name="T12" fmla="*/ 38 w 1344"/>
              <a:gd name="T13" fmla="*/ 304 h 1498"/>
              <a:gd name="T14" fmla="*/ 0 w 1344"/>
              <a:gd name="T15" fmla="*/ 290 h 1498"/>
              <a:gd name="T16" fmla="*/ 48 w 1344"/>
              <a:gd name="T17" fmla="*/ 410 h 1498"/>
              <a:gd name="T18" fmla="*/ 188 w 1344"/>
              <a:gd name="T19" fmla="*/ 428 h 1498"/>
              <a:gd name="T20" fmla="*/ 320 w 1344"/>
              <a:gd name="T21" fmla="*/ 468 h 1498"/>
              <a:gd name="T22" fmla="*/ 444 w 1344"/>
              <a:gd name="T23" fmla="*/ 524 h 1498"/>
              <a:gd name="T24" fmla="*/ 556 w 1344"/>
              <a:gd name="T25" fmla="*/ 598 h 1498"/>
              <a:gd name="T26" fmla="*/ 658 w 1344"/>
              <a:gd name="T27" fmla="*/ 686 h 1498"/>
              <a:gd name="T28" fmla="*/ 746 w 1344"/>
              <a:gd name="T29" fmla="*/ 786 h 1498"/>
              <a:gd name="T30" fmla="*/ 820 w 1344"/>
              <a:gd name="T31" fmla="*/ 900 h 1498"/>
              <a:gd name="T32" fmla="*/ 876 w 1344"/>
              <a:gd name="T33" fmla="*/ 1024 h 1498"/>
              <a:gd name="T34" fmla="*/ 914 w 1344"/>
              <a:gd name="T35" fmla="*/ 1156 h 1498"/>
              <a:gd name="T36" fmla="*/ 934 w 1344"/>
              <a:gd name="T37" fmla="*/ 1296 h 1498"/>
              <a:gd name="T38" fmla="*/ 1078 w 1344"/>
              <a:gd name="T39" fmla="*/ 1344 h 1498"/>
              <a:gd name="T40" fmla="*/ 1088 w 1344"/>
              <a:gd name="T41" fmla="*/ 1352 h 1498"/>
              <a:gd name="T42" fmla="*/ 1086 w 1344"/>
              <a:gd name="T43" fmla="*/ 1364 h 1498"/>
              <a:gd name="T44" fmla="*/ 1064 w 1344"/>
              <a:gd name="T45" fmla="*/ 1404 h 1498"/>
              <a:gd name="T46" fmla="*/ 1064 w 1344"/>
              <a:gd name="T47" fmla="*/ 1436 h 1498"/>
              <a:gd name="T48" fmla="*/ 1086 w 1344"/>
              <a:gd name="T49" fmla="*/ 1476 h 1498"/>
              <a:gd name="T50" fmla="*/ 1124 w 1344"/>
              <a:gd name="T51" fmla="*/ 1496 h 1498"/>
              <a:gd name="T52" fmla="*/ 1156 w 1344"/>
              <a:gd name="T53" fmla="*/ 1496 h 1498"/>
              <a:gd name="T54" fmla="*/ 1196 w 1344"/>
              <a:gd name="T55" fmla="*/ 1476 h 1498"/>
              <a:gd name="T56" fmla="*/ 1218 w 1344"/>
              <a:gd name="T57" fmla="*/ 1436 h 1498"/>
              <a:gd name="T58" fmla="*/ 1218 w 1344"/>
              <a:gd name="T59" fmla="*/ 1404 h 1498"/>
              <a:gd name="T60" fmla="*/ 1196 w 1344"/>
              <a:gd name="T61" fmla="*/ 1364 h 1498"/>
              <a:gd name="T62" fmla="*/ 1192 w 1344"/>
              <a:gd name="T63" fmla="*/ 1352 h 1498"/>
              <a:gd name="T64" fmla="*/ 1204 w 1344"/>
              <a:gd name="T65" fmla="*/ 1344 h 1498"/>
              <a:gd name="T66" fmla="*/ 1342 w 1344"/>
              <a:gd name="T67" fmla="*/ 1276 h 1498"/>
              <a:gd name="T68" fmla="*/ 1314 w 1344"/>
              <a:gd name="T69" fmla="*/ 1074 h 1498"/>
              <a:gd name="T70" fmla="*/ 1260 w 1344"/>
              <a:gd name="T71" fmla="*/ 884 h 1498"/>
              <a:gd name="T72" fmla="*/ 1178 w 1344"/>
              <a:gd name="T73" fmla="*/ 706 h 1498"/>
              <a:gd name="T74" fmla="*/ 1074 w 1344"/>
              <a:gd name="T75" fmla="*/ 542 h 1498"/>
              <a:gd name="T76" fmla="*/ 946 w 1344"/>
              <a:gd name="T77" fmla="*/ 396 h 1498"/>
              <a:gd name="T78" fmla="*/ 800 w 1344"/>
              <a:gd name="T79" fmla="*/ 270 h 1498"/>
              <a:gd name="T80" fmla="*/ 638 w 1344"/>
              <a:gd name="T81" fmla="*/ 166 h 1498"/>
              <a:gd name="T82" fmla="*/ 460 w 1344"/>
              <a:gd name="T83" fmla="*/ 84 h 1498"/>
              <a:gd name="T84" fmla="*/ 270 w 1344"/>
              <a:gd name="T85" fmla="*/ 28 h 1498"/>
              <a:gd name="T86" fmla="*/ 68 w 1344"/>
              <a:gd name="T87" fmla="*/ 2 h 1498"/>
              <a:gd name="T88" fmla="*/ 0 w 1344"/>
              <a:gd name="T89" fmla="*/ 116 h 1498"/>
              <a:gd name="T90" fmla="*/ 38 w 1344"/>
              <a:gd name="T91"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8">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chemeClr val="accent3"/>
          </a:solidFill>
          <a:ln>
            <a:noFill/>
          </a:ln>
        </p:spPr>
        <p:txBody>
          <a:bodyPr vert="horz" wrap="square" lIns="121920" tIns="60960" rIns="121920" bIns="60960" numCol="1" anchor="t" anchorCtr="0" compatLnSpc="1"/>
          <a:lstStyle/>
          <a:p>
            <a:endParaRPr lang="zh-CN" altLang="en-US" sz="2400"/>
          </a:p>
        </p:txBody>
      </p:sp>
      <p:sp>
        <p:nvSpPr>
          <p:cNvPr id="87" name="Freeform 8"/>
          <p:cNvSpPr/>
          <p:nvPr/>
        </p:nvSpPr>
        <p:spPr bwMode="auto">
          <a:xfrm>
            <a:off x="5940397" y="3418764"/>
            <a:ext cx="1641502" cy="1470557"/>
          </a:xfrm>
          <a:custGeom>
            <a:avLst/>
            <a:gdLst>
              <a:gd name="T0" fmla="*/ 1394 w 1498"/>
              <a:gd name="T1" fmla="*/ 72 h 1342"/>
              <a:gd name="T2" fmla="*/ 1366 w 1498"/>
              <a:gd name="T3" fmla="*/ 124 h 1342"/>
              <a:gd name="T4" fmla="*/ 1316 w 1498"/>
              <a:gd name="T5" fmla="*/ 152 h 1342"/>
              <a:gd name="T6" fmla="*/ 1274 w 1498"/>
              <a:gd name="T7" fmla="*/ 152 h 1342"/>
              <a:gd name="T8" fmla="*/ 1222 w 1498"/>
              <a:gd name="T9" fmla="*/ 124 h 1342"/>
              <a:gd name="T10" fmla="*/ 1194 w 1498"/>
              <a:gd name="T11" fmla="*/ 72 h 1342"/>
              <a:gd name="T12" fmla="*/ 1194 w 1498"/>
              <a:gd name="T13" fmla="*/ 38 h 1342"/>
              <a:gd name="T14" fmla="*/ 1208 w 1498"/>
              <a:gd name="T15" fmla="*/ 0 h 1342"/>
              <a:gd name="T16" fmla="*/ 1088 w 1498"/>
              <a:gd name="T17" fmla="*/ 48 h 1342"/>
              <a:gd name="T18" fmla="*/ 1068 w 1498"/>
              <a:gd name="T19" fmla="*/ 188 h 1342"/>
              <a:gd name="T20" fmla="*/ 1030 w 1498"/>
              <a:gd name="T21" fmla="*/ 320 h 1342"/>
              <a:gd name="T22" fmla="*/ 972 w 1498"/>
              <a:gd name="T23" fmla="*/ 444 h 1342"/>
              <a:gd name="T24" fmla="*/ 900 w 1498"/>
              <a:gd name="T25" fmla="*/ 556 h 1342"/>
              <a:gd name="T26" fmla="*/ 812 w 1498"/>
              <a:gd name="T27" fmla="*/ 658 h 1342"/>
              <a:gd name="T28" fmla="*/ 710 w 1498"/>
              <a:gd name="T29" fmla="*/ 746 h 1342"/>
              <a:gd name="T30" fmla="*/ 596 w 1498"/>
              <a:gd name="T31" fmla="*/ 818 h 1342"/>
              <a:gd name="T32" fmla="*/ 474 w 1498"/>
              <a:gd name="T33" fmla="*/ 874 h 1342"/>
              <a:gd name="T34" fmla="*/ 342 w 1498"/>
              <a:gd name="T35" fmla="*/ 914 h 1342"/>
              <a:gd name="T36" fmla="*/ 202 w 1498"/>
              <a:gd name="T37" fmla="*/ 932 h 1342"/>
              <a:gd name="T38" fmla="*/ 154 w 1498"/>
              <a:gd name="T39" fmla="*/ 1078 h 1342"/>
              <a:gd name="T40" fmla="*/ 146 w 1498"/>
              <a:gd name="T41" fmla="*/ 1090 h 1342"/>
              <a:gd name="T42" fmla="*/ 134 w 1498"/>
              <a:gd name="T43" fmla="*/ 1086 h 1342"/>
              <a:gd name="T44" fmla="*/ 92 w 1498"/>
              <a:gd name="T45" fmla="*/ 1064 h 1342"/>
              <a:gd name="T46" fmla="*/ 62 w 1498"/>
              <a:gd name="T47" fmla="*/ 1064 h 1342"/>
              <a:gd name="T48" fmla="*/ 22 w 1498"/>
              <a:gd name="T49" fmla="*/ 1086 h 1342"/>
              <a:gd name="T50" fmla="*/ 2 w 1498"/>
              <a:gd name="T51" fmla="*/ 1126 h 1342"/>
              <a:gd name="T52" fmla="*/ 2 w 1498"/>
              <a:gd name="T53" fmla="*/ 1156 h 1342"/>
              <a:gd name="T54" fmla="*/ 22 w 1498"/>
              <a:gd name="T55" fmla="*/ 1196 h 1342"/>
              <a:gd name="T56" fmla="*/ 62 w 1498"/>
              <a:gd name="T57" fmla="*/ 1218 h 1342"/>
              <a:gd name="T58" fmla="*/ 92 w 1498"/>
              <a:gd name="T59" fmla="*/ 1218 h 1342"/>
              <a:gd name="T60" fmla="*/ 134 w 1498"/>
              <a:gd name="T61" fmla="*/ 1196 h 1342"/>
              <a:gd name="T62" fmla="*/ 146 w 1498"/>
              <a:gd name="T63" fmla="*/ 1192 h 1342"/>
              <a:gd name="T64" fmla="*/ 154 w 1498"/>
              <a:gd name="T65" fmla="*/ 1204 h 1342"/>
              <a:gd name="T66" fmla="*/ 222 w 1498"/>
              <a:gd name="T67" fmla="*/ 1340 h 1342"/>
              <a:gd name="T68" fmla="*/ 424 w 1498"/>
              <a:gd name="T69" fmla="*/ 1314 h 1342"/>
              <a:gd name="T70" fmla="*/ 614 w 1498"/>
              <a:gd name="T71" fmla="*/ 1258 h 1342"/>
              <a:gd name="T72" fmla="*/ 792 w 1498"/>
              <a:gd name="T73" fmla="*/ 1178 h 1342"/>
              <a:gd name="T74" fmla="*/ 954 w 1498"/>
              <a:gd name="T75" fmla="*/ 1072 h 1342"/>
              <a:gd name="T76" fmla="*/ 1100 w 1498"/>
              <a:gd name="T77" fmla="*/ 946 h 1342"/>
              <a:gd name="T78" fmla="*/ 1226 w 1498"/>
              <a:gd name="T79" fmla="*/ 800 h 1342"/>
              <a:gd name="T80" fmla="*/ 1332 w 1498"/>
              <a:gd name="T81" fmla="*/ 638 h 1342"/>
              <a:gd name="T82" fmla="*/ 1412 w 1498"/>
              <a:gd name="T83" fmla="*/ 460 h 1342"/>
              <a:gd name="T84" fmla="*/ 1468 w 1498"/>
              <a:gd name="T85" fmla="*/ 270 h 1342"/>
              <a:gd name="T86" fmla="*/ 1494 w 1498"/>
              <a:gd name="T87" fmla="*/ 68 h 1342"/>
              <a:gd name="T88" fmla="*/ 1382 w 1498"/>
              <a:gd name="T89" fmla="*/ 0 h 1342"/>
              <a:gd name="T90" fmla="*/ 1396 w 1498"/>
              <a:gd name="T91" fmla="*/ 38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2">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chemeClr val="accent4"/>
          </a:solidFill>
          <a:ln>
            <a:noFill/>
          </a:ln>
        </p:spPr>
        <p:txBody>
          <a:bodyPr vert="horz" wrap="square" lIns="121920" tIns="60960" rIns="121920" bIns="60960" numCol="1" anchor="t" anchorCtr="0" compatLnSpc="1"/>
          <a:lstStyle/>
          <a:p>
            <a:endParaRPr lang="zh-CN" altLang="en-US" sz="2400"/>
          </a:p>
        </p:txBody>
      </p:sp>
      <p:sp>
        <p:nvSpPr>
          <p:cNvPr id="85" name="Freeform 6"/>
          <p:cNvSpPr/>
          <p:nvPr/>
        </p:nvSpPr>
        <p:spPr bwMode="auto">
          <a:xfrm>
            <a:off x="4610101" y="3250012"/>
            <a:ext cx="1472749" cy="1639309"/>
          </a:xfrm>
          <a:custGeom>
            <a:avLst/>
            <a:gdLst>
              <a:gd name="T0" fmla="*/ 1270 w 1344"/>
              <a:gd name="T1" fmla="*/ 1394 h 1496"/>
              <a:gd name="T2" fmla="*/ 1220 w 1344"/>
              <a:gd name="T3" fmla="*/ 1368 h 1496"/>
              <a:gd name="T4" fmla="*/ 1192 w 1344"/>
              <a:gd name="T5" fmla="*/ 1316 h 1496"/>
              <a:gd name="T6" fmla="*/ 1192 w 1344"/>
              <a:gd name="T7" fmla="*/ 1274 h 1496"/>
              <a:gd name="T8" fmla="*/ 1220 w 1344"/>
              <a:gd name="T9" fmla="*/ 1222 h 1496"/>
              <a:gd name="T10" fmla="*/ 1270 w 1344"/>
              <a:gd name="T11" fmla="*/ 1196 h 1496"/>
              <a:gd name="T12" fmla="*/ 1306 w 1344"/>
              <a:gd name="T13" fmla="*/ 1194 h 1496"/>
              <a:gd name="T14" fmla="*/ 1344 w 1344"/>
              <a:gd name="T15" fmla="*/ 1208 h 1496"/>
              <a:gd name="T16" fmla="*/ 1296 w 1344"/>
              <a:gd name="T17" fmla="*/ 1086 h 1496"/>
              <a:gd name="T18" fmla="*/ 1156 w 1344"/>
              <a:gd name="T19" fmla="*/ 1068 h 1496"/>
              <a:gd name="T20" fmla="*/ 1024 w 1344"/>
              <a:gd name="T21" fmla="*/ 1028 h 1496"/>
              <a:gd name="T22" fmla="*/ 900 w 1344"/>
              <a:gd name="T23" fmla="*/ 972 h 1496"/>
              <a:gd name="T24" fmla="*/ 788 w 1344"/>
              <a:gd name="T25" fmla="*/ 900 h 1496"/>
              <a:gd name="T26" fmla="*/ 686 w 1344"/>
              <a:gd name="T27" fmla="*/ 812 h 1496"/>
              <a:gd name="T28" fmla="*/ 598 w 1344"/>
              <a:gd name="T29" fmla="*/ 710 h 1496"/>
              <a:gd name="T30" fmla="*/ 524 w 1344"/>
              <a:gd name="T31" fmla="*/ 598 h 1496"/>
              <a:gd name="T32" fmla="*/ 468 w 1344"/>
              <a:gd name="T33" fmla="*/ 474 h 1496"/>
              <a:gd name="T34" fmla="*/ 430 w 1344"/>
              <a:gd name="T35" fmla="*/ 342 h 1496"/>
              <a:gd name="T36" fmla="*/ 410 w 1344"/>
              <a:gd name="T37" fmla="*/ 202 h 1496"/>
              <a:gd name="T38" fmla="*/ 266 w 1344"/>
              <a:gd name="T39" fmla="*/ 154 h 1496"/>
              <a:gd name="T40" fmla="*/ 254 w 1344"/>
              <a:gd name="T41" fmla="*/ 146 h 1496"/>
              <a:gd name="T42" fmla="*/ 258 w 1344"/>
              <a:gd name="T43" fmla="*/ 134 h 1496"/>
              <a:gd name="T44" fmla="*/ 280 w 1344"/>
              <a:gd name="T45" fmla="*/ 94 h 1496"/>
              <a:gd name="T46" fmla="*/ 280 w 1344"/>
              <a:gd name="T47" fmla="*/ 62 h 1496"/>
              <a:gd name="T48" fmla="*/ 258 w 1344"/>
              <a:gd name="T49" fmla="*/ 22 h 1496"/>
              <a:gd name="T50" fmla="*/ 218 w 1344"/>
              <a:gd name="T51" fmla="*/ 2 h 1496"/>
              <a:gd name="T52" fmla="*/ 188 w 1344"/>
              <a:gd name="T53" fmla="*/ 2 h 1496"/>
              <a:gd name="T54" fmla="*/ 148 w 1344"/>
              <a:gd name="T55" fmla="*/ 22 h 1496"/>
              <a:gd name="T56" fmla="*/ 126 w 1344"/>
              <a:gd name="T57" fmla="*/ 62 h 1496"/>
              <a:gd name="T58" fmla="*/ 126 w 1344"/>
              <a:gd name="T59" fmla="*/ 94 h 1496"/>
              <a:gd name="T60" fmla="*/ 148 w 1344"/>
              <a:gd name="T61" fmla="*/ 134 h 1496"/>
              <a:gd name="T62" fmla="*/ 150 w 1344"/>
              <a:gd name="T63" fmla="*/ 146 h 1496"/>
              <a:gd name="T64" fmla="*/ 140 w 1344"/>
              <a:gd name="T65" fmla="*/ 154 h 1496"/>
              <a:gd name="T66" fmla="*/ 2 w 1344"/>
              <a:gd name="T67" fmla="*/ 222 h 1496"/>
              <a:gd name="T68" fmla="*/ 30 w 1344"/>
              <a:gd name="T69" fmla="*/ 424 h 1496"/>
              <a:gd name="T70" fmla="*/ 84 w 1344"/>
              <a:gd name="T71" fmla="*/ 614 h 1496"/>
              <a:gd name="T72" fmla="*/ 166 w 1344"/>
              <a:gd name="T73" fmla="*/ 792 h 1496"/>
              <a:gd name="T74" fmla="*/ 272 w 1344"/>
              <a:gd name="T75" fmla="*/ 954 h 1496"/>
              <a:gd name="T76" fmla="*/ 398 w 1344"/>
              <a:gd name="T77" fmla="*/ 1100 h 1496"/>
              <a:gd name="T78" fmla="*/ 544 w 1344"/>
              <a:gd name="T79" fmla="*/ 1226 h 1496"/>
              <a:gd name="T80" fmla="*/ 706 w 1344"/>
              <a:gd name="T81" fmla="*/ 1332 h 1496"/>
              <a:gd name="T82" fmla="*/ 884 w 1344"/>
              <a:gd name="T83" fmla="*/ 1412 h 1496"/>
              <a:gd name="T84" fmla="*/ 1074 w 1344"/>
              <a:gd name="T85" fmla="*/ 1468 h 1496"/>
              <a:gd name="T86" fmla="*/ 1274 w 1344"/>
              <a:gd name="T87" fmla="*/ 1494 h 1496"/>
              <a:gd name="T88" fmla="*/ 1344 w 1344"/>
              <a:gd name="T89" fmla="*/ 1382 h 1496"/>
              <a:gd name="T90" fmla="*/ 1306 w 1344"/>
              <a:gd name="T91" fmla="*/ 13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6">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chemeClr val="accent5"/>
          </a:solidFill>
          <a:ln>
            <a:noFill/>
          </a:ln>
        </p:spPr>
        <p:txBody>
          <a:bodyPr vert="horz" wrap="square" lIns="121920" tIns="60960" rIns="121920" bIns="60960" numCol="1" anchor="t" anchorCtr="0" compatLnSpc="1"/>
          <a:lstStyle/>
          <a:p>
            <a:endParaRPr lang="zh-CN" altLang="en-US" sz="2400"/>
          </a:p>
        </p:txBody>
      </p:sp>
      <p:grpSp>
        <p:nvGrpSpPr>
          <p:cNvPr id="26" name="组合 25"/>
          <p:cNvGrpSpPr/>
          <p:nvPr/>
        </p:nvGrpSpPr>
        <p:grpSpPr>
          <a:xfrm>
            <a:off x="4798756" y="2114937"/>
            <a:ext cx="2590481" cy="2628914"/>
            <a:chOff x="4798756" y="2114937"/>
            <a:chExt cx="2590481" cy="2628914"/>
          </a:xfrm>
        </p:grpSpPr>
        <p:sp>
          <p:nvSpPr>
            <p:cNvPr id="89" name="矩形 45"/>
            <p:cNvSpPr/>
            <p:nvPr/>
          </p:nvSpPr>
          <p:spPr>
            <a:xfrm rot="19102303">
              <a:off x="4798756" y="2389667"/>
              <a:ext cx="1462907" cy="727599"/>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企业精神</a:t>
              </a:r>
              <a:endParaRPr lang="en-US" altLang="zh-CN" sz="1600" spc="200" dirty="0">
                <a:solidFill>
                  <a:schemeClr val="bg1"/>
                </a:solidFill>
                <a:latin typeface="+mj-ea"/>
                <a:ea typeface="+mj-ea"/>
              </a:endParaRPr>
            </a:p>
          </p:txBody>
        </p:sp>
        <p:sp>
          <p:nvSpPr>
            <p:cNvPr id="90" name="矩形 45"/>
            <p:cNvSpPr/>
            <p:nvPr/>
          </p:nvSpPr>
          <p:spPr>
            <a:xfrm rot="3015817">
              <a:off x="6044902" y="2482590"/>
              <a:ext cx="1462906"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企业宗旨</a:t>
              </a:r>
              <a:endParaRPr lang="en-US" altLang="zh-CN" sz="1600" spc="200" dirty="0">
                <a:solidFill>
                  <a:schemeClr val="bg1"/>
                </a:solidFill>
                <a:latin typeface="+mj-ea"/>
                <a:ea typeface="+mj-ea"/>
              </a:endParaRPr>
            </a:p>
          </p:txBody>
        </p:sp>
        <p:sp>
          <p:nvSpPr>
            <p:cNvPr id="91" name="矩形 45"/>
            <p:cNvSpPr/>
            <p:nvPr/>
          </p:nvSpPr>
          <p:spPr>
            <a:xfrm rot="8284992">
              <a:off x="5926330" y="3698643"/>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服务理念</a:t>
              </a:r>
              <a:endParaRPr lang="en-US" altLang="zh-CN" sz="1600" spc="200" dirty="0">
                <a:solidFill>
                  <a:schemeClr val="bg1"/>
                </a:solidFill>
                <a:latin typeface="+mj-ea"/>
                <a:ea typeface="+mj-ea"/>
              </a:endParaRPr>
            </a:p>
          </p:txBody>
        </p:sp>
        <p:sp>
          <p:nvSpPr>
            <p:cNvPr id="92" name="矩形 45"/>
            <p:cNvSpPr/>
            <p:nvPr/>
          </p:nvSpPr>
          <p:spPr>
            <a:xfrm rot="13772023">
              <a:off x="4744301" y="3648598"/>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经营理念</a:t>
              </a:r>
              <a:endParaRPr lang="en-US" altLang="zh-CN" sz="1600" spc="200" dirty="0">
                <a:solidFill>
                  <a:schemeClr val="bg1"/>
                </a:solidFill>
                <a:latin typeface="+mj-ea"/>
                <a:ea typeface="+mj-ea"/>
              </a:endParaRPr>
            </a:p>
          </p:txBody>
        </p:sp>
      </p:grpSp>
      <p:sp>
        <p:nvSpPr>
          <p:cNvPr id="94" name="矩形 93"/>
          <p:cNvSpPr/>
          <p:nvPr/>
        </p:nvSpPr>
        <p:spPr>
          <a:xfrm>
            <a:off x="7881680" y="2018156"/>
            <a:ext cx="2966039" cy="954107"/>
          </a:xfrm>
          <a:prstGeom prst="rect">
            <a:avLst/>
          </a:prstGeom>
        </p:spPr>
        <p:txBody>
          <a:bodyPr wrap="square">
            <a:spAutoFit/>
          </a:bodyPr>
          <a:lstStyle/>
          <a:p>
            <a:pPr>
              <a:lnSpc>
                <a:spcPct val="150000"/>
              </a:lnSpc>
              <a:spcAft>
                <a:spcPts val="600"/>
              </a:spcAft>
            </a:pPr>
            <a:r>
              <a:rPr lang="zh-CN" altLang="en-US" sz="1400" dirty="0">
                <a:solidFill>
                  <a:schemeClr val="accent1"/>
                </a:solidFill>
                <a:latin typeface="+mj-ea"/>
                <a:ea typeface="+mj-ea"/>
              </a:rPr>
              <a:t>质量第一、诚信为本</a:t>
            </a:r>
            <a:endParaRPr lang="en-US" altLang="zh-CN" sz="1400" dirty="0">
              <a:solidFill>
                <a:schemeClr val="accent1"/>
              </a:solidFill>
              <a:latin typeface="+mj-ea"/>
              <a:ea typeface="+mj-ea"/>
            </a:endParaRP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95" name="矩形 94"/>
          <p:cNvSpPr/>
          <p:nvPr/>
        </p:nvSpPr>
        <p:spPr>
          <a:xfrm>
            <a:off x="7881680" y="3850879"/>
            <a:ext cx="2966039" cy="954107"/>
          </a:xfrm>
          <a:prstGeom prst="rect">
            <a:avLst/>
          </a:prstGeom>
        </p:spPr>
        <p:txBody>
          <a:bodyPr wrap="square">
            <a:spAutoFit/>
          </a:bodyPr>
          <a:lstStyle/>
          <a:p>
            <a:pPr>
              <a:lnSpc>
                <a:spcPct val="150000"/>
              </a:lnSpc>
              <a:spcAft>
                <a:spcPts val="600"/>
              </a:spcAft>
            </a:pPr>
            <a:r>
              <a:rPr lang="zh-CN" altLang="en-US" sz="1400" dirty="0">
                <a:solidFill>
                  <a:schemeClr val="accent1"/>
                </a:solidFill>
                <a:latin typeface="+mj-ea"/>
                <a:ea typeface="+mj-ea"/>
              </a:rPr>
              <a:t>用户至上、用心服务</a:t>
            </a:r>
            <a:endParaRPr lang="en-US" altLang="zh-CN" sz="1400" dirty="0">
              <a:solidFill>
                <a:schemeClr val="accent1"/>
              </a:solidFill>
              <a:latin typeface="+mj-ea"/>
              <a:ea typeface="+mj-ea"/>
            </a:endParaRPr>
          </a:p>
          <a:p>
            <a:pP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96" name="矩形 95"/>
          <p:cNvSpPr/>
          <p:nvPr/>
        </p:nvSpPr>
        <p:spPr>
          <a:xfrm>
            <a:off x="1344282" y="2018156"/>
            <a:ext cx="2966039" cy="954107"/>
          </a:xfrm>
          <a:prstGeom prst="rect">
            <a:avLst/>
          </a:prstGeom>
        </p:spPr>
        <p:txBody>
          <a:bodyPr wrap="square">
            <a:spAutoFit/>
          </a:bodyPr>
          <a:lstStyle/>
          <a:p>
            <a:pPr algn="r">
              <a:lnSpc>
                <a:spcPct val="150000"/>
              </a:lnSpc>
              <a:spcAft>
                <a:spcPts val="600"/>
              </a:spcAft>
            </a:pPr>
            <a:r>
              <a:rPr lang="zh-CN" altLang="en-US" sz="1400" dirty="0">
                <a:solidFill>
                  <a:schemeClr val="accent1"/>
                </a:solidFill>
                <a:latin typeface="+mj-ea"/>
                <a:ea typeface="+mj-ea"/>
              </a:rPr>
              <a:t>求实、创新、团结</a:t>
            </a:r>
            <a:endParaRPr lang="en-US" altLang="zh-CN" sz="1400" dirty="0">
              <a:solidFill>
                <a:schemeClr val="accent1"/>
              </a:solidFill>
              <a:latin typeface="+mj-ea"/>
              <a:ea typeface="+mj-ea"/>
            </a:endParaRPr>
          </a:p>
          <a:p>
            <a:pPr algn="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sp>
        <p:nvSpPr>
          <p:cNvPr id="97" name="矩形 96"/>
          <p:cNvSpPr/>
          <p:nvPr/>
        </p:nvSpPr>
        <p:spPr>
          <a:xfrm>
            <a:off x="1344282" y="3850879"/>
            <a:ext cx="2966039" cy="954107"/>
          </a:xfrm>
          <a:prstGeom prst="rect">
            <a:avLst/>
          </a:prstGeom>
        </p:spPr>
        <p:txBody>
          <a:bodyPr wrap="square">
            <a:spAutoFit/>
          </a:bodyPr>
          <a:lstStyle/>
          <a:p>
            <a:pPr algn="r">
              <a:lnSpc>
                <a:spcPct val="150000"/>
              </a:lnSpc>
              <a:spcAft>
                <a:spcPts val="600"/>
              </a:spcAft>
            </a:pPr>
            <a:r>
              <a:rPr lang="zh-CN" altLang="en-US" sz="1400" dirty="0">
                <a:solidFill>
                  <a:schemeClr val="accent1"/>
                </a:solidFill>
                <a:latin typeface="+mj-ea"/>
                <a:ea typeface="+mj-ea"/>
              </a:rPr>
              <a:t>科学管理、诚信经营</a:t>
            </a:r>
            <a:endParaRPr lang="en-US" altLang="zh-CN" sz="1400" dirty="0">
              <a:solidFill>
                <a:schemeClr val="accent1"/>
              </a:solidFill>
              <a:latin typeface="+mj-ea"/>
              <a:ea typeface="+mj-ea"/>
            </a:endParaRPr>
          </a:p>
          <a:p>
            <a:pPr algn="r">
              <a:lnSpc>
                <a:spcPct val="150000"/>
              </a:lnSpc>
              <a:spcAft>
                <a:spcPts val="600"/>
              </a:spcAft>
            </a:pPr>
            <a:r>
              <a:rPr lang="zh-CN" altLang="en-US" sz="1000" dirty="0">
                <a:solidFill>
                  <a:schemeClr val="accent1"/>
                </a:solidFill>
                <a:latin typeface="+mn-ea"/>
              </a:rPr>
              <a:t>我们坚持以客户为中心，快速响应客户需求持续为客户创造长期价值进而成就客户</a:t>
            </a:r>
            <a:endParaRPr lang="en-US" altLang="zh-CN" sz="1000" dirty="0">
              <a:solidFill>
                <a:schemeClr val="accent1"/>
              </a:solidFill>
              <a:latin typeface="+mn-ea"/>
            </a:endParaRPr>
          </a:p>
        </p:txBody>
      </p:sp>
      <p:grpSp>
        <p:nvGrpSpPr>
          <p:cNvPr id="25" name="组合 24"/>
          <p:cNvGrpSpPr/>
          <p:nvPr/>
        </p:nvGrpSpPr>
        <p:grpSpPr>
          <a:xfrm>
            <a:off x="5155549" y="2464069"/>
            <a:ext cx="1880900" cy="1880899"/>
            <a:chOff x="5155549" y="2464069"/>
            <a:chExt cx="1880900" cy="1880899"/>
          </a:xfrm>
        </p:grpSpPr>
        <p:sp>
          <p:nvSpPr>
            <p:cNvPr id="93" name="椭圆 92"/>
            <p:cNvSpPr/>
            <p:nvPr/>
          </p:nvSpPr>
          <p:spPr>
            <a:xfrm>
              <a:off x="5155549" y="2464069"/>
              <a:ext cx="1880900" cy="1880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644595" y="2927466"/>
              <a:ext cx="902811" cy="954107"/>
            </a:xfrm>
            <a:prstGeom prst="rect">
              <a:avLst/>
            </a:prstGeom>
          </p:spPr>
          <p:txBody>
            <a:bodyPr wrap="none" anchor="ctr">
              <a:spAutoFit/>
            </a:bodyPr>
            <a:lstStyle/>
            <a:p>
              <a:pPr algn="ctr"/>
              <a:r>
                <a:rPr lang="zh-CN" altLang="en-US" sz="2800" dirty="0">
                  <a:solidFill>
                    <a:schemeClr val="bg1"/>
                  </a:solidFill>
                  <a:latin typeface="+mj-ea"/>
                  <a:ea typeface="+mj-ea"/>
                </a:rPr>
                <a:t>企业</a:t>
              </a: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文化</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Scale>
                                      <p:cBhvr>
                                        <p:cTn id="14" dur="1000" decel="50000" fill="hold">
                                          <p:stCondLst>
                                            <p:cond delay="0"/>
                                          </p:stCondLst>
                                        </p:cTn>
                                        <p:tgtEl>
                                          <p:spTgt spid="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4"/>
                                        </p:tgtEl>
                                        <p:attrNameLst>
                                          <p:attrName>ppt_x</p:attrName>
                                          <p:attrName>ppt_y</p:attrName>
                                        </p:attrNameLst>
                                      </p:cBhvr>
                                    </p:animMotion>
                                    <p:animEffect transition="in" filter="fade">
                                      <p:cBhvr>
                                        <p:cTn id="16" dur="1000"/>
                                        <p:tgtEl>
                                          <p:spTgt spid="84"/>
                                        </p:tgtEl>
                                      </p:cBhvr>
                                    </p:animEffect>
                                  </p:childTnLst>
                                </p:cTn>
                              </p:par>
                              <p:par>
                                <p:cTn id="17" presetID="52" presetClass="entr" presetSubtype="0" fill="hold" grpId="0" nodeType="withEffect">
                                  <p:stCondLst>
                                    <p:cond delay="500"/>
                                  </p:stCondLst>
                                  <p:childTnLst>
                                    <p:set>
                                      <p:cBhvr>
                                        <p:cTn id="18" dur="1" fill="hold">
                                          <p:stCondLst>
                                            <p:cond delay="0"/>
                                          </p:stCondLst>
                                        </p:cTn>
                                        <p:tgtEl>
                                          <p:spTgt spid="86"/>
                                        </p:tgtEl>
                                        <p:attrNameLst>
                                          <p:attrName>style.visibility</p:attrName>
                                        </p:attrNameLst>
                                      </p:cBhvr>
                                      <p:to>
                                        <p:strVal val="visible"/>
                                      </p:to>
                                    </p:set>
                                    <p:animScale>
                                      <p:cBhvr>
                                        <p:cTn id="19"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6"/>
                                        </p:tgtEl>
                                        <p:attrNameLst>
                                          <p:attrName>ppt_x</p:attrName>
                                          <p:attrName>ppt_y</p:attrName>
                                        </p:attrNameLst>
                                      </p:cBhvr>
                                    </p:animMotion>
                                    <p:animEffect transition="in" filter="fade">
                                      <p:cBhvr>
                                        <p:cTn id="21" dur="1000"/>
                                        <p:tgtEl>
                                          <p:spTgt spid="86"/>
                                        </p:tgtEl>
                                      </p:cBhvr>
                                    </p:animEffect>
                                  </p:childTnLst>
                                </p:cTn>
                              </p:par>
                              <p:par>
                                <p:cTn id="22" presetID="52" presetClass="entr" presetSubtype="0" fill="hold" grpId="0" nodeType="withEffect">
                                  <p:stCondLst>
                                    <p:cond delay="1000"/>
                                  </p:stCondLst>
                                  <p:childTnLst>
                                    <p:set>
                                      <p:cBhvr>
                                        <p:cTn id="23" dur="1" fill="hold">
                                          <p:stCondLst>
                                            <p:cond delay="0"/>
                                          </p:stCondLst>
                                        </p:cTn>
                                        <p:tgtEl>
                                          <p:spTgt spid="87"/>
                                        </p:tgtEl>
                                        <p:attrNameLst>
                                          <p:attrName>style.visibility</p:attrName>
                                        </p:attrNameLst>
                                      </p:cBhvr>
                                      <p:to>
                                        <p:strVal val="visible"/>
                                      </p:to>
                                    </p:set>
                                    <p:animScale>
                                      <p:cBhvr>
                                        <p:cTn id="24"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7"/>
                                        </p:tgtEl>
                                        <p:attrNameLst>
                                          <p:attrName>ppt_x</p:attrName>
                                          <p:attrName>ppt_y</p:attrName>
                                        </p:attrNameLst>
                                      </p:cBhvr>
                                    </p:animMotion>
                                    <p:animEffect transition="in" filter="fade">
                                      <p:cBhvr>
                                        <p:cTn id="26" dur="1000"/>
                                        <p:tgtEl>
                                          <p:spTgt spid="87"/>
                                        </p:tgtEl>
                                      </p:cBhvr>
                                    </p:animEffect>
                                  </p:childTnLst>
                                </p:cTn>
                              </p:par>
                              <p:par>
                                <p:cTn id="27" presetID="52" presetClass="entr" presetSubtype="0" fill="hold" grpId="0" nodeType="withEffect">
                                  <p:stCondLst>
                                    <p:cond delay="1500"/>
                                  </p:stCondLst>
                                  <p:childTnLst>
                                    <p:set>
                                      <p:cBhvr>
                                        <p:cTn id="28" dur="1" fill="hold">
                                          <p:stCondLst>
                                            <p:cond delay="0"/>
                                          </p:stCondLst>
                                        </p:cTn>
                                        <p:tgtEl>
                                          <p:spTgt spid="85"/>
                                        </p:tgtEl>
                                        <p:attrNameLst>
                                          <p:attrName>style.visibility</p:attrName>
                                        </p:attrNameLst>
                                      </p:cBhvr>
                                      <p:to>
                                        <p:strVal val="visible"/>
                                      </p:to>
                                    </p:set>
                                    <p:animScale>
                                      <p:cBhvr>
                                        <p:cTn id="2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5"/>
                                        </p:tgtEl>
                                        <p:attrNameLst>
                                          <p:attrName>ppt_x</p:attrName>
                                          <p:attrName>ppt_y</p:attrName>
                                        </p:attrNameLst>
                                      </p:cBhvr>
                                    </p:animMotion>
                                    <p:animEffect transition="in" filter="fade">
                                      <p:cBhvr>
                                        <p:cTn id="31" dur="1000"/>
                                        <p:tgtEl>
                                          <p:spTgt spid="8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6"/>
                                        </p:tgtEl>
                                        <p:attrNameLst>
                                          <p:attrName>style.visibility</p:attrName>
                                        </p:attrNameLst>
                                      </p:cBhvr>
                                      <p:to>
                                        <p:strVal val="visible"/>
                                      </p:to>
                                    </p:set>
                                    <p:anim calcmode="lin" valueType="num">
                                      <p:cBhvr additive="base">
                                        <p:cTn id="41" dur="500" fill="hold"/>
                                        <p:tgtEl>
                                          <p:spTgt spid="96"/>
                                        </p:tgtEl>
                                        <p:attrNameLst>
                                          <p:attrName>ppt_x</p:attrName>
                                        </p:attrNameLst>
                                      </p:cBhvr>
                                      <p:tavLst>
                                        <p:tav tm="0">
                                          <p:val>
                                            <p:strVal val="0-#ppt_w/2"/>
                                          </p:val>
                                        </p:tav>
                                        <p:tav tm="100000">
                                          <p:val>
                                            <p:strVal val="#ppt_x"/>
                                          </p:val>
                                        </p:tav>
                                      </p:tavLst>
                                    </p:anim>
                                    <p:anim calcmode="lin" valueType="num">
                                      <p:cBhvr additive="base">
                                        <p:cTn id="42" dur="500" fill="hold"/>
                                        <p:tgtEl>
                                          <p:spTgt spid="9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
                                  </p:stCondLst>
                                  <p:childTnLst>
                                    <p:set>
                                      <p:cBhvr>
                                        <p:cTn id="44" dur="1" fill="hold">
                                          <p:stCondLst>
                                            <p:cond delay="0"/>
                                          </p:stCondLst>
                                        </p:cTn>
                                        <p:tgtEl>
                                          <p:spTgt spid="94"/>
                                        </p:tgtEl>
                                        <p:attrNameLst>
                                          <p:attrName>style.visibility</p:attrName>
                                        </p:attrNameLst>
                                      </p:cBhvr>
                                      <p:to>
                                        <p:strVal val="visible"/>
                                      </p:to>
                                    </p:set>
                                    <p:anim calcmode="lin" valueType="num">
                                      <p:cBhvr additive="base">
                                        <p:cTn id="45" dur="500" fill="hold"/>
                                        <p:tgtEl>
                                          <p:spTgt spid="94"/>
                                        </p:tgtEl>
                                        <p:attrNameLst>
                                          <p:attrName>ppt_x</p:attrName>
                                        </p:attrNameLst>
                                      </p:cBhvr>
                                      <p:tavLst>
                                        <p:tav tm="0">
                                          <p:val>
                                            <p:strVal val="1+#ppt_w/2"/>
                                          </p:val>
                                        </p:tav>
                                        <p:tav tm="100000">
                                          <p:val>
                                            <p:strVal val="#ppt_x"/>
                                          </p:val>
                                        </p:tav>
                                      </p:tavLst>
                                    </p:anim>
                                    <p:anim calcmode="lin" valueType="num">
                                      <p:cBhvr additive="base">
                                        <p:cTn id="46" dur="500" fill="hold"/>
                                        <p:tgtEl>
                                          <p:spTgt spid="9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500" fill="hold"/>
                                        <p:tgtEl>
                                          <p:spTgt spid="97"/>
                                        </p:tgtEl>
                                        <p:attrNameLst>
                                          <p:attrName>ppt_x</p:attrName>
                                        </p:attrNameLst>
                                      </p:cBhvr>
                                      <p:tavLst>
                                        <p:tav tm="0">
                                          <p:val>
                                            <p:strVal val="0-#ppt_w/2"/>
                                          </p:val>
                                        </p:tav>
                                        <p:tav tm="100000">
                                          <p:val>
                                            <p:strVal val="#ppt_x"/>
                                          </p:val>
                                        </p:tav>
                                      </p:tavLst>
                                    </p:anim>
                                    <p:anim calcmode="lin" valueType="num">
                                      <p:cBhvr additive="base">
                                        <p:cTn id="50" dur="5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750"/>
                                  </p:stCondLst>
                                  <p:childTnLst>
                                    <p:set>
                                      <p:cBhvr>
                                        <p:cTn id="52" dur="1" fill="hold">
                                          <p:stCondLst>
                                            <p:cond delay="0"/>
                                          </p:stCondLst>
                                        </p:cTn>
                                        <p:tgtEl>
                                          <p:spTgt spid="95"/>
                                        </p:tgtEl>
                                        <p:attrNameLst>
                                          <p:attrName>style.visibility</p:attrName>
                                        </p:attrNameLst>
                                      </p:cBhvr>
                                      <p:to>
                                        <p:strVal val="visible"/>
                                      </p:to>
                                    </p:set>
                                    <p:anim calcmode="lin" valueType="num">
                                      <p:cBhvr additive="base">
                                        <p:cTn id="53" dur="500" fill="hold"/>
                                        <p:tgtEl>
                                          <p:spTgt spid="95"/>
                                        </p:tgtEl>
                                        <p:attrNameLst>
                                          <p:attrName>ppt_x</p:attrName>
                                        </p:attrNameLst>
                                      </p:cBhvr>
                                      <p:tavLst>
                                        <p:tav tm="0">
                                          <p:val>
                                            <p:strVal val="1+#ppt_w/2"/>
                                          </p:val>
                                        </p:tav>
                                        <p:tav tm="100000">
                                          <p:val>
                                            <p:strVal val="#ppt_x"/>
                                          </p:val>
                                        </p:tav>
                                      </p:tavLst>
                                    </p:anim>
                                    <p:anim calcmode="lin" valueType="num">
                                      <p:cBhvr additive="base">
                                        <p:cTn id="54" dur="500" fill="hold"/>
                                        <p:tgtEl>
                                          <p:spTgt spid="95"/>
                                        </p:tgtEl>
                                        <p:attrNameLst>
                                          <p:attrName>ppt_y</p:attrName>
                                        </p:attrNameLst>
                                      </p:cBhvr>
                                      <p:tavLst>
                                        <p:tav tm="0">
                                          <p:val>
                                            <p:strVal val="#ppt_y"/>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4" grpId="0" animBg="1"/>
      <p:bldP spid="86" grpId="0" animBg="1"/>
      <p:bldP spid="87" grpId="0" animBg="1"/>
      <p:bldP spid="85" grpId="0" animBg="1"/>
      <p:bldP spid="94" grpId="0"/>
      <p:bldP spid="95" grpId="0"/>
      <p:bldP spid="96"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000" y="365125"/>
            <a:ext cx="11160000" cy="644525"/>
          </a:xfrm>
        </p:spPr>
        <p:txBody>
          <a:bodyPr/>
          <a:lstStyle/>
          <a:p>
            <a:r>
              <a:rPr lang="zh-CN" altLang="en-US" dirty="0">
                <a:latin typeface="微软雅黑" panose="020B0503020204020204" pitchFamily="34" charset="-122"/>
                <a:ea typeface="微软雅黑" panose="020B0503020204020204" pitchFamily="34" charset="-122"/>
              </a:rPr>
              <a:t>我们的目标</a:t>
            </a:r>
          </a:p>
        </p:txBody>
      </p:sp>
      <p:sp>
        <p:nvSpPr>
          <p:cNvPr id="45" name="灯片编号占位符 44"/>
          <p:cNvSpPr>
            <a:spLocks noGrp="1"/>
          </p:cNvSpPr>
          <p:nvPr>
            <p:ph type="sldNum" sz="quarter" idx="12"/>
          </p:nvPr>
        </p:nvSpPr>
        <p:spPr/>
        <p:txBody>
          <a:bodyPr/>
          <a:lstStyle/>
          <a:p>
            <a:fld id="{18AF668F-848C-4CC0-8143-F2E483CC7783}" type="slidenum">
              <a:rPr lang="zh-CN" altLang="en-US" smtClean="0"/>
              <a:t>9</a:t>
            </a:fld>
            <a:endParaRPr lang="zh-CN" altLang="en-US"/>
          </a:p>
        </p:txBody>
      </p:sp>
      <p:grpSp>
        <p:nvGrpSpPr>
          <p:cNvPr id="32" name="组合 31"/>
          <p:cNvGrpSpPr/>
          <p:nvPr/>
        </p:nvGrpSpPr>
        <p:grpSpPr>
          <a:xfrm>
            <a:off x="1485902" y="2163600"/>
            <a:ext cx="3378198" cy="3378194"/>
            <a:chOff x="2728823" y="2285211"/>
            <a:chExt cx="2700000" cy="2700000"/>
          </a:xfrm>
        </p:grpSpPr>
        <p:sp>
          <p:nvSpPr>
            <p:cNvPr id="33" name="椭圆 32"/>
            <p:cNvSpPr/>
            <p:nvPr/>
          </p:nvSpPr>
          <p:spPr>
            <a:xfrm>
              <a:off x="2728823" y="2285211"/>
              <a:ext cx="2700000" cy="270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818823" y="2375211"/>
              <a:ext cx="2520000" cy="25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034412" y="2590800"/>
              <a:ext cx="2088822" cy="20888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311326" y="2867714"/>
              <a:ext cx="1534994" cy="15349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567812" y="3124200"/>
              <a:ext cx="1022022" cy="102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821866" y="3378254"/>
              <a:ext cx="513914" cy="513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rot="2700000">
            <a:off x="-2854512" y="-1247350"/>
            <a:ext cx="2418449" cy="459608"/>
            <a:chOff x="4933951" y="3094038"/>
            <a:chExt cx="2263775" cy="430213"/>
          </a:xfrm>
        </p:grpSpPr>
        <p:sp>
          <p:nvSpPr>
            <p:cNvPr id="41"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2"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43" name="Rectangle 13"/>
            <p:cNvSpPr>
              <a:spLocks noChangeArrowheads="1"/>
            </p:cNvSpPr>
            <p:nvPr/>
          </p:nvSpPr>
          <p:spPr bwMode="auto">
            <a:xfrm>
              <a:off x="5033963" y="3306763"/>
              <a:ext cx="1795463" cy="47625"/>
            </a:xfrm>
            <a:prstGeom prst="rect">
              <a:avLst/>
            </a:pr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44"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52"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sp>
        <p:nvSpPr>
          <p:cNvPr id="5" name="矩形 4"/>
          <p:cNvSpPr/>
          <p:nvPr/>
        </p:nvSpPr>
        <p:spPr>
          <a:xfrm>
            <a:off x="5638800" y="1427502"/>
            <a:ext cx="5308600" cy="2046714"/>
          </a:xfrm>
          <a:prstGeom prst="rect">
            <a:avLst/>
          </a:prstGeom>
        </p:spPr>
        <p:txBody>
          <a:bodyPr wrap="square">
            <a:spAutoFit/>
          </a:bodyPr>
          <a:lstStyle/>
          <a:p>
            <a:pPr>
              <a:lnSpc>
                <a:spcPct val="150000"/>
              </a:lnSpc>
            </a:pP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企业战略目标：</a:t>
            </a:r>
            <a:endParaRPr lang="en-US" altLang="zh-CN" sz="1400"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spcAft>
                <a:spcPts val="1200"/>
              </a:spcAft>
            </a:pPr>
            <a:r>
              <a:rPr lang="zh-CN" altLang="en-US" sz="1000" dirty="0">
                <a:solidFill>
                  <a:schemeClr val="accent1"/>
                </a:solidFill>
                <a:latin typeface="微软雅黑" panose="020B0503020204020204" pitchFamily="34" charset="-122"/>
                <a:ea typeface="微软雅黑" panose="020B0503020204020204" pitchFamily="34" charset="-122"/>
              </a:rPr>
              <a:t>是企业使命和宗旨的具体化和定量化，是企业奋斗纲领，是衡量企业一切工作是否实现其企业使命的标准，是企业经营战略的核心。</a:t>
            </a:r>
          </a:p>
          <a:p>
            <a:pPr>
              <a:lnSpc>
                <a:spcPct val="150000"/>
              </a:lnSpc>
            </a:pP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战略目标定义：</a:t>
            </a:r>
            <a:endParaRPr lang="en-US" altLang="zh-CN" sz="1400"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spcAft>
                <a:spcPts val="1200"/>
              </a:spcAft>
            </a:pPr>
            <a:r>
              <a:rPr lang="zh-CN" altLang="en-US" sz="1000" dirty="0">
                <a:solidFill>
                  <a:schemeClr val="accent1"/>
                </a:solidFill>
                <a:latin typeface="微软雅黑" panose="020B0503020204020204" pitchFamily="34" charset="-122"/>
                <a:ea typeface="微软雅黑" panose="020B0503020204020204" pitchFamily="34" charset="-122"/>
              </a:rPr>
              <a:t>从广义上看，企业战略目标是企业战略构成的基本内容，战略目标是对企业战略经营活动预期取得的主要成果的期望值。从狭义上看，企业战略目标不包含在企业战略构成之中，它既是企业战略选择的出发点和依据，又是企业战略实施要达的结果。</a:t>
            </a:r>
          </a:p>
        </p:txBody>
      </p:sp>
      <p:sp>
        <p:nvSpPr>
          <p:cNvPr id="6" name="矩形 5"/>
          <p:cNvSpPr/>
          <p:nvPr/>
        </p:nvSpPr>
        <p:spPr>
          <a:xfrm>
            <a:off x="5638800" y="3557076"/>
            <a:ext cx="5397500" cy="2381421"/>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000" dirty="0">
                <a:solidFill>
                  <a:schemeClr val="accent3"/>
                </a:solidFill>
                <a:latin typeface="+mj-ea"/>
                <a:ea typeface="+mj-ea"/>
              </a:rPr>
              <a:t>盈利能力：</a:t>
            </a:r>
            <a:r>
              <a:rPr lang="zh-CN" altLang="en-US" sz="1000" dirty="0">
                <a:solidFill>
                  <a:schemeClr val="accent1">
                    <a:lumMod val="75000"/>
                  </a:schemeClr>
                </a:solidFill>
                <a:latin typeface="+mn-ea"/>
              </a:rPr>
              <a:t>用利润、投资收益率、每股平均受益、销售利润等来表示。</a:t>
            </a:r>
          </a:p>
          <a:p>
            <a:pPr marL="171450" indent="-171450">
              <a:lnSpc>
                <a:spcPct val="150000"/>
              </a:lnSpc>
              <a:buFont typeface="Wingdings" panose="05000000000000000000" pitchFamily="2" charset="2"/>
              <a:buChar char="l"/>
            </a:pPr>
            <a:r>
              <a:rPr lang="zh-CN" altLang="en-US" sz="1000" dirty="0">
                <a:solidFill>
                  <a:schemeClr val="accent3"/>
                </a:solidFill>
                <a:latin typeface="+mj-ea"/>
                <a:ea typeface="+mj-ea"/>
              </a:rPr>
              <a:t>市　　场：</a:t>
            </a:r>
            <a:r>
              <a:rPr lang="zh-CN" altLang="en-US" sz="1000" dirty="0">
                <a:solidFill>
                  <a:schemeClr val="accent1">
                    <a:lumMod val="75000"/>
                  </a:schemeClr>
                </a:solidFill>
                <a:latin typeface="+mn-ea"/>
              </a:rPr>
              <a:t>用市场占有率、销售额或销售量来表示。</a:t>
            </a:r>
          </a:p>
          <a:p>
            <a:pPr marL="171450" indent="-171450">
              <a:lnSpc>
                <a:spcPct val="150000"/>
              </a:lnSpc>
              <a:buFont typeface="Wingdings" panose="05000000000000000000" pitchFamily="2" charset="2"/>
              <a:buChar char="l"/>
            </a:pPr>
            <a:r>
              <a:rPr lang="zh-CN" altLang="en-US" sz="1000" dirty="0">
                <a:solidFill>
                  <a:schemeClr val="accent3"/>
                </a:solidFill>
                <a:latin typeface="+mj-ea"/>
                <a:ea typeface="+mj-ea"/>
              </a:rPr>
              <a:t>产出比率：</a:t>
            </a:r>
            <a:r>
              <a:rPr lang="zh-CN" altLang="en-US" sz="1000" dirty="0">
                <a:solidFill>
                  <a:schemeClr val="accent1">
                    <a:lumMod val="75000"/>
                  </a:schemeClr>
                </a:solidFill>
                <a:latin typeface="+mn-ea"/>
              </a:rPr>
              <a:t>用投入产出比率或单位产品成本来表示。</a:t>
            </a:r>
          </a:p>
          <a:p>
            <a:pPr marL="171450" indent="-171450">
              <a:lnSpc>
                <a:spcPct val="150000"/>
              </a:lnSpc>
              <a:buFont typeface="Wingdings" panose="05000000000000000000" pitchFamily="2" charset="2"/>
              <a:buChar char="l"/>
            </a:pPr>
            <a:r>
              <a:rPr lang="zh-CN" altLang="en-US" sz="1000" dirty="0">
                <a:solidFill>
                  <a:schemeClr val="accent3"/>
                </a:solidFill>
                <a:latin typeface="+mj-ea"/>
                <a:ea typeface="+mj-ea"/>
              </a:rPr>
              <a:t>产　　品：</a:t>
            </a:r>
            <a:r>
              <a:rPr lang="zh-CN" altLang="en-US" sz="1000" dirty="0">
                <a:solidFill>
                  <a:schemeClr val="accent1">
                    <a:lumMod val="75000"/>
                  </a:schemeClr>
                </a:solidFill>
                <a:latin typeface="+mn-ea"/>
              </a:rPr>
              <a:t>用产品线或产品的销售额和盈利能力、开发新产品的完成期来表示。</a:t>
            </a:r>
          </a:p>
          <a:p>
            <a:pPr marL="171450" indent="-171450">
              <a:lnSpc>
                <a:spcPct val="150000"/>
              </a:lnSpc>
              <a:buFont typeface="Wingdings" panose="05000000000000000000" pitchFamily="2" charset="2"/>
              <a:buChar char="l"/>
            </a:pPr>
            <a:r>
              <a:rPr lang="zh-CN" altLang="en-US" sz="1000" dirty="0">
                <a:solidFill>
                  <a:schemeClr val="accent3"/>
                </a:solidFill>
                <a:latin typeface="+mj-ea"/>
                <a:ea typeface="+mj-ea"/>
              </a:rPr>
              <a:t>资　　金：</a:t>
            </a:r>
            <a:r>
              <a:rPr lang="zh-CN" altLang="en-US" sz="1000" dirty="0">
                <a:solidFill>
                  <a:schemeClr val="accent1">
                    <a:lumMod val="75000"/>
                  </a:schemeClr>
                </a:solidFill>
                <a:latin typeface="+mn-ea"/>
              </a:rPr>
              <a:t>用资本构成、新增普通股、现金流量、流动资本、回收期来表示。</a:t>
            </a:r>
          </a:p>
          <a:p>
            <a:pPr marL="171450" indent="-171450">
              <a:lnSpc>
                <a:spcPct val="150000"/>
              </a:lnSpc>
              <a:buFont typeface="Wingdings" panose="05000000000000000000" pitchFamily="2" charset="2"/>
              <a:buChar char="l"/>
            </a:pPr>
            <a:r>
              <a:rPr lang="zh-CN" altLang="en-US" sz="1000" dirty="0">
                <a:solidFill>
                  <a:schemeClr val="accent3"/>
                </a:solidFill>
                <a:latin typeface="+mj-ea"/>
                <a:ea typeface="+mj-ea"/>
              </a:rPr>
              <a:t>生　　产：</a:t>
            </a:r>
            <a:r>
              <a:rPr lang="zh-CN" altLang="en-US" sz="1000" dirty="0">
                <a:solidFill>
                  <a:schemeClr val="accent1">
                    <a:lumMod val="75000"/>
                  </a:schemeClr>
                </a:solidFill>
                <a:latin typeface="+mn-ea"/>
              </a:rPr>
              <a:t>用工作面积、固定费用或生产量来表示。</a:t>
            </a:r>
          </a:p>
          <a:p>
            <a:pPr marL="171450" indent="-171450">
              <a:lnSpc>
                <a:spcPct val="150000"/>
              </a:lnSpc>
              <a:buFont typeface="Wingdings" panose="05000000000000000000" pitchFamily="2" charset="2"/>
              <a:buChar char="l"/>
            </a:pPr>
            <a:r>
              <a:rPr lang="zh-CN" altLang="en-US" sz="1000" dirty="0">
                <a:solidFill>
                  <a:schemeClr val="accent3"/>
                </a:solidFill>
                <a:latin typeface="+mj-ea"/>
                <a:ea typeface="+mj-ea"/>
              </a:rPr>
              <a:t>研究开发：</a:t>
            </a:r>
            <a:r>
              <a:rPr lang="zh-CN" altLang="en-US" sz="1000" dirty="0">
                <a:solidFill>
                  <a:schemeClr val="accent1">
                    <a:lumMod val="75000"/>
                  </a:schemeClr>
                </a:solidFill>
                <a:latin typeface="+mn-ea"/>
              </a:rPr>
              <a:t>用花费的货币量或完成的项目来表示。</a:t>
            </a:r>
          </a:p>
          <a:p>
            <a:pPr marL="171450" indent="-171450">
              <a:lnSpc>
                <a:spcPct val="150000"/>
              </a:lnSpc>
              <a:buFont typeface="Wingdings" panose="05000000000000000000" pitchFamily="2" charset="2"/>
              <a:buChar char="l"/>
            </a:pPr>
            <a:r>
              <a:rPr lang="zh-CN" altLang="en-US" sz="1000" dirty="0">
                <a:solidFill>
                  <a:schemeClr val="accent3"/>
                </a:solidFill>
                <a:latin typeface="+mj-ea"/>
                <a:ea typeface="+mj-ea"/>
              </a:rPr>
              <a:t>组　　织：</a:t>
            </a:r>
            <a:r>
              <a:rPr lang="zh-CN" altLang="en-US" sz="1000" dirty="0">
                <a:solidFill>
                  <a:schemeClr val="accent1">
                    <a:lumMod val="75000"/>
                  </a:schemeClr>
                </a:solidFill>
                <a:latin typeface="+mn-ea"/>
              </a:rPr>
              <a:t>用将实行变革获奖承担的项目来表示。</a:t>
            </a:r>
          </a:p>
          <a:p>
            <a:pPr marL="171450" indent="-171450">
              <a:lnSpc>
                <a:spcPct val="150000"/>
              </a:lnSpc>
              <a:buFont typeface="Wingdings" panose="05000000000000000000" pitchFamily="2" charset="2"/>
              <a:buChar char="l"/>
            </a:pPr>
            <a:r>
              <a:rPr lang="zh-CN" altLang="en-US" sz="1000" dirty="0">
                <a:solidFill>
                  <a:schemeClr val="accent3"/>
                </a:solidFill>
                <a:latin typeface="+mj-ea"/>
                <a:ea typeface="+mj-ea"/>
              </a:rPr>
              <a:t>人力资源：</a:t>
            </a:r>
            <a:r>
              <a:rPr lang="zh-CN" altLang="en-US" sz="1000" dirty="0">
                <a:solidFill>
                  <a:schemeClr val="accent1">
                    <a:lumMod val="75000"/>
                  </a:schemeClr>
                </a:solidFill>
                <a:latin typeface="+mn-ea"/>
              </a:rPr>
              <a:t>用缺勤率、迟到率、人员流动率、培训人数或将实施的培训计划数来表示。</a:t>
            </a:r>
          </a:p>
          <a:p>
            <a:pPr marL="171450" indent="-171450">
              <a:lnSpc>
                <a:spcPct val="150000"/>
              </a:lnSpc>
              <a:buFont typeface="Wingdings" panose="05000000000000000000" pitchFamily="2" charset="2"/>
              <a:buChar char="l"/>
            </a:pPr>
            <a:r>
              <a:rPr lang="zh-CN" altLang="en-US" sz="1000" dirty="0">
                <a:solidFill>
                  <a:schemeClr val="accent3"/>
                </a:solidFill>
                <a:latin typeface="+mj-ea"/>
                <a:ea typeface="+mj-ea"/>
              </a:rPr>
              <a:t>社会责任：</a:t>
            </a:r>
            <a:r>
              <a:rPr lang="zh-CN" altLang="en-US" sz="1000" dirty="0">
                <a:solidFill>
                  <a:schemeClr val="accent1">
                    <a:lumMod val="75000"/>
                  </a:schemeClr>
                </a:solidFill>
                <a:latin typeface="+mn-ea"/>
              </a:rPr>
              <a:t>用活动的类型、服务天数或财政资助来表示。</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6 -3.7037E-7 L 0.32878 0.59097 " pathEditMode="relative" rAng="0" ptsTypes="AA">
                                      <p:cBhvr>
                                        <p:cTn id="14" dur="300" fill="hold"/>
                                        <p:tgtEl>
                                          <p:spTgt spid="40"/>
                                        </p:tgtEl>
                                        <p:attrNameLst>
                                          <p:attrName>ppt_x</p:attrName>
                                          <p:attrName>ppt_y</p:attrName>
                                        </p:attrNameLst>
                                      </p:cBhvr>
                                      <p:rCtr x="16432" y="29537"/>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5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5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7908752-51ED-4693-8200-80F166DB627D"/>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RESOURCE_PATHS_HASH_PRESENTER" val="67c016f7dfeaa9e2c8ef0af249d662f104448"/>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602"/>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0219B">
      <a:dk1>
        <a:sysClr val="windowText" lastClr="000000"/>
      </a:dk1>
      <a:lt1>
        <a:sysClr val="window" lastClr="FFFFFF"/>
      </a:lt1>
      <a:dk2>
        <a:srgbClr val="44546A"/>
      </a:dk2>
      <a:lt2>
        <a:srgbClr val="E7E6E6"/>
      </a:lt2>
      <a:accent1>
        <a:srgbClr val="78828C"/>
      </a:accent1>
      <a:accent2>
        <a:srgbClr val="82AAD2"/>
      </a:accent2>
      <a:accent3>
        <a:srgbClr val="64C8B4"/>
      </a:accent3>
      <a:accent4>
        <a:srgbClr val="FAB464"/>
      </a:accent4>
      <a:accent5>
        <a:srgbClr val="FAA078"/>
      </a:accent5>
      <a:accent6>
        <a:srgbClr val="FA8C8C"/>
      </a:accent6>
      <a:hlink>
        <a:srgbClr val="0563C1"/>
      </a:hlink>
      <a:folHlink>
        <a:srgbClr val="954F72"/>
      </a:folHlink>
    </a:clrScheme>
    <a:fontScheme name="造字工房悦圆（非商用）常规体">
      <a:majorFont>
        <a:latin typeface="造字工房悦圆（非商用）常规体"/>
        <a:ea typeface="造字工房悦圆（非商用）常规体"/>
        <a:cs typeface=""/>
      </a:majorFont>
      <a:minorFont>
        <a:latin typeface="造字工房悦黑体验版纤细体"/>
        <a:ea typeface="造字工房悦黑体验版纤细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5408</Words>
  <Application>Microsoft Office PowerPoint</Application>
  <PresentationFormat>宽屏</PresentationFormat>
  <Paragraphs>623</Paragraphs>
  <Slides>45</Slides>
  <Notes>45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45</vt:i4>
      </vt:variant>
    </vt:vector>
  </HeadingPairs>
  <TitlesOfParts>
    <vt:vector size="52" baseType="lpstr">
      <vt:lpstr>微软雅黑</vt:lpstr>
      <vt:lpstr>造字工房悦黑体验版纤细体</vt:lpstr>
      <vt:lpstr>造字工房悦圆（非商用）常规体</vt:lpstr>
      <vt:lpstr>Arial</vt:lpstr>
      <vt:lpstr>Calibri</vt:lpstr>
      <vt:lpstr>Wingdings</vt:lpstr>
      <vt:lpstr>Office 主题</vt:lpstr>
      <vt:lpstr>PowerPoint 演示文稿</vt:lpstr>
      <vt:lpstr>PowerPoint 演示文稿</vt:lpstr>
      <vt:lpstr>目录 CONTENTS </vt:lpstr>
      <vt:lpstr>PowerPoint 演示文稿</vt:lpstr>
      <vt:lpstr>PowerPoint 演示文稿</vt:lpstr>
      <vt:lpstr>公司概况</vt:lpstr>
      <vt:lpstr>公司发展状况</vt:lpstr>
      <vt:lpstr>企业文化建设</vt:lpstr>
      <vt:lpstr>我们的目标</vt:lpstr>
      <vt:lpstr>制定我们的目标</vt:lpstr>
      <vt:lpstr>我们的愿景</vt:lpstr>
      <vt:lpstr>我们的使命</vt:lpstr>
      <vt:lpstr>PowerPoint 演示文稿</vt:lpstr>
      <vt:lpstr>我们可以为您做些什么？</vt:lpstr>
      <vt:lpstr>客户服务5方面的原则</vt:lpstr>
      <vt:lpstr>做到客户100%满意</vt:lpstr>
      <vt:lpstr>我们的售前流程图</vt:lpstr>
      <vt:lpstr>我们的售后服务流程</vt:lpstr>
      <vt:lpstr>PowerPoint 演示文稿</vt:lpstr>
      <vt:lpstr>市场分析的要点</vt:lpstr>
      <vt:lpstr>我们产品在市场所占比例</vt:lpstr>
      <vt:lpstr>一季度市场增长情况</vt:lpstr>
      <vt:lpstr>一季度市场增长情况</vt:lpstr>
      <vt:lpstr>我们与竞争对手的一些比较</vt:lpstr>
      <vt:lpstr>市场分析数据</vt:lpstr>
      <vt:lpstr>市场分析数据</vt:lpstr>
      <vt:lpstr>市场分析数据</vt:lpstr>
      <vt:lpstr>PowerPoint 演示文稿</vt:lpstr>
      <vt:lpstr>S.W.O.T 分析案例</vt:lpstr>
      <vt:lpstr>我们以S.W.O.T分析得出的市场战略</vt:lpstr>
      <vt:lpstr>我们的市场开发策略</vt:lpstr>
      <vt:lpstr>我们的市场开发策略</vt:lpstr>
      <vt:lpstr>我们的市场开发策略</vt:lpstr>
      <vt:lpstr>我们的市场开发策略</vt:lpstr>
      <vt:lpstr>PowerPoint 演示文稿</vt:lpstr>
      <vt:lpstr>PowerPoint 演示文稿</vt:lpstr>
      <vt:lpstr>我们的团队</vt:lpstr>
      <vt:lpstr>PowerPoint 演示文稿</vt:lpstr>
      <vt:lpstr>小品牌组织结构</vt:lpstr>
      <vt:lpstr>公司组织结构</vt:lpstr>
      <vt:lpstr>PowerPoint 演示文稿</vt:lpstr>
      <vt:lpstr>我们的一些财务分析</vt:lpstr>
      <vt:lpstr>我们的一些财务分析</vt:lpstr>
      <vt:lpstr>我们的一些财务分析</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113</cp:revision>
  <dcterms:created xsi:type="dcterms:W3CDTF">2016-03-17T14:26:00Z</dcterms:created>
  <dcterms:modified xsi:type="dcterms:W3CDTF">2021-01-05T22:47:45Z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